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71" r:id="rId5"/>
    <p:sldMasterId id="214748369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Lst>
  <p:sldSz cy="5143500" cx="9144000"/>
  <p:notesSz cx="6858000" cy="9144000"/>
  <p:embeddedFontLst>
    <p:embeddedFont>
      <p:font typeface="IBM Plex Sans Arabic"/>
      <p:regular r:id="rId60"/>
      <p:bold r:id="rId61"/>
    </p:embeddedFont>
    <p:embeddedFont>
      <p:font typeface="Trispace"/>
      <p:regular r:id="rId62"/>
      <p:bold r:id="rId63"/>
    </p:embeddedFont>
    <p:embeddedFont>
      <p:font typeface="Bebas Neue"/>
      <p:regular r:id="rId64"/>
    </p:embeddedFont>
    <p:embeddedFont>
      <p:font typeface="Maven Pro"/>
      <p:regular r:id="rId65"/>
      <p:bold r:id="rId66"/>
    </p:embeddedFont>
    <p:embeddedFont>
      <p:font typeface="PT Sans"/>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71" roundtripDataSignature="AMtx7mjvyA84+uA5JUOyGNH9R6gUoHYM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customschemas.google.com/relationships/presentationmetadata" Target="metadata"/><Relationship Id="rId70" Type="http://schemas.openxmlformats.org/officeDocument/2006/relationships/font" Target="fonts/PTSans-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Trispace-regular.fntdata"/><Relationship Id="rId61" Type="http://schemas.openxmlformats.org/officeDocument/2006/relationships/font" Target="fonts/IBMPlexSansArabic-bold.fntdata"/><Relationship Id="rId20" Type="http://schemas.openxmlformats.org/officeDocument/2006/relationships/slide" Target="slides/slide13.xml"/><Relationship Id="rId64" Type="http://schemas.openxmlformats.org/officeDocument/2006/relationships/font" Target="fonts/BebasNeue-regular.fntdata"/><Relationship Id="rId63" Type="http://schemas.openxmlformats.org/officeDocument/2006/relationships/font" Target="fonts/Trispace-bold.fntdata"/><Relationship Id="rId22" Type="http://schemas.openxmlformats.org/officeDocument/2006/relationships/slide" Target="slides/slide15.xml"/><Relationship Id="rId66" Type="http://schemas.openxmlformats.org/officeDocument/2006/relationships/font" Target="fonts/MavenPro-bold.fntdata"/><Relationship Id="rId21" Type="http://schemas.openxmlformats.org/officeDocument/2006/relationships/slide" Target="slides/slide14.xml"/><Relationship Id="rId65" Type="http://schemas.openxmlformats.org/officeDocument/2006/relationships/font" Target="fonts/MavenPro-regular.fntdata"/><Relationship Id="rId24" Type="http://schemas.openxmlformats.org/officeDocument/2006/relationships/slide" Target="slides/slide17.xml"/><Relationship Id="rId68" Type="http://schemas.openxmlformats.org/officeDocument/2006/relationships/font" Target="fonts/PTSans-bold.fntdata"/><Relationship Id="rId23" Type="http://schemas.openxmlformats.org/officeDocument/2006/relationships/slide" Target="slides/slide16.xml"/><Relationship Id="rId67" Type="http://schemas.openxmlformats.org/officeDocument/2006/relationships/font" Target="fonts/PTSans-regular.fntdata"/><Relationship Id="rId60" Type="http://schemas.openxmlformats.org/officeDocument/2006/relationships/font" Target="fonts/IBMPlexSansArabic-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TSans-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23"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4" name="Google Shape;90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1" name="Google Shape;110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1" algn="r">
              <a:lnSpc>
                <a:spcPct val="100000"/>
              </a:lnSpc>
              <a:spcBef>
                <a:spcPts val="0"/>
              </a:spcBef>
              <a:spcAft>
                <a:spcPts val="0"/>
              </a:spcAft>
              <a:buSzPts val="1100"/>
              <a:buNone/>
            </a:pPr>
            <a:r>
              <a:t/>
            </a:r>
            <a:endParaRPr/>
          </a:p>
          <a:p>
            <a:pPr indent="-298450" lvl="0" marL="457200" marR="0" rtl="1" algn="r">
              <a:lnSpc>
                <a:spcPct val="100000"/>
              </a:lnSpc>
              <a:spcBef>
                <a:spcPts val="0"/>
              </a:spcBef>
              <a:spcAft>
                <a:spcPts val="0"/>
              </a:spcAft>
              <a:buClr>
                <a:srgbClr val="000000"/>
              </a:buClr>
              <a:buSzPts val="1100"/>
              <a:buFont typeface="Arial"/>
              <a:buChar char="●"/>
            </a:pPr>
            <a:r>
              <a:rPr lang="en-GB"/>
              <a:t>تم اختيار المتنبي كشخصية يحاكيها البرنامج نظرًا لكونه واحدًا من أعظم شعراء العرب و مصدر إلهام للكثيرين  في التعبير عن الذات في العصر الحالي، حيث تعبر عن قضايا مثل الفخر والحكمة</a:t>
            </a:r>
            <a:endParaRPr/>
          </a:p>
          <a:p>
            <a:pPr indent="-228600" lvl="0" marL="457200" marR="0" rtl="1" algn="r">
              <a:lnSpc>
                <a:spcPct val="100000"/>
              </a:lnSpc>
              <a:spcBef>
                <a:spcPts val="0"/>
              </a:spcBef>
              <a:spcAft>
                <a:spcPts val="0"/>
              </a:spcAft>
              <a:buClr>
                <a:srgbClr val="000000"/>
              </a:buClr>
              <a:buSzPts val="1100"/>
              <a:buFont typeface="Arial"/>
              <a:buNone/>
            </a:pPr>
            <a:r>
              <a:t/>
            </a:r>
            <a:endParaRPr/>
          </a:p>
          <a:p>
            <a:pPr indent="-228600" lvl="0" marL="457200" rtl="1" algn="r">
              <a:lnSpc>
                <a:spcPct val="100000"/>
              </a:lnSpc>
              <a:spcBef>
                <a:spcPts val="0"/>
              </a:spcBef>
              <a:spcAft>
                <a:spcPts val="0"/>
              </a:spcAft>
              <a:buSzPts val="1100"/>
              <a:buNone/>
            </a:pPr>
            <a:r>
              <a:t/>
            </a:r>
            <a:endParaRPr/>
          </a:p>
          <a:p>
            <a:pPr indent="0" lvl="0" marL="0" rtl="1" algn="r">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3116e125835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0" name="Google Shape;1110;g3116e125835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n-GB"/>
              <a:t>إذن ما هو تطبيق نَظمُ المتنبي؟</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8" name="Google Shape;114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1" algn="r">
              <a:lnSpc>
                <a:spcPct val="100000"/>
              </a:lnSpc>
              <a:spcBef>
                <a:spcPts val="0"/>
              </a:spcBef>
              <a:spcAft>
                <a:spcPts val="0"/>
              </a:spcAft>
              <a:buClr>
                <a:srgbClr val="000000"/>
              </a:buClr>
              <a:buSzPts val="1100"/>
              <a:buFont typeface="Arial"/>
              <a:buNone/>
            </a:pPr>
            <a:r>
              <a:t/>
            </a:r>
            <a:endParaRPr/>
          </a:p>
          <a:p>
            <a:pPr indent="0" lvl="0" marL="0" marR="0" rtl="1" algn="r">
              <a:lnSpc>
                <a:spcPct val="100000"/>
              </a:lnSpc>
              <a:spcBef>
                <a:spcPts val="0"/>
              </a:spcBef>
              <a:spcAft>
                <a:spcPts val="0"/>
              </a:spcAft>
              <a:buClr>
                <a:srgbClr val="000000"/>
              </a:buClr>
              <a:buSzPts val="1100"/>
              <a:buFont typeface="Arial"/>
              <a:buNone/>
            </a:pPr>
            <a:r>
              <a:rPr b="1" lang="en-GB" sz="1100">
                <a:solidFill>
                  <a:schemeClr val="dk1"/>
                </a:solidFill>
              </a:rPr>
              <a:t> نظم المتنبي </a:t>
            </a:r>
            <a:r>
              <a:rPr lang="en-GB"/>
              <a:t>ليس مجرد تطبيق تقني، بل هو جسر يربط بين التراث الأدبي العريق والتكنولوجيا الحديثة.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7" name="Google Shape;1157;p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1" algn="r">
              <a:lnSpc>
                <a:spcPct val="100000"/>
              </a:lnSpc>
              <a:spcBef>
                <a:spcPts val="0"/>
              </a:spcBef>
              <a:spcAft>
                <a:spcPts val="0"/>
              </a:spcAft>
              <a:buClr>
                <a:srgbClr val="000000"/>
              </a:buClr>
              <a:buSzPts val="1100"/>
              <a:buFont typeface="Arial"/>
              <a:buNone/>
            </a:pPr>
            <a:r>
              <a:rPr lang="en-GB"/>
              <a:t>من خلال هذا البرنامج، يمكن للجميع، سواء كانوا شعراء محترفين أو هواة، التعبير عن مشاعرهم وأفكارهم بطريقة سلسة ومبتكرة. سيساهم البرنامج في تعزيز الإبداع الفني وتوسيع دائرة المشاركة الثقافية، مما يجعل الشعر العربي أكثر قربًا من الجميع في عصر تتزايد فيه الحاجة للتعبير الإبداعي.</a:t>
            </a:r>
            <a:endParaRPr/>
          </a:p>
          <a:p>
            <a:pPr indent="0" lvl="0" marL="0" rtl="1" algn="r">
              <a:lnSpc>
                <a:spcPct val="100000"/>
              </a:lnSpc>
              <a:spcBef>
                <a:spcPts val="0"/>
              </a:spcBef>
              <a:spcAft>
                <a:spcPts val="0"/>
              </a:spcAft>
              <a:buSzPts val="1100"/>
              <a:buNone/>
            </a:pPr>
            <a:r>
              <a:t/>
            </a:r>
            <a:endParaRPr/>
          </a:p>
          <a:p>
            <a:pPr indent="0" lvl="0" marL="0" rtl="1" algn="r">
              <a:lnSpc>
                <a:spcPct val="100000"/>
              </a:lnSpc>
              <a:spcBef>
                <a:spcPts val="0"/>
              </a:spcBef>
              <a:spcAft>
                <a:spcPts val="0"/>
              </a:spcAft>
              <a:buSzPts val="1100"/>
              <a:buNone/>
            </a:pPr>
            <a:r>
              <a:t/>
            </a:r>
            <a:endParaRPr/>
          </a:p>
          <a:p>
            <a:pPr indent="0" lvl="0" marL="0" marR="0" rtl="1" algn="r">
              <a:lnSpc>
                <a:spcPct val="100000"/>
              </a:lnSpc>
              <a:spcBef>
                <a:spcPts val="0"/>
              </a:spcBef>
              <a:spcAft>
                <a:spcPts val="0"/>
              </a:spcAft>
              <a:buClr>
                <a:srgbClr val="000000"/>
              </a:buClr>
              <a:buSzPts val="1100"/>
              <a:buFont typeface="Arial"/>
              <a:buNone/>
            </a:pPr>
            <a:r>
              <a:rPr lang="en-GB" sz="1100">
                <a:latin typeface="IBM Plex Sans Arabic"/>
                <a:ea typeface="IBM Plex Sans Arabic"/>
                <a:cs typeface="IBM Plex Sans Arabic"/>
                <a:sym typeface="IBM Plex Sans Arabic"/>
              </a:rPr>
              <a:t>مثل الإجابة على الإستفسارات, صنع الإعلانات, استخدامها من قبل صناع المحتوى للرد على أسئلة متابعيهم.</a:t>
            </a:r>
            <a:endParaRPr/>
          </a:p>
          <a:p>
            <a:pPr indent="0" lvl="0" marL="0" rtl="1" algn="r">
              <a:lnSpc>
                <a:spcPct val="100000"/>
              </a:lnSpc>
              <a:spcBef>
                <a:spcPts val="0"/>
              </a:spcBef>
              <a:spcAft>
                <a:spcPts val="0"/>
              </a:spcAft>
              <a:buSzPts val="1100"/>
              <a:buNone/>
            </a:pPr>
            <a:r>
              <a:t/>
            </a:r>
            <a:endParaRPr/>
          </a:p>
          <a:p>
            <a:pPr indent="0" lvl="0" marL="0" rtl="1" algn="r">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2" name="Google Shape;1182;p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1" algn="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158750" marR="0" rtl="1" algn="r">
              <a:lnSpc>
                <a:spcPct val="100000"/>
              </a:lnSpc>
              <a:spcBef>
                <a:spcPts val="0"/>
              </a:spcBef>
              <a:spcAft>
                <a:spcPts val="0"/>
              </a:spcAft>
              <a:buClr>
                <a:srgbClr val="000000"/>
              </a:buClr>
              <a:buSzPts val="1100"/>
              <a:buFont typeface="Arial"/>
              <a:buNone/>
            </a:pPr>
            <a:r>
              <a:rPr b="1" i="0" lang="en-GB" sz="1100" u="none" cap="none" strike="noStrike">
                <a:solidFill>
                  <a:schemeClr val="dk1"/>
                </a:solidFill>
                <a:latin typeface="Arial"/>
                <a:ea typeface="Arial"/>
                <a:cs typeface="Arial"/>
                <a:sym typeface="Arial"/>
              </a:rPr>
              <a:t>التطبيق يقوم بتنفيذ ثلاث مهام رئيسية:</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p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1" name="Google Shape;1191;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1" algn="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158750" marR="0" rtl="1" algn="r">
              <a:lnSpc>
                <a:spcPct val="100000"/>
              </a:lnSpc>
              <a:spcBef>
                <a:spcPts val="0"/>
              </a:spcBef>
              <a:spcAft>
                <a:spcPts val="0"/>
              </a:spcAft>
              <a:buClr>
                <a:srgbClr val="000000"/>
              </a:buClr>
              <a:buSzPts val="1100"/>
              <a:buFont typeface="Arial"/>
              <a:buNone/>
            </a:pPr>
            <a:r>
              <a:rPr b="1" i="0" lang="en-GB" sz="1100" u="none" cap="none" strike="noStrike">
                <a:solidFill>
                  <a:schemeClr val="dk1"/>
                </a:solidFill>
                <a:latin typeface="Arial"/>
                <a:ea typeface="Arial"/>
                <a:cs typeface="Arial"/>
                <a:sym typeface="Arial"/>
              </a:rPr>
              <a:t>التطبيق يقوم بتنفيذ ثلاث مهام رئيسية:</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p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3" name="Google Shape;1203;p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1" algn="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158750" rtl="1" algn="ctr">
              <a:spcBef>
                <a:spcPts val="0"/>
              </a:spcBef>
              <a:spcAft>
                <a:spcPts val="0"/>
              </a:spcAft>
              <a:buClr>
                <a:schemeClr val="dk1"/>
              </a:buClr>
              <a:buSzPts val="1800"/>
              <a:buFont typeface="Arial"/>
              <a:buNone/>
            </a:pPr>
            <a:r>
              <a:rPr b="1" lang="en-GB" sz="1800">
                <a:solidFill>
                  <a:schemeClr val="dk1"/>
                </a:solidFill>
                <a:latin typeface="IBM Plex Sans Arabic"/>
                <a:ea typeface="IBM Plex Sans Arabic"/>
                <a:cs typeface="IBM Plex Sans Arabic"/>
                <a:sym typeface="IBM Plex Sans Arabic"/>
              </a:rPr>
              <a:t>برنامج ذكي يسمى «نظم المتنبي» </a:t>
            </a:r>
            <a:endParaRPr sz="1400">
              <a:solidFill>
                <a:schemeClr val="dk1"/>
              </a:solidFill>
            </a:endParaRPr>
          </a:p>
          <a:p>
            <a:pPr indent="0" lvl="0" marL="158750" rtl="1" algn="r">
              <a:spcBef>
                <a:spcPts val="0"/>
              </a:spcBef>
              <a:spcAft>
                <a:spcPts val="0"/>
              </a:spcAft>
              <a:buClr>
                <a:schemeClr val="dk1"/>
              </a:buClr>
              <a:buSzPts val="1800"/>
              <a:buFont typeface="Arial"/>
              <a:buNone/>
            </a:pPr>
            <a:r>
              <a:rPr b="1" lang="en-GB" sz="1800">
                <a:solidFill>
                  <a:schemeClr val="dk1"/>
                </a:solidFill>
                <a:latin typeface="IBM Plex Sans Arabic"/>
                <a:ea typeface="IBM Plex Sans Arabic"/>
                <a:cs typeface="IBM Plex Sans Arabic"/>
                <a:sym typeface="IBM Plex Sans Arabic"/>
              </a:rPr>
              <a:t>يتيح للمستخدمين استكشاف إمكانياتهم الشعرية بسهولة ويُسر و يساعدهم في كتابة و تأليف الشعر بأسلوب يحاكي أسلوب الشاعر البارز المتنبي</a:t>
            </a:r>
            <a:endParaRPr sz="1400">
              <a:solidFill>
                <a:schemeClr val="dk1"/>
              </a:solidFill>
            </a:endParaRPr>
          </a:p>
          <a:p>
            <a:pPr indent="0" lvl="0" marL="158750" marR="0" rtl="1" algn="r">
              <a:lnSpc>
                <a:spcPct val="100000"/>
              </a:lnSpc>
              <a:spcBef>
                <a:spcPts val="0"/>
              </a:spcBef>
              <a:spcAft>
                <a:spcPts val="0"/>
              </a:spcAft>
              <a:buClr>
                <a:srgbClr val="000000"/>
              </a:buClr>
              <a:buSzPts val="1100"/>
              <a:buFont typeface="Arial"/>
              <a:buNone/>
            </a:pPr>
            <a:r>
              <a:rPr b="1" i="0" lang="en-GB" sz="1100" u="none" cap="none" strike="noStrike">
                <a:solidFill>
                  <a:schemeClr val="dk1"/>
                </a:solidFill>
                <a:latin typeface="Arial"/>
                <a:ea typeface="Arial"/>
                <a:cs typeface="Arial"/>
                <a:sym typeface="Arial"/>
              </a:rPr>
              <a:t>التطبيق يقوم بتنفيذ ثلاث مهام رئيسية:</a:t>
            </a:r>
            <a:endParaRPr b="1" i="0" sz="1100" u="none" cap="none" strike="noStrike">
              <a:solidFill>
                <a:schemeClr val="dk1"/>
              </a:solidFill>
              <a:latin typeface="Arial"/>
              <a:ea typeface="Arial"/>
              <a:cs typeface="Arial"/>
              <a:sym typeface="Arial"/>
            </a:endParaRPr>
          </a:p>
          <a:p>
            <a:pPr indent="0" lvl="0" marL="158750" marR="0" rtl="1" algn="r">
              <a:lnSpc>
                <a:spcPct val="100000"/>
              </a:lnSpc>
              <a:spcBef>
                <a:spcPts val="0"/>
              </a:spcBef>
              <a:spcAft>
                <a:spcPts val="0"/>
              </a:spcAft>
              <a:buClr>
                <a:srgbClr val="000000"/>
              </a:buClr>
              <a:buSzPts val="1100"/>
              <a:buFont typeface="Arial"/>
              <a:buNone/>
            </a:pPr>
            <a:r>
              <a:rPr b="1" lang="en-GB">
                <a:solidFill>
                  <a:schemeClr val="dk1"/>
                </a:solidFill>
              </a:rPr>
              <a:t>1- إستكمال الأبيات الشعرية </a:t>
            </a:r>
            <a:endParaRPr b="1">
              <a:solidFill>
                <a:schemeClr val="dk1"/>
              </a:solidFill>
            </a:endParaRPr>
          </a:p>
          <a:p>
            <a:pPr indent="0" lvl="0" marL="158750" marR="0" rtl="1" algn="r">
              <a:lnSpc>
                <a:spcPct val="100000"/>
              </a:lnSpc>
              <a:spcBef>
                <a:spcPts val="0"/>
              </a:spcBef>
              <a:spcAft>
                <a:spcPts val="0"/>
              </a:spcAft>
              <a:buClr>
                <a:srgbClr val="000000"/>
              </a:buClr>
              <a:buSzPts val="1100"/>
              <a:buFont typeface="Arial"/>
              <a:buNone/>
            </a:pPr>
            <a:r>
              <a:rPr b="1" lang="en-GB">
                <a:solidFill>
                  <a:schemeClr val="dk1"/>
                </a:solidFill>
              </a:rPr>
              <a:t>2-الإجابة على الأسئلة بأبيات شعرية تٌحاكي أسلوب المتنبي</a:t>
            </a:r>
            <a:endParaRPr b="1">
              <a:solidFill>
                <a:schemeClr val="dk1"/>
              </a:solidFill>
            </a:endParaRPr>
          </a:p>
          <a:p>
            <a:pPr indent="0" lvl="0" marL="158750" marR="0" rtl="1" algn="r">
              <a:lnSpc>
                <a:spcPct val="100000"/>
              </a:lnSpc>
              <a:spcBef>
                <a:spcPts val="0"/>
              </a:spcBef>
              <a:spcAft>
                <a:spcPts val="0"/>
              </a:spcAft>
              <a:buClr>
                <a:srgbClr val="000000"/>
              </a:buClr>
              <a:buSzPts val="1100"/>
              <a:buFont typeface="Arial"/>
              <a:buNone/>
            </a:pPr>
            <a:r>
              <a:rPr b="1" lang="en-GB">
                <a:solidFill>
                  <a:schemeClr val="dk1"/>
                </a:solidFill>
              </a:rPr>
              <a:t>3-كتابة أبيات شعرية بموضوع مٌختار بأسلوب المتنبي</a:t>
            </a:r>
            <a:endParaRPr b="1">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3116e125835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8" name="Google Shape;1218;g3116e125835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n-GB"/>
              <a:t>إذن, كيف قمنا بعمل تطبيق نظم المتنبي؟</a:t>
            </a:r>
            <a:endParaRPr/>
          </a:p>
          <a:p>
            <a:pPr indent="0" lvl="0" marL="0" rtl="1" algn="r">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3116e125835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6" name="Google Shape;1256;g3116e125835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n-GB"/>
              <a:t>الخطوات التي قمنا بها لتنفيذ الفكرة هي كالتالي:</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p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1" name="Google Shape;1271;p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n-GB"/>
              <a:t>الخطوات التي قمنا بها لتنفيذ الفكرة هي كالتالي:</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9" name="Google Shape;95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p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9" name="Google Shape;1289;p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n-GB"/>
              <a:t>الخطوات التي قمنا بها لتنفيذ الفكرة هي كالتالي:</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p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0" name="Google Shape;1310;p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n-GB"/>
              <a:t>الخطوات التي قمنا بها لتنفيذ الفكرة هي كالتالي:</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p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3" name="Google Shape;1333;p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n-GB"/>
              <a:t>الخطوات التي قمنا بها لتنفيذ الفكرة هي كالتالي:</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p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8" name="Google Shape;1358;p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n-GB"/>
              <a:t>الخطوات التي قمنا بها لتنفيذ الفكرة هي كالتالي:</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p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5" name="Google Shape;1385;p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n-GB"/>
              <a:t>الخطوات التي قمنا بها لتنفيذ الفكرة هي كالتالي:</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p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4" name="Google Shape;1414;p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n-GB"/>
              <a:t>الخطوات التي قمنا بها لتنفيذ الفكرة هي كالتالي:</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p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5" name="Google Shape;1445;p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n-GB"/>
              <a:t>إذن, كيف قمنا بعمل تطبيق نظم المتنبي؟</a:t>
            </a:r>
            <a:endParaRPr/>
          </a:p>
          <a:p>
            <a:pPr indent="0" lvl="0" marL="0" rtl="1" algn="r">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3" name="Google Shape;148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n-GB"/>
              <a:t>بالنسبة للبروبت انجينيرينق صممنا ثلاث prompt text لكل مهمة من مهام تطبيقنا. طبعا قمنا بمحاولات وتعديلات وتحسينات كثيرة حتى وصلنا لنتيجة تحقق ما نرغب به. ال prompt text للمهام الثلاثة لهم تركيب متشابه من ناحية العناصر. وهناك بعض العناصر المشتركة مثل شرح شخصية وأسلوب المتنبي وتوضيح الفرق بين الشعر والنثر مع إعطاء أمثلة للأوزان والقوافي والتشبيهات والصور. وهناك عناصر تختلف لكل مهمة مثل مقدمة المهمة والقواعد لها والمدخلات والمخرجات والأمثلة العملية.</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4" name="Google Shape;149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6" name="Google Shape;150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9" name="Google Shape;98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0" name="Google Shape;152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9" name="Google Shape;152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p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8" name="Google Shape;1538;p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n-GB"/>
              <a:t>إذن, كيف قمنا بعمل تطبيق نظم المتنبي؟</a:t>
            </a:r>
            <a:endParaRPr/>
          </a:p>
          <a:p>
            <a:pPr indent="0" lvl="0" marL="0" rtl="1" algn="r">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6" name="Google Shape;157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n-GB"/>
              <a:t>هذه الصفحة الرئيسية ومنها نذهب لصفحات المهام الثلاث.</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p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5" name="Google Shape;1585;p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7" name="Google Shape;159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n-GB"/>
              <a:t>هنا سنعرض شرح لعناصر صفحة أحد المهام وهي إنشاء أبيات لموضوع معين</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6" name="Google Shape;160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5" name="Google Shape;161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4" name="Google Shape;162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3" name="Google Shape;163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0" name="Google Shape;102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31323ad7229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2" name="Google Shape;1642;g31323ad7229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0" name="Google Shape;165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p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1" name="Google Shape;1661;p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صمم لتحقيق هدفين:</a:t>
            </a:r>
            <a:endParaRPr/>
          </a:p>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الأول هو أن يكون أداة مساعدة للشعراء المتمكنين من ناحية تقديم الإلهام لهم  لإكمال أبياتهم.</a:t>
            </a:r>
            <a:endParaRPr/>
          </a:p>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 الثاني جعل الشعر متواجدا في الحياة اليومية لعامة الناس من خلال استخدام قدرته على إنشاء الشعر لموضوع معين وقدرته على الإجابة على الأسئلة بالشعر في مواقع التواصل الإجتماعي.</a:t>
            </a:r>
            <a:endParaRPr/>
          </a:p>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لقد قمنا بتقييم أداء علام وأيضا تقييم تجربة المستخدم وتشير النتائج إلى لأداء واعد لكلا التقييمين مع إمكانية التحسين باستخدام ال fine-tuning.</a:t>
            </a:r>
            <a:endParaRPr/>
          </a:p>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لذلك نرى أن المستقبل مشرق لهذه الفكرة ومع الترويج لها ستجذب الناس لإستخدامها في مواقع التواصل الإجتماعي.</a:t>
            </a:r>
            <a:endParaRPr/>
          </a:p>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 ناهيكم عن أنها قد تستخدم لجهات وقطاعات مختلفة مثل الإجابة على الإستفسارات, صنع الإعلانات, استخدامها من قبل صناع المحتوى للرد على أسئلة متابعيهم.</a:t>
            </a:r>
            <a:endParaRPr/>
          </a:p>
          <a:p>
            <a:pPr indent="0" lvl="0" marL="0" rtl="0" algn="l">
              <a:lnSpc>
                <a:spcPct val="100000"/>
              </a:lnSpc>
              <a:spcBef>
                <a:spcPts val="160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p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0" name="Google Shape;1680;p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n-GB"/>
              <a:t>إذن ما هو تطبيق نَظمُ المتنبي؟</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p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8" name="Google Shape;1718;p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صمم لتحقيق هدفين:</a:t>
            </a:r>
            <a:endParaRPr/>
          </a:p>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الأول هو أن يكون أداة مساعدة للشعراء المتمكنين من ناحية تقديم الإلهام لهم  لإكمال أبياتهم.</a:t>
            </a:r>
            <a:endParaRPr/>
          </a:p>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 الثاني جعل الشعر متواجدا في الحياة اليومية لعامة الناس من خلال استخدام قدرته على إنشاء الشعر لموضوع معين وقدرته على الإجابة على الأسئلة بالشعر في مواقع التواصل الإجتماعي.</a:t>
            </a:r>
            <a:endParaRPr/>
          </a:p>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لقد قمنا بتقييم أداء علام وأيضا تقييم تجربة المستخدم وتشير النتائج إلى لأداء واعد لكلا التقييمين مع إمكانية التحسين باستخدام ال fine-tuning.</a:t>
            </a:r>
            <a:endParaRPr/>
          </a:p>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لذلك نرى أن المستقبل مشرق لهذه الفكرة ومع الترويج لها ستجذب الناس لإستخدامها في مواقع التواصل الإجتماعي.</a:t>
            </a:r>
            <a:endParaRPr/>
          </a:p>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 ناهيكم عن أنها قد تستخدم لجهات وقطاعات مختلفة مثل الإجابة على الإستفسارات, صنع الإعلانات, استخدامها من قبل صناع المحتوى للرد على أسئلة متابعيهم.</a:t>
            </a:r>
            <a:endParaRPr/>
          </a:p>
          <a:p>
            <a:pPr indent="0" lvl="0" marL="0" rtl="0" algn="l">
              <a:lnSpc>
                <a:spcPct val="100000"/>
              </a:lnSpc>
              <a:spcBef>
                <a:spcPts val="160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p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7" name="Google Shape;1727;p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صمم لتحقيق هدفين:</a:t>
            </a:r>
            <a:endParaRPr/>
          </a:p>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الأول هو أن يكون أداة مساعدة للشعراء المتمكنين من ناحية تقديم الإلهام لهم  لإكمال أبياتهم.</a:t>
            </a:r>
            <a:endParaRPr/>
          </a:p>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 الثاني جعل الشعر متواجدا في الحياة اليومية لعامة الناس من خلال استخدام قدرته على إنشاء الشعر لموضوع معين وقدرته على الإجابة على الأسئلة بالشعر في مواقع التواصل الإجتماعي.</a:t>
            </a:r>
            <a:endParaRPr/>
          </a:p>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لقد قمنا بتقييم أداء علام وأيضا تقييم تجربة المستخدم وتشير النتائج إلى لأداء واعد لكلا التقييمين مع إمكانية التحسين باستخدام ال fine-tuning.</a:t>
            </a:r>
            <a:endParaRPr/>
          </a:p>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لذلك نرى أن المستقبل مشرق لهذه الفكرة ومع الترويج لها ستجذب الناس لإستخدامها في مواقع التواصل الإجتماعي.</a:t>
            </a:r>
            <a:endParaRPr/>
          </a:p>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 ناهيكم عن أنها قد تستخدم لجهات وقطاعات مختلفة مثل الإجابة على الإستفسارات, صنع الإعلانات, استخدامها من قبل صناع المحتوى للرد على أسئلة متابعيهم.</a:t>
            </a:r>
            <a:endParaRPr/>
          </a:p>
          <a:p>
            <a:pPr indent="0" lvl="0" marL="0" rtl="0" algn="l">
              <a:lnSpc>
                <a:spcPct val="100000"/>
              </a:lnSpc>
              <a:spcBef>
                <a:spcPts val="160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p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6" name="Google Shape;1736;p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صمم لتحقيق هدفين:</a:t>
            </a:r>
            <a:endParaRPr/>
          </a:p>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الأول هو أن يكون أداة مساعدة للشعراء المتمكنين من ناحية تقديم الإلهام لهم  لإكمال أبياتهم.</a:t>
            </a:r>
            <a:endParaRPr/>
          </a:p>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 الثاني جعل الشعر متواجدا في الحياة اليومية لعامة الناس من خلال استخدام قدرته على إنشاء الشعر لموضوع معين وقدرته على الإجابة على الأسئلة بالشعر في مواقع التواصل الإجتماعي.</a:t>
            </a:r>
            <a:endParaRPr/>
          </a:p>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لقد قمنا بتقييم أداء علام وأيضا تقييم تجربة المستخدم وتشير النتائج إلى لأداء واعد لكلا التقييمين مع إمكانية التحسين باستخدام ال fine-tuning.</a:t>
            </a:r>
            <a:endParaRPr/>
          </a:p>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لذلك نرى أن المستقبل مشرق لهذه الفكرة ومع الترويج لها ستجذب الناس لإستخدامها في مواقع التواصل الإجتماعي.</a:t>
            </a:r>
            <a:endParaRPr/>
          </a:p>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 ناهيكم عن أنها قد تستخدم لجهات وقطاعات مختلفة مثل الإجابة على الإستفسارات, صنع الإعلانات, استخدامها من قبل صناع المحتوى للرد على أسئلة متابعيهم.</a:t>
            </a:r>
            <a:endParaRPr/>
          </a:p>
          <a:p>
            <a:pPr indent="0" lvl="0" marL="0" rtl="0" algn="l">
              <a:lnSpc>
                <a:spcPct val="100000"/>
              </a:lnSpc>
              <a:spcBef>
                <a:spcPts val="160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p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4" name="Google Shape;1744;p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صمم لتحقيق هدفين:</a:t>
            </a:r>
            <a:endParaRPr/>
          </a:p>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الأول هو أن يكون أداة مساعدة للشعراء المتمكنين من ناحية تقديم الإلهام لهم  لإكمال أبياتهم.</a:t>
            </a:r>
            <a:endParaRPr/>
          </a:p>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 الثاني جعل الشعر متواجدا في الحياة اليومية لعامة الناس من خلال استخدام قدرته على إنشاء الشعر لموضوع معين وقدرته على الإجابة على الأسئلة بالشعر في مواقع التواصل الإجتماعي.</a:t>
            </a:r>
            <a:endParaRPr/>
          </a:p>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لقد قمنا بتقييم أداء علام وأيضا تقييم تجربة المستخدم وتشير النتائج إلى لأداء واعد لكلا التقييمين مع إمكانية التحسين باستخدام ال fine-tuning.</a:t>
            </a:r>
            <a:endParaRPr/>
          </a:p>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لذلك نرى أن المستقبل مشرق لهذه الفكرة ومع الترويج لها ستجذب الناس لإستخدامها في مواقع التواصل الإجتماعي.</a:t>
            </a:r>
            <a:endParaRPr/>
          </a:p>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 ناهيكم عن أنها قد تستخدم لجهات وقطاعات مختلفة مثل الإجابة على الإستفسارات, صنع الإعلانات, استخدامها من قبل صناع المحتوى للرد على أسئلة متابعيهم.</a:t>
            </a:r>
            <a:endParaRPr/>
          </a:p>
          <a:p>
            <a:pPr indent="0" lvl="0" marL="0" rtl="0" algn="l">
              <a:lnSpc>
                <a:spcPct val="100000"/>
              </a:lnSpc>
              <a:spcBef>
                <a:spcPts val="160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p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2" name="Google Shape;1752;p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صمم لتحقيق هدفين:</a:t>
            </a:r>
            <a:endParaRPr/>
          </a:p>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الأول هو أن يكون أداة مساعدة للشعراء المتمكنين من ناحية تقديم الإلهام لهم  لإكمال أبياتهم.</a:t>
            </a:r>
            <a:endParaRPr/>
          </a:p>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 الثاني جعل الشعر متواجدا في الحياة اليومية لعامة الناس من خلال استخدام قدرته على إنشاء الشعر لموضوع معين وقدرته على الإجابة على الأسئلة بالشعر في مواقع التواصل الإجتماعي.</a:t>
            </a:r>
            <a:endParaRPr/>
          </a:p>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لقد قمنا بتقييم أداء علام وأيضا تقييم تجربة المستخدم وتشير النتائج إلى لأداء واعد لكلا التقييمين مع إمكانية التحسين باستخدام ال fine-tuning.</a:t>
            </a:r>
            <a:endParaRPr/>
          </a:p>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لذلك نرى أن المستقبل مشرق لهذه الفكرة ومع الترويج لها ستجذب الناس لإستخدامها في مواقع التواصل الإجتماعي.</a:t>
            </a:r>
            <a:endParaRPr/>
          </a:p>
          <a:p>
            <a:pPr indent="0" lvl="0" marL="0" rtl="1" algn="r">
              <a:lnSpc>
                <a:spcPct val="100000"/>
              </a:lnSpc>
              <a:spcBef>
                <a:spcPts val="1600"/>
              </a:spcBef>
              <a:spcAft>
                <a:spcPts val="0"/>
              </a:spcAft>
              <a:buSzPts val="1200"/>
              <a:buNone/>
            </a:pPr>
            <a:r>
              <a:rPr lang="en-GB" sz="1100">
                <a:latin typeface="IBM Plex Sans Arabic"/>
                <a:ea typeface="IBM Plex Sans Arabic"/>
                <a:cs typeface="IBM Plex Sans Arabic"/>
                <a:sym typeface="IBM Plex Sans Arabic"/>
              </a:rPr>
              <a:t> ناهيكم عن أنها قد تستخدم لجهات وقطاعات مختلفة مثل الإجابة على الإستفسارات, صنع الإعلانات, استخدامها من قبل صناع المحتوى للرد على أسئلة متابعيهم.</a:t>
            </a:r>
            <a:endParaRPr/>
          </a:p>
          <a:p>
            <a:pPr indent="0" lvl="0" marL="0" rtl="0" algn="l">
              <a:lnSpc>
                <a:spcPct val="100000"/>
              </a:lnSpc>
              <a:spcBef>
                <a:spcPts val="160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p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1" name="Google Shape;1761;p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8" name="Google Shape;105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a:p>
            <a:pPr indent="0" lvl="0" marL="158750" rtl="0" algn="r">
              <a:lnSpc>
                <a:spcPct val="100000"/>
              </a:lnSpc>
              <a:spcBef>
                <a:spcPts val="0"/>
              </a:spcBef>
              <a:spcAft>
                <a:spcPts val="0"/>
              </a:spcAft>
              <a:buSzPts val="1100"/>
              <a:buNone/>
            </a:pPr>
            <a:r>
              <a:t/>
            </a:r>
            <a:endParaRPr/>
          </a:p>
          <a:p>
            <a:pPr indent="-228600" lvl="0" marL="457200" marR="0" rtl="0" algn="l">
              <a:lnSpc>
                <a:spcPct val="100000"/>
              </a:lnSpc>
              <a:spcBef>
                <a:spcPts val="0"/>
              </a:spcBef>
              <a:spcAft>
                <a:spcPts val="0"/>
              </a:spcAft>
              <a:buClr>
                <a:srgbClr val="000000"/>
              </a:buClr>
              <a:buSzPts val="1100"/>
              <a:buFont typeface="Arial"/>
              <a:buNone/>
            </a:pPr>
            <a:r>
              <a:t/>
            </a:r>
            <a:endParaRPr b="1"/>
          </a:p>
          <a:p>
            <a:pPr indent="0" lvl="0" marL="158750" rtl="1" algn="r">
              <a:lnSpc>
                <a:spcPct val="100000"/>
              </a:lnSpc>
              <a:spcBef>
                <a:spcPts val="0"/>
              </a:spcBef>
              <a:spcAft>
                <a:spcPts val="0"/>
              </a:spcAft>
              <a:buSzPts val="1100"/>
              <a:buNone/>
            </a:pPr>
            <a:r>
              <a:rPr lang="en-GB"/>
              <a:t>الشعر العربي، بثرائه وتاريخه العريق، يمثل جزءًا كبيرًا من هويتنا الثقافية</a:t>
            </a:r>
            <a:endParaRPr/>
          </a:p>
          <a:p>
            <a:pPr indent="0" lvl="0" marL="158750" rtl="0" algn="r">
              <a:lnSpc>
                <a:spcPct val="100000"/>
              </a:lnSpc>
              <a:spcBef>
                <a:spcPts val="0"/>
              </a:spcBef>
              <a:spcAft>
                <a:spcPts val="0"/>
              </a:spcAft>
              <a:buSzPts val="1100"/>
              <a:buNone/>
            </a:pPr>
            <a:r>
              <a:t/>
            </a:r>
            <a:endParaRPr/>
          </a:p>
          <a:p>
            <a:pPr indent="0" lvl="0" marL="158750" rtl="0" algn="r">
              <a:lnSpc>
                <a:spcPct val="100000"/>
              </a:lnSpc>
              <a:spcBef>
                <a:spcPts val="0"/>
              </a:spcBef>
              <a:spcAft>
                <a:spcPts val="0"/>
              </a:spcAft>
              <a:buSzPts val="1100"/>
              <a:buNone/>
            </a:pPr>
            <a:r>
              <a:t/>
            </a:r>
            <a:endParaRPr/>
          </a:p>
          <a:p>
            <a:pPr indent="0" lvl="0" marL="158750" rtl="0" algn="r">
              <a:lnSpc>
                <a:spcPct val="100000"/>
              </a:lnSpc>
              <a:spcBef>
                <a:spcPts val="0"/>
              </a:spcBef>
              <a:spcAft>
                <a:spcPts val="0"/>
              </a:spcAft>
              <a:buSzPts val="1100"/>
              <a:buNone/>
            </a:pPr>
            <a:r>
              <a:t/>
            </a:r>
            <a:endParaRPr/>
          </a:p>
          <a:p>
            <a:pPr indent="0" lvl="0" marL="158750" rtl="0" algn="r">
              <a:lnSpc>
                <a:spcPct val="100000"/>
              </a:lnSpc>
              <a:spcBef>
                <a:spcPts val="0"/>
              </a:spcBef>
              <a:spcAft>
                <a:spcPts val="0"/>
              </a:spcAft>
              <a:buSzPts val="1100"/>
              <a:buNone/>
            </a:pPr>
            <a:r>
              <a:t/>
            </a:r>
            <a:endParaRPr/>
          </a:p>
          <a:p>
            <a:pPr indent="0" lvl="0" marL="158750" rtl="0" algn="r">
              <a:lnSpc>
                <a:spcPct val="100000"/>
              </a:lnSpc>
              <a:spcBef>
                <a:spcPts val="0"/>
              </a:spcBef>
              <a:spcAft>
                <a:spcPts val="0"/>
              </a:spcAft>
              <a:buSzPts val="1100"/>
              <a:buNone/>
            </a:pPr>
            <a:r>
              <a:t/>
            </a:r>
            <a:endParaRPr/>
          </a:p>
          <a:p>
            <a:pPr indent="0" lvl="0" marL="158750" rtl="0" algn="r">
              <a:lnSpc>
                <a:spcPct val="100000"/>
              </a:lnSpc>
              <a:spcBef>
                <a:spcPts val="0"/>
              </a:spcBef>
              <a:spcAft>
                <a:spcPts val="0"/>
              </a:spcAft>
              <a:buSzPts val="1100"/>
              <a:buNone/>
            </a:pPr>
            <a:r>
              <a:t/>
            </a:r>
            <a:endParaRPr/>
          </a:p>
          <a:p>
            <a:pPr indent="0" lvl="0" marL="158750" rtl="0" algn="r">
              <a:lnSpc>
                <a:spcPct val="100000"/>
              </a:lnSpc>
              <a:spcBef>
                <a:spcPts val="0"/>
              </a:spcBef>
              <a:spcAft>
                <a:spcPts val="0"/>
              </a:spcAft>
              <a:buSzPts val="1100"/>
              <a:buNone/>
            </a:pPr>
            <a:r>
              <a:t/>
            </a:r>
            <a:endParaRPr/>
          </a:p>
          <a:p>
            <a:pPr indent="0" lvl="0" marL="158750" rtl="0" algn="r">
              <a:lnSpc>
                <a:spcPct val="100000"/>
              </a:lnSpc>
              <a:spcBef>
                <a:spcPts val="0"/>
              </a:spcBef>
              <a:spcAft>
                <a:spcPts val="0"/>
              </a:spcAft>
              <a:buSzPts val="1100"/>
              <a:buNone/>
            </a:pPr>
            <a:r>
              <a:t/>
            </a:r>
            <a:endParaRPr/>
          </a:p>
          <a:p>
            <a:pPr indent="0" lvl="0" marL="158750" rtl="0" algn="r">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p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5" name="Google Shape;1775;p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p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5" name="Google Shape;1785;p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3" name="Shape 1793"/>
        <p:cNvGrpSpPr/>
        <p:nvPr/>
      </p:nvGrpSpPr>
      <p:grpSpPr>
        <a:xfrm>
          <a:off x="0" y="0"/>
          <a:ext cx="0" cy="0"/>
          <a:chOff x="0" y="0"/>
          <a:chExt cx="0" cy="0"/>
        </a:xfrm>
      </p:grpSpPr>
      <p:sp>
        <p:nvSpPr>
          <p:cNvPr id="1794" name="Google Shape;1794;g31323ad7229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5" name="Google Shape;1795;g31323ad7229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5" name="Google Shape;106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1" algn="r">
              <a:lnSpc>
                <a:spcPct val="100000"/>
              </a:lnSpc>
              <a:spcBef>
                <a:spcPts val="0"/>
              </a:spcBef>
              <a:spcAft>
                <a:spcPts val="0"/>
              </a:spcAft>
              <a:buSzPts val="1100"/>
              <a:buNone/>
            </a:pPr>
            <a:r>
              <a:rPr lang="en-GB"/>
              <a:t>مع ذالك يعاني الكثير من عشاق الشعر من تحديات في تأليف الشعر الذي و الالتزام بالبحور والأوزان التقليدية. </a:t>
            </a:r>
            <a:endParaRPr/>
          </a:p>
          <a:p>
            <a:pPr indent="0" lvl="0" marL="158750" rtl="0" algn="r">
              <a:lnSpc>
                <a:spcPct val="100000"/>
              </a:lnSpc>
              <a:spcBef>
                <a:spcPts val="0"/>
              </a:spcBef>
              <a:spcAft>
                <a:spcPts val="0"/>
              </a:spcAft>
              <a:buSzPts val="1100"/>
              <a:buNone/>
            </a:pPr>
            <a:r>
              <a:t/>
            </a:r>
            <a:endParaRPr/>
          </a:p>
          <a:p>
            <a:pPr indent="0" lvl="0" marL="158750" rtl="0" algn="r">
              <a:lnSpc>
                <a:spcPct val="100000"/>
              </a:lnSpc>
              <a:spcBef>
                <a:spcPts val="0"/>
              </a:spcBef>
              <a:spcAft>
                <a:spcPts val="0"/>
              </a:spcAft>
              <a:buSzPts val="1100"/>
              <a:buNone/>
            </a:pPr>
            <a:r>
              <a:t/>
            </a:r>
            <a:endParaRPr/>
          </a:p>
          <a:p>
            <a:pPr indent="0" lvl="0" marL="158750" rtl="0" algn="r">
              <a:lnSpc>
                <a:spcPct val="100000"/>
              </a:lnSpc>
              <a:spcBef>
                <a:spcPts val="0"/>
              </a:spcBef>
              <a:spcAft>
                <a:spcPts val="0"/>
              </a:spcAft>
              <a:buSzPts val="1100"/>
              <a:buNone/>
            </a:pPr>
            <a:r>
              <a:t/>
            </a:r>
            <a:endParaRPr/>
          </a:p>
          <a:p>
            <a:pPr indent="0" lvl="0" marL="158750" rtl="0" algn="r">
              <a:lnSpc>
                <a:spcPct val="100000"/>
              </a:lnSpc>
              <a:spcBef>
                <a:spcPts val="0"/>
              </a:spcBef>
              <a:spcAft>
                <a:spcPts val="0"/>
              </a:spcAft>
              <a:buSzPts val="1100"/>
              <a:buNone/>
            </a:pPr>
            <a:r>
              <a:t/>
            </a:r>
            <a:endParaRPr/>
          </a:p>
          <a:p>
            <a:pPr indent="0" lvl="0" marL="158750" rtl="0" algn="r">
              <a:lnSpc>
                <a:spcPct val="100000"/>
              </a:lnSpc>
              <a:spcBef>
                <a:spcPts val="0"/>
              </a:spcBef>
              <a:spcAft>
                <a:spcPts val="0"/>
              </a:spcAft>
              <a:buSzPts val="1100"/>
              <a:buNone/>
            </a:pPr>
            <a:r>
              <a:t/>
            </a:r>
            <a:endParaRPr/>
          </a:p>
          <a:p>
            <a:pPr indent="0" lvl="0" marL="158750" rtl="0" algn="r">
              <a:lnSpc>
                <a:spcPct val="100000"/>
              </a:lnSpc>
              <a:spcBef>
                <a:spcPts val="0"/>
              </a:spcBef>
              <a:spcAft>
                <a:spcPts val="0"/>
              </a:spcAft>
              <a:buSzPts val="1100"/>
              <a:buNone/>
            </a:pPr>
            <a:r>
              <a:t/>
            </a:r>
            <a:endParaRPr/>
          </a:p>
          <a:p>
            <a:pPr indent="0" lvl="0" marL="158750" rtl="0" algn="r">
              <a:lnSpc>
                <a:spcPct val="100000"/>
              </a:lnSpc>
              <a:spcBef>
                <a:spcPts val="0"/>
              </a:spcBef>
              <a:spcAft>
                <a:spcPts val="0"/>
              </a:spcAft>
              <a:buSzPts val="1100"/>
              <a:buNone/>
            </a:pPr>
            <a:r>
              <a:t/>
            </a:r>
            <a:endParaRPr/>
          </a:p>
          <a:p>
            <a:pPr indent="0" lvl="0" marL="158750" rtl="0" algn="r">
              <a:lnSpc>
                <a:spcPct val="100000"/>
              </a:lnSpc>
              <a:spcBef>
                <a:spcPts val="0"/>
              </a:spcBef>
              <a:spcAft>
                <a:spcPts val="0"/>
              </a:spcAft>
              <a:buSzPts val="1100"/>
              <a:buNone/>
            </a:pPr>
            <a:r>
              <a:t/>
            </a:r>
            <a:endParaRPr/>
          </a:p>
          <a:p>
            <a:pPr indent="0" lvl="0" marL="158750" rtl="0" algn="r">
              <a:lnSpc>
                <a:spcPct val="100000"/>
              </a:lnSpc>
              <a:spcBef>
                <a:spcPts val="0"/>
              </a:spcBef>
              <a:spcAft>
                <a:spcPts val="0"/>
              </a:spcAft>
              <a:buSzPts val="1100"/>
              <a:buNone/>
            </a:pPr>
            <a:r>
              <a:t/>
            </a:r>
            <a:endParaRPr/>
          </a:p>
          <a:p>
            <a:pPr indent="0" lvl="0" marL="158750" rtl="0" algn="r">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4" name="Google Shape;107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1" algn="r">
              <a:lnSpc>
                <a:spcPct val="100000"/>
              </a:lnSpc>
              <a:spcBef>
                <a:spcPts val="0"/>
              </a:spcBef>
              <a:spcAft>
                <a:spcPts val="0"/>
              </a:spcAft>
              <a:buClr>
                <a:srgbClr val="000000"/>
              </a:buClr>
              <a:buSzPts val="1100"/>
              <a:buFont typeface="Arial"/>
              <a:buNone/>
            </a:pPr>
            <a:r>
              <a:rPr lang="en-GB"/>
              <a:t>منهم من يكون </a:t>
            </a:r>
            <a:r>
              <a:rPr b="1" lang="en-GB" sz="1200">
                <a:solidFill>
                  <a:schemeClr val="dk1"/>
                </a:solidFill>
              </a:rPr>
              <a:t>متكمن </a:t>
            </a:r>
            <a:r>
              <a:rPr lang="en-GB" sz="1100">
                <a:solidFill>
                  <a:schemeClr val="dk1"/>
                </a:solidFill>
              </a:rPr>
              <a:t>في نظم الشعر ولكنه يعاني من </a:t>
            </a:r>
            <a:r>
              <a:rPr lang="en-GB" sz="1200">
                <a:solidFill>
                  <a:schemeClr val="dk1"/>
                </a:solidFill>
              </a:rPr>
              <a:t>نقص الإلهام</a:t>
            </a:r>
            <a:r>
              <a:rPr lang="en-GB" sz="1100">
                <a:solidFill>
                  <a:schemeClr val="dk1"/>
                </a:solidFill>
              </a:rPr>
              <a:t>.</a:t>
            </a:r>
            <a:endParaRPr sz="1100"/>
          </a:p>
          <a:p>
            <a:pPr indent="0" lvl="0" marL="0" rtl="1" algn="r">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1" name="Google Shape;108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n-GB"/>
              <a:t>و منهم من يكون </a:t>
            </a:r>
            <a:r>
              <a:rPr b="1" lang="en-GB" sz="1100">
                <a:solidFill>
                  <a:schemeClr val="dk1"/>
                </a:solidFill>
              </a:rPr>
              <a:t>مبتدئ </a:t>
            </a:r>
            <a:r>
              <a:rPr lang="en-GB" sz="1100">
                <a:solidFill>
                  <a:schemeClr val="dk1"/>
                </a:solidFill>
              </a:rPr>
              <a:t>يسعى لاستخدام الشعر في حياته اليومية، لكنه يواجه تحديات في اختيار الكلمات المناسبة وتحقيق التوازن والإيقاع</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8" name="Google Shape;108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1" algn="r">
              <a:lnSpc>
                <a:spcPct val="100000"/>
              </a:lnSpc>
              <a:spcBef>
                <a:spcPts val="0"/>
              </a:spcBef>
              <a:spcAft>
                <a:spcPts val="0"/>
              </a:spcAft>
              <a:buSzPts val="1100"/>
              <a:buNone/>
            </a:pPr>
            <a:r>
              <a:rPr lang="en-GB"/>
              <a:t>لحل المشكلة تم تطوير برنامج ذكي يسمى بنظم المتنبي  يتيح للمستخدمين استكشاف إمكانياتهم الشعرية بسهولة ويسر و يساعدهم في كتابة و تاليف الشعر باسلوب يحاكي اسلوب المتنبي </a:t>
            </a:r>
            <a:endParaRPr/>
          </a:p>
          <a:p>
            <a:pPr indent="0" lvl="0" marL="0" rtl="1" algn="r">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50"/>
          <p:cNvPicPr preferRelativeResize="0"/>
          <p:nvPr/>
        </p:nvPicPr>
        <p:blipFill rotWithShape="1">
          <a:blip r:embed="rId2">
            <a:alphaModFix/>
          </a:blip>
          <a:srcRect b="0" l="0" r="0" t="0"/>
          <a:stretch/>
        </p:blipFill>
        <p:spPr>
          <a:xfrm>
            <a:off x="5265625" y="1820212"/>
            <a:ext cx="4165500" cy="3258898"/>
          </a:xfrm>
          <a:prstGeom prst="rect">
            <a:avLst/>
          </a:prstGeom>
          <a:noFill/>
          <a:ln>
            <a:noFill/>
          </a:ln>
        </p:spPr>
      </p:pic>
      <p:sp>
        <p:nvSpPr>
          <p:cNvPr id="10" name="Google Shape;10;p50"/>
          <p:cNvSpPr/>
          <p:nvPr/>
        </p:nvSpPr>
        <p:spPr>
          <a:xfrm>
            <a:off x="4250050" y="1652126"/>
            <a:ext cx="5728043"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50"/>
          <p:cNvSpPr/>
          <p:nvPr/>
        </p:nvSpPr>
        <p:spPr>
          <a:xfrm>
            <a:off x="5129998" y="3268141"/>
            <a:ext cx="4013990" cy="1875356"/>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50"/>
          <p:cNvSpPr txBox="1"/>
          <p:nvPr>
            <p:ph type="ctrTitle"/>
          </p:nvPr>
        </p:nvSpPr>
        <p:spPr>
          <a:xfrm>
            <a:off x="1007425" y="819213"/>
            <a:ext cx="3033000" cy="2760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91919"/>
              </a:buClr>
              <a:buSzPts val="5200"/>
              <a:buNone/>
              <a:defRPr sz="5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3" name="Google Shape;13;p50"/>
          <p:cNvSpPr txBox="1"/>
          <p:nvPr>
            <p:ph idx="1" type="subTitle"/>
          </p:nvPr>
        </p:nvSpPr>
        <p:spPr>
          <a:xfrm>
            <a:off x="2217100" y="3702075"/>
            <a:ext cx="1823400" cy="622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112" name="Shape 11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13" name="Shape 113"/>
        <p:cNvGrpSpPr/>
        <p:nvPr/>
      </p:nvGrpSpPr>
      <p:grpSpPr>
        <a:xfrm>
          <a:off x="0" y="0"/>
          <a:ext cx="0" cy="0"/>
          <a:chOff x="0" y="0"/>
          <a:chExt cx="0" cy="0"/>
        </a:xfrm>
      </p:grpSpPr>
      <p:sp>
        <p:nvSpPr>
          <p:cNvPr id="114" name="Google Shape;114;p71"/>
          <p:cNvSpPr/>
          <p:nvPr/>
        </p:nvSpPr>
        <p:spPr>
          <a:xfrm>
            <a:off x="4176175" y="2967151"/>
            <a:ext cx="5728043"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71"/>
          <p:cNvSpPr/>
          <p:nvPr/>
        </p:nvSpPr>
        <p:spPr>
          <a:xfrm rot="-10492926">
            <a:off x="-1478272" y="3333183"/>
            <a:ext cx="3817099" cy="3985333"/>
          </a:xfrm>
          <a:custGeom>
            <a:rect b="b" l="l" r="r" t="t"/>
            <a:pathLst>
              <a:path extrusionOk="0" h="29882" w="28620">
                <a:moveTo>
                  <a:pt x="9332" y="0"/>
                </a:moveTo>
                <a:cubicBezTo>
                  <a:pt x="8101" y="0"/>
                  <a:pt x="6861" y="562"/>
                  <a:pt x="5978" y="1437"/>
                </a:cubicBezTo>
                <a:cubicBezTo>
                  <a:pt x="5210" y="2195"/>
                  <a:pt x="4693" y="3149"/>
                  <a:pt x="4363" y="4166"/>
                </a:cubicBezTo>
                <a:cubicBezTo>
                  <a:pt x="4042" y="5192"/>
                  <a:pt x="3961" y="6272"/>
                  <a:pt x="3560" y="7280"/>
                </a:cubicBezTo>
                <a:cubicBezTo>
                  <a:pt x="2721" y="9341"/>
                  <a:pt x="750" y="10554"/>
                  <a:pt x="295" y="12829"/>
                </a:cubicBezTo>
                <a:cubicBezTo>
                  <a:pt x="0" y="14310"/>
                  <a:pt x="331" y="15933"/>
                  <a:pt x="1312" y="17084"/>
                </a:cubicBezTo>
                <a:cubicBezTo>
                  <a:pt x="1963" y="17842"/>
                  <a:pt x="2846" y="18360"/>
                  <a:pt x="3783" y="18708"/>
                </a:cubicBezTo>
                <a:cubicBezTo>
                  <a:pt x="4247" y="18877"/>
                  <a:pt x="4720" y="18993"/>
                  <a:pt x="5192" y="19100"/>
                </a:cubicBezTo>
                <a:cubicBezTo>
                  <a:pt x="5549" y="19189"/>
                  <a:pt x="5915" y="19261"/>
                  <a:pt x="6272" y="19350"/>
                </a:cubicBezTo>
                <a:cubicBezTo>
                  <a:pt x="6879" y="19511"/>
                  <a:pt x="7423" y="19957"/>
                  <a:pt x="7878" y="20385"/>
                </a:cubicBezTo>
                <a:cubicBezTo>
                  <a:pt x="8913" y="21339"/>
                  <a:pt x="9671" y="22579"/>
                  <a:pt x="10331" y="23811"/>
                </a:cubicBezTo>
                <a:cubicBezTo>
                  <a:pt x="11009" y="25086"/>
                  <a:pt x="11518" y="26398"/>
                  <a:pt x="12508" y="27468"/>
                </a:cubicBezTo>
                <a:cubicBezTo>
                  <a:pt x="13418" y="28458"/>
                  <a:pt x="14577" y="29217"/>
                  <a:pt x="15871" y="29600"/>
                </a:cubicBezTo>
                <a:cubicBezTo>
                  <a:pt x="16506" y="29788"/>
                  <a:pt x="17169" y="29882"/>
                  <a:pt x="17832" y="29882"/>
                </a:cubicBezTo>
                <a:cubicBezTo>
                  <a:pt x="19368" y="29882"/>
                  <a:pt x="20902" y="29380"/>
                  <a:pt x="22080" y="28396"/>
                </a:cubicBezTo>
                <a:cubicBezTo>
                  <a:pt x="22928" y="27700"/>
                  <a:pt x="23614" y="26665"/>
                  <a:pt x="23498" y="25577"/>
                </a:cubicBezTo>
                <a:cubicBezTo>
                  <a:pt x="23427" y="24836"/>
                  <a:pt x="22990" y="24176"/>
                  <a:pt x="22446" y="23677"/>
                </a:cubicBezTo>
                <a:cubicBezTo>
                  <a:pt x="21732" y="23025"/>
                  <a:pt x="20822" y="22695"/>
                  <a:pt x="20153" y="22000"/>
                </a:cubicBezTo>
                <a:cubicBezTo>
                  <a:pt x="19074" y="20867"/>
                  <a:pt x="18797" y="19038"/>
                  <a:pt x="19502" y="17637"/>
                </a:cubicBezTo>
                <a:cubicBezTo>
                  <a:pt x="20233" y="16192"/>
                  <a:pt x="21625" y="15648"/>
                  <a:pt x="23133" y="15541"/>
                </a:cubicBezTo>
                <a:cubicBezTo>
                  <a:pt x="24623" y="15434"/>
                  <a:pt x="26219" y="14443"/>
                  <a:pt x="27156" y="13302"/>
                </a:cubicBezTo>
                <a:cubicBezTo>
                  <a:pt x="28182" y="12053"/>
                  <a:pt x="28619" y="10277"/>
                  <a:pt x="28075" y="8752"/>
                </a:cubicBezTo>
                <a:cubicBezTo>
                  <a:pt x="27754" y="7851"/>
                  <a:pt x="27058" y="7084"/>
                  <a:pt x="26202" y="6647"/>
                </a:cubicBezTo>
                <a:cubicBezTo>
                  <a:pt x="25635" y="6363"/>
                  <a:pt x="25044" y="6284"/>
                  <a:pt x="24441" y="6284"/>
                </a:cubicBezTo>
                <a:cubicBezTo>
                  <a:pt x="24077" y="6284"/>
                  <a:pt x="23708" y="6313"/>
                  <a:pt x="23338" y="6343"/>
                </a:cubicBezTo>
                <a:cubicBezTo>
                  <a:pt x="22809" y="6381"/>
                  <a:pt x="22275" y="6405"/>
                  <a:pt x="21741" y="6405"/>
                </a:cubicBezTo>
                <a:cubicBezTo>
                  <a:pt x="19781" y="6405"/>
                  <a:pt x="17823" y="6089"/>
                  <a:pt x="16112" y="5023"/>
                </a:cubicBezTo>
                <a:cubicBezTo>
                  <a:pt x="14988" y="4327"/>
                  <a:pt x="14158" y="3274"/>
                  <a:pt x="13293" y="2293"/>
                </a:cubicBezTo>
                <a:cubicBezTo>
                  <a:pt x="12508" y="1401"/>
                  <a:pt x="11607" y="536"/>
                  <a:pt x="10474" y="179"/>
                </a:cubicBezTo>
                <a:cubicBezTo>
                  <a:pt x="10099" y="54"/>
                  <a:pt x="9715" y="0"/>
                  <a:pt x="9332" y="0"/>
                </a:cubicBezTo>
                <a:close/>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6" name="Google Shape;116;p71"/>
          <p:cNvGrpSpPr/>
          <p:nvPr/>
        </p:nvGrpSpPr>
        <p:grpSpPr>
          <a:xfrm>
            <a:off x="-54470" y="2967153"/>
            <a:ext cx="774471" cy="1912389"/>
            <a:chOff x="-54470" y="2967153"/>
            <a:chExt cx="774471" cy="1912389"/>
          </a:xfrm>
        </p:grpSpPr>
        <p:sp>
          <p:nvSpPr>
            <p:cNvPr id="117" name="Google Shape;117;p71"/>
            <p:cNvSpPr/>
            <p:nvPr/>
          </p:nvSpPr>
          <p:spPr>
            <a:xfrm>
              <a:off x="59978" y="421944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71"/>
            <p:cNvSpPr/>
            <p:nvPr/>
          </p:nvSpPr>
          <p:spPr>
            <a:xfrm>
              <a:off x="-54470" y="34743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71"/>
            <p:cNvSpPr/>
            <p:nvPr/>
          </p:nvSpPr>
          <p:spPr>
            <a:xfrm>
              <a:off x="338511" y="296715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71"/>
            <p:cNvSpPr/>
            <p:nvPr/>
          </p:nvSpPr>
          <p:spPr>
            <a:xfrm>
              <a:off x="338511" y="383087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 name="Google Shape;121;p71"/>
          <p:cNvGrpSpPr/>
          <p:nvPr/>
        </p:nvGrpSpPr>
        <p:grpSpPr>
          <a:xfrm>
            <a:off x="7524578" y="2640103"/>
            <a:ext cx="1523396" cy="2294039"/>
            <a:chOff x="7524578" y="2640103"/>
            <a:chExt cx="1523396" cy="2294039"/>
          </a:xfrm>
        </p:grpSpPr>
        <p:sp>
          <p:nvSpPr>
            <p:cNvPr id="122" name="Google Shape;122;p71"/>
            <p:cNvSpPr/>
            <p:nvPr/>
          </p:nvSpPr>
          <p:spPr>
            <a:xfrm>
              <a:off x="7524578" y="427404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71"/>
            <p:cNvSpPr/>
            <p:nvPr/>
          </p:nvSpPr>
          <p:spPr>
            <a:xfrm>
              <a:off x="8430905" y="425356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71"/>
            <p:cNvSpPr/>
            <p:nvPr/>
          </p:nvSpPr>
          <p:spPr>
            <a:xfrm>
              <a:off x="8478061" y="26401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71"/>
            <p:cNvSpPr/>
            <p:nvPr/>
          </p:nvSpPr>
          <p:spPr>
            <a:xfrm>
              <a:off x="8151036" y="37764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71"/>
            <p:cNvSpPr/>
            <p:nvPr/>
          </p:nvSpPr>
          <p:spPr>
            <a:xfrm>
              <a:off x="8579205" y="33075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 name="Google Shape;127;p71"/>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8" name="Google Shape;128;p71"/>
          <p:cNvSpPr txBox="1"/>
          <p:nvPr>
            <p:ph idx="2" type="title"/>
          </p:nvPr>
        </p:nvSpPr>
        <p:spPr>
          <a:xfrm>
            <a:off x="1255644" y="1753825"/>
            <a:ext cx="1044900" cy="65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0" sz="3600">
                <a:solidFill>
                  <a:schemeClr val="dk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29" name="Google Shape;129;p71"/>
          <p:cNvSpPr txBox="1"/>
          <p:nvPr>
            <p:ph idx="3" type="title"/>
          </p:nvPr>
        </p:nvSpPr>
        <p:spPr>
          <a:xfrm>
            <a:off x="1255644" y="3258829"/>
            <a:ext cx="1044900" cy="65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0" sz="3600">
                <a:solidFill>
                  <a:schemeClr val="dk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0" name="Google Shape;130;p71"/>
          <p:cNvSpPr txBox="1"/>
          <p:nvPr>
            <p:ph idx="4" type="title"/>
          </p:nvPr>
        </p:nvSpPr>
        <p:spPr>
          <a:xfrm>
            <a:off x="4684638" y="1753829"/>
            <a:ext cx="1044900" cy="65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0" sz="3600">
                <a:solidFill>
                  <a:schemeClr val="dk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1" name="Google Shape;131;p71"/>
          <p:cNvSpPr txBox="1"/>
          <p:nvPr>
            <p:ph idx="5" type="title"/>
          </p:nvPr>
        </p:nvSpPr>
        <p:spPr>
          <a:xfrm>
            <a:off x="4684638" y="3258829"/>
            <a:ext cx="1044900" cy="65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0" sz="3600">
                <a:solidFill>
                  <a:schemeClr val="dk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2" name="Google Shape;132;p71"/>
          <p:cNvSpPr txBox="1"/>
          <p:nvPr>
            <p:ph idx="1" type="subTitle"/>
          </p:nvPr>
        </p:nvSpPr>
        <p:spPr>
          <a:xfrm>
            <a:off x="2307450" y="1753825"/>
            <a:ext cx="2151900" cy="65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Bebas Neue"/>
              <a:buNone/>
              <a:defRPr sz="2000">
                <a:solidFill>
                  <a:schemeClr val="dk1"/>
                </a:solidFill>
                <a:latin typeface="Trispace"/>
                <a:ea typeface="Trispace"/>
                <a:cs typeface="Trispace"/>
                <a:sym typeface="Trispace"/>
              </a:defRPr>
            </a:lvl1pPr>
            <a:lvl2pPr lvl="1" algn="l">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l">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l">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l">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l">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l">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l">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l">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133" name="Google Shape;133;p71"/>
          <p:cNvSpPr txBox="1"/>
          <p:nvPr>
            <p:ph idx="6" type="subTitle"/>
          </p:nvPr>
        </p:nvSpPr>
        <p:spPr>
          <a:xfrm>
            <a:off x="5736450" y="1753825"/>
            <a:ext cx="2151900" cy="65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Bebas Neue"/>
              <a:buNone/>
              <a:defRPr sz="2000">
                <a:solidFill>
                  <a:schemeClr val="dk1"/>
                </a:solidFill>
                <a:latin typeface="Trispace"/>
                <a:ea typeface="Trispace"/>
                <a:cs typeface="Trispace"/>
                <a:sym typeface="Trispace"/>
              </a:defRPr>
            </a:lvl1pPr>
            <a:lvl2pPr lvl="1" algn="l">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l">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l">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l">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l">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l">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l">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l">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134" name="Google Shape;134;p71"/>
          <p:cNvSpPr txBox="1"/>
          <p:nvPr>
            <p:ph idx="7" type="subTitle"/>
          </p:nvPr>
        </p:nvSpPr>
        <p:spPr>
          <a:xfrm>
            <a:off x="2307450" y="3258824"/>
            <a:ext cx="2151900" cy="65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Bebas Neue"/>
              <a:buNone/>
              <a:defRPr sz="2000">
                <a:solidFill>
                  <a:schemeClr val="dk1"/>
                </a:solidFill>
                <a:latin typeface="Trispace"/>
                <a:ea typeface="Trispace"/>
                <a:cs typeface="Trispace"/>
                <a:sym typeface="Trispace"/>
              </a:defRPr>
            </a:lvl1pPr>
            <a:lvl2pPr lvl="1" algn="l">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l">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l">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l">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l">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l">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l">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l">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135" name="Google Shape;135;p71"/>
          <p:cNvSpPr txBox="1"/>
          <p:nvPr>
            <p:ph idx="8" type="subTitle"/>
          </p:nvPr>
        </p:nvSpPr>
        <p:spPr>
          <a:xfrm>
            <a:off x="5736450" y="3258824"/>
            <a:ext cx="2151900" cy="65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Bebas Neue"/>
              <a:buNone/>
              <a:defRPr sz="2000">
                <a:solidFill>
                  <a:schemeClr val="dk1"/>
                </a:solidFill>
                <a:latin typeface="Trispace"/>
                <a:ea typeface="Trispace"/>
                <a:cs typeface="Trispace"/>
                <a:sym typeface="Trispace"/>
              </a:defRPr>
            </a:lvl1pPr>
            <a:lvl2pPr lvl="1" algn="l">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l">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l">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l">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l">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l">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l">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l">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_1_1_2">
    <p:spTree>
      <p:nvGrpSpPr>
        <p:cNvPr id="136" name="Shape 136"/>
        <p:cNvGrpSpPr/>
        <p:nvPr/>
      </p:nvGrpSpPr>
      <p:grpSpPr>
        <a:xfrm>
          <a:off x="0" y="0"/>
          <a:ext cx="0" cy="0"/>
          <a:chOff x="0" y="0"/>
          <a:chExt cx="0" cy="0"/>
        </a:xfrm>
      </p:grpSpPr>
      <p:sp>
        <p:nvSpPr>
          <p:cNvPr id="137" name="Google Shape;137;p72"/>
          <p:cNvSpPr/>
          <p:nvPr/>
        </p:nvSpPr>
        <p:spPr>
          <a:xfrm flipH="1" rot="1292342">
            <a:off x="-3321456" y="1927346"/>
            <a:ext cx="6095930" cy="3491359"/>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72"/>
          <p:cNvSpPr/>
          <p:nvPr/>
        </p:nvSpPr>
        <p:spPr>
          <a:xfrm rot="4535783">
            <a:off x="6914450" y="2837966"/>
            <a:ext cx="3524110" cy="2396771"/>
          </a:xfrm>
          <a:custGeom>
            <a:rect b="b" l="l" r="r" t="t"/>
            <a:pathLst>
              <a:path extrusionOk="0" h="14034" w="20635">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69019"/>
                </a:srgbClr>
              </a:gs>
              <a:gs pos="100000">
                <a:schemeClr val="accent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9" name="Google Shape;139;p72"/>
          <p:cNvGrpSpPr/>
          <p:nvPr/>
        </p:nvGrpSpPr>
        <p:grpSpPr>
          <a:xfrm rot="10800000">
            <a:off x="8514858" y="2937143"/>
            <a:ext cx="511268" cy="2017916"/>
            <a:chOff x="8552930" y="2910118"/>
            <a:chExt cx="511268" cy="2017916"/>
          </a:xfrm>
        </p:grpSpPr>
        <p:sp>
          <p:nvSpPr>
            <p:cNvPr id="140" name="Google Shape;140;p72"/>
            <p:cNvSpPr/>
            <p:nvPr/>
          </p:nvSpPr>
          <p:spPr>
            <a:xfrm>
              <a:off x="8737186" y="33506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72"/>
            <p:cNvSpPr/>
            <p:nvPr/>
          </p:nvSpPr>
          <p:spPr>
            <a:xfrm>
              <a:off x="8601061" y="4600990"/>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72"/>
            <p:cNvSpPr/>
            <p:nvPr/>
          </p:nvSpPr>
          <p:spPr>
            <a:xfrm>
              <a:off x="8552930" y="29101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 name="Google Shape;143;p72"/>
          <p:cNvGrpSpPr/>
          <p:nvPr/>
        </p:nvGrpSpPr>
        <p:grpSpPr>
          <a:xfrm rot="7347507">
            <a:off x="134582" y="3888252"/>
            <a:ext cx="912281" cy="1615081"/>
            <a:chOff x="133086" y="3408328"/>
            <a:chExt cx="912261" cy="1615044"/>
          </a:xfrm>
        </p:grpSpPr>
        <p:sp>
          <p:nvSpPr>
            <p:cNvPr id="144" name="Google Shape;144;p72"/>
            <p:cNvSpPr/>
            <p:nvPr/>
          </p:nvSpPr>
          <p:spPr>
            <a:xfrm>
              <a:off x="265110" y="340832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72"/>
            <p:cNvSpPr/>
            <p:nvPr/>
          </p:nvSpPr>
          <p:spPr>
            <a:xfrm>
              <a:off x="385324" y="4098816"/>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72"/>
            <p:cNvSpPr/>
            <p:nvPr/>
          </p:nvSpPr>
          <p:spPr>
            <a:xfrm>
              <a:off x="133086" y="46963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7" name="Google Shape;147;p72"/>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8" name="Google Shape;148;p72"/>
          <p:cNvSpPr txBox="1"/>
          <p:nvPr>
            <p:ph idx="1" type="body"/>
          </p:nvPr>
        </p:nvSpPr>
        <p:spPr>
          <a:xfrm>
            <a:off x="720000" y="1215750"/>
            <a:ext cx="7704000" cy="1145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dk1"/>
              </a:buClr>
              <a:buSzPts val="1200"/>
              <a:buChar char="●"/>
              <a:defRPr sz="1200">
                <a:solidFill>
                  <a:schemeClr val="dk1"/>
                </a:solidFill>
              </a:defRPr>
            </a:lvl1pPr>
            <a:lvl2pPr indent="-304800" lvl="1" marL="914400" algn="l">
              <a:lnSpc>
                <a:spcPct val="115000"/>
              </a:lnSpc>
              <a:spcBef>
                <a:spcPts val="1600"/>
              </a:spcBef>
              <a:spcAft>
                <a:spcPts val="0"/>
              </a:spcAft>
              <a:buClr>
                <a:schemeClr val="dk1"/>
              </a:buClr>
              <a:buSzPts val="1200"/>
              <a:buFont typeface="Roboto Condensed Light"/>
              <a:buChar char="○"/>
              <a:defRPr>
                <a:solidFill>
                  <a:schemeClr val="dk1"/>
                </a:solidFill>
              </a:defRPr>
            </a:lvl2pPr>
            <a:lvl3pPr indent="-304800" lvl="2" marL="1371600" algn="l">
              <a:lnSpc>
                <a:spcPct val="115000"/>
              </a:lnSpc>
              <a:spcBef>
                <a:spcPts val="1600"/>
              </a:spcBef>
              <a:spcAft>
                <a:spcPts val="0"/>
              </a:spcAft>
              <a:buClr>
                <a:schemeClr val="dk1"/>
              </a:buClr>
              <a:buSzPts val="1200"/>
              <a:buFont typeface="Roboto Condensed Light"/>
              <a:buChar char="■"/>
              <a:defRPr>
                <a:solidFill>
                  <a:schemeClr val="dk1"/>
                </a:solidFill>
              </a:defRPr>
            </a:lvl3pPr>
            <a:lvl4pPr indent="-304800" lvl="3" marL="1828800" algn="l">
              <a:lnSpc>
                <a:spcPct val="115000"/>
              </a:lnSpc>
              <a:spcBef>
                <a:spcPts val="1600"/>
              </a:spcBef>
              <a:spcAft>
                <a:spcPts val="0"/>
              </a:spcAft>
              <a:buClr>
                <a:schemeClr val="dk1"/>
              </a:buClr>
              <a:buSzPts val="1200"/>
              <a:buFont typeface="Roboto Condensed Light"/>
              <a:buChar char="●"/>
              <a:defRPr>
                <a:solidFill>
                  <a:schemeClr val="dk1"/>
                </a:solidFill>
              </a:defRPr>
            </a:lvl4pPr>
            <a:lvl5pPr indent="-304800" lvl="4" marL="2286000" algn="l">
              <a:lnSpc>
                <a:spcPct val="115000"/>
              </a:lnSpc>
              <a:spcBef>
                <a:spcPts val="1600"/>
              </a:spcBef>
              <a:spcAft>
                <a:spcPts val="0"/>
              </a:spcAft>
              <a:buClr>
                <a:schemeClr val="dk1"/>
              </a:buClr>
              <a:buSzPts val="1200"/>
              <a:buFont typeface="Roboto Condensed Light"/>
              <a:buChar char="○"/>
              <a:defRPr>
                <a:solidFill>
                  <a:schemeClr val="dk1"/>
                </a:solidFill>
              </a:defRPr>
            </a:lvl5pPr>
            <a:lvl6pPr indent="-304800" lvl="5" marL="2743200" algn="l">
              <a:lnSpc>
                <a:spcPct val="115000"/>
              </a:lnSpc>
              <a:spcBef>
                <a:spcPts val="1600"/>
              </a:spcBef>
              <a:spcAft>
                <a:spcPts val="0"/>
              </a:spcAft>
              <a:buClr>
                <a:schemeClr val="dk1"/>
              </a:buClr>
              <a:buSzPts val="1200"/>
              <a:buFont typeface="Roboto Condensed Light"/>
              <a:buChar char="■"/>
              <a:defRPr>
                <a:solidFill>
                  <a:schemeClr val="dk1"/>
                </a:solidFill>
              </a:defRPr>
            </a:lvl6pPr>
            <a:lvl7pPr indent="-304800" lvl="6" marL="3200400" algn="l">
              <a:lnSpc>
                <a:spcPct val="115000"/>
              </a:lnSpc>
              <a:spcBef>
                <a:spcPts val="1600"/>
              </a:spcBef>
              <a:spcAft>
                <a:spcPts val="0"/>
              </a:spcAft>
              <a:buClr>
                <a:schemeClr val="dk1"/>
              </a:buClr>
              <a:buSzPts val="1200"/>
              <a:buFont typeface="Roboto Condensed Light"/>
              <a:buChar char="●"/>
              <a:defRPr>
                <a:solidFill>
                  <a:schemeClr val="dk1"/>
                </a:solidFill>
              </a:defRPr>
            </a:lvl7pPr>
            <a:lvl8pPr indent="-304800" lvl="7" marL="3657600" algn="l">
              <a:lnSpc>
                <a:spcPct val="115000"/>
              </a:lnSpc>
              <a:spcBef>
                <a:spcPts val="1600"/>
              </a:spcBef>
              <a:spcAft>
                <a:spcPts val="0"/>
              </a:spcAft>
              <a:buClr>
                <a:schemeClr val="dk1"/>
              </a:buClr>
              <a:buSzPts val="1200"/>
              <a:buFont typeface="Roboto Condensed Light"/>
              <a:buChar char="○"/>
              <a:defRPr>
                <a:solidFill>
                  <a:schemeClr val="dk1"/>
                </a:solidFill>
              </a:defRPr>
            </a:lvl8pPr>
            <a:lvl9pPr indent="-304800" lvl="8" marL="4114800" algn="l">
              <a:lnSpc>
                <a:spcPct val="115000"/>
              </a:lnSpc>
              <a:spcBef>
                <a:spcPts val="1600"/>
              </a:spcBef>
              <a:spcAft>
                <a:spcPts val="1600"/>
              </a:spcAft>
              <a:buClr>
                <a:schemeClr val="dk1"/>
              </a:buClr>
              <a:buSzPts val="1200"/>
              <a:buFont typeface="Roboto Condensed Light"/>
              <a:buChar char="■"/>
              <a:defRPr>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3">
    <p:spTree>
      <p:nvGrpSpPr>
        <p:cNvPr id="149" name="Shape 149"/>
        <p:cNvGrpSpPr/>
        <p:nvPr/>
      </p:nvGrpSpPr>
      <p:grpSpPr>
        <a:xfrm>
          <a:off x="0" y="0"/>
          <a:ext cx="0" cy="0"/>
          <a:chOff x="0" y="0"/>
          <a:chExt cx="0" cy="0"/>
        </a:xfrm>
      </p:grpSpPr>
      <p:sp>
        <p:nvSpPr>
          <p:cNvPr id="150" name="Google Shape;150;p73"/>
          <p:cNvSpPr/>
          <p:nvPr/>
        </p:nvSpPr>
        <p:spPr>
          <a:xfrm flipH="1">
            <a:off x="-3429082" y="2598063"/>
            <a:ext cx="6095899"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73"/>
          <p:cNvSpPr/>
          <p:nvPr/>
        </p:nvSpPr>
        <p:spPr>
          <a:xfrm rot="-542519">
            <a:off x="6823253" y="-353355"/>
            <a:ext cx="2625360" cy="1785525"/>
          </a:xfrm>
          <a:custGeom>
            <a:rect b="b" l="l" r="r" t="t"/>
            <a:pathLst>
              <a:path extrusionOk="0" h="14034" w="20635">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69019"/>
                </a:srgbClr>
              </a:gs>
              <a:gs pos="100000">
                <a:schemeClr val="accent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2" name="Google Shape;152;p73"/>
          <p:cNvGrpSpPr/>
          <p:nvPr/>
        </p:nvGrpSpPr>
        <p:grpSpPr>
          <a:xfrm>
            <a:off x="7560023" y="54840"/>
            <a:ext cx="1504175" cy="1244157"/>
            <a:chOff x="7560023" y="2814490"/>
            <a:chExt cx="1504175" cy="1244157"/>
          </a:xfrm>
        </p:grpSpPr>
        <p:sp>
          <p:nvSpPr>
            <p:cNvPr id="153" name="Google Shape;153;p73"/>
            <p:cNvSpPr/>
            <p:nvPr/>
          </p:nvSpPr>
          <p:spPr>
            <a:xfrm>
              <a:off x="7560023" y="2814490"/>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73"/>
            <p:cNvSpPr/>
            <p:nvPr/>
          </p:nvSpPr>
          <p:spPr>
            <a:xfrm>
              <a:off x="8737186" y="37316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73"/>
            <p:cNvSpPr/>
            <p:nvPr/>
          </p:nvSpPr>
          <p:spPr>
            <a:xfrm>
              <a:off x="8552936" y="342187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73"/>
            <p:cNvSpPr/>
            <p:nvPr/>
          </p:nvSpPr>
          <p:spPr>
            <a:xfrm>
              <a:off x="8552930" y="29101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 name="Google Shape;157;p73"/>
          <p:cNvGrpSpPr/>
          <p:nvPr/>
        </p:nvGrpSpPr>
        <p:grpSpPr>
          <a:xfrm>
            <a:off x="-33427" y="3476090"/>
            <a:ext cx="682701" cy="1547282"/>
            <a:chOff x="-33427" y="3476090"/>
            <a:chExt cx="682701" cy="1547282"/>
          </a:xfrm>
        </p:grpSpPr>
        <p:sp>
          <p:nvSpPr>
            <p:cNvPr id="158" name="Google Shape;158;p73"/>
            <p:cNvSpPr/>
            <p:nvPr/>
          </p:nvSpPr>
          <p:spPr>
            <a:xfrm>
              <a:off x="180505" y="42564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73"/>
            <p:cNvSpPr/>
            <p:nvPr/>
          </p:nvSpPr>
          <p:spPr>
            <a:xfrm>
              <a:off x="-33427" y="3476090"/>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73"/>
            <p:cNvSpPr/>
            <p:nvPr/>
          </p:nvSpPr>
          <p:spPr>
            <a:xfrm>
              <a:off x="133086" y="46963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1" name="Google Shape;161;p73"/>
          <p:cNvSpPr txBox="1"/>
          <p:nvPr>
            <p:ph type="title"/>
          </p:nvPr>
        </p:nvSpPr>
        <p:spPr>
          <a:xfrm>
            <a:off x="720075"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2" name="Google Shape;162;p73"/>
          <p:cNvSpPr txBox="1"/>
          <p:nvPr>
            <p:ph idx="1" type="subTitle"/>
          </p:nvPr>
        </p:nvSpPr>
        <p:spPr>
          <a:xfrm>
            <a:off x="814550" y="2992900"/>
            <a:ext cx="2394900" cy="145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1600"/>
              </a:spcBef>
              <a:spcAft>
                <a:spcPts val="0"/>
              </a:spcAft>
              <a:buClr>
                <a:schemeClr val="dk1"/>
              </a:buClr>
              <a:buSzPts val="1200"/>
              <a:buNone/>
              <a:defRPr>
                <a:solidFill>
                  <a:schemeClr val="dk1"/>
                </a:solidFill>
              </a:defRPr>
            </a:lvl3pPr>
            <a:lvl4pPr lvl="3" algn="ctr">
              <a:lnSpc>
                <a:spcPct val="100000"/>
              </a:lnSpc>
              <a:spcBef>
                <a:spcPts val="1600"/>
              </a:spcBef>
              <a:spcAft>
                <a:spcPts val="0"/>
              </a:spcAft>
              <a:buClr>
                <a:schemeClr val="dk1"/>
              </a:buClr>
              <a:buSzPts val="1200"/>
              <a:buNone/>
              <a:defRPr>
                <a:solidFill>
                  <a:schemeClr val="dk1"/>
                </a:solidFill>
              </a:defRPr>
            </a:lvl4pPr>
            <a:lvl5pPr lvl="4" algn="ctr">
              <a:lnSpc>
                <a:spcPct val="100000"/>
              </a:lnSpc>
              <a:spcBef>
                <a:spcPts val="1600"/>
              </a:spcBef>
              <a:spcAft>
                <a:spcPts val="0"/>
              </a:spcAft>
              <a:buClr>
                <a:schemeClr val="dk1"/>
              </a:buClr>
              <a:buSzPts val="1200"/>
              <a:buNone/>
              <a:defRPr>
                <a:solidFill>
                  <a:schemeClr val="dk1"/>
                </a:solidFill>
              </a:defRPr>
            </a:lvl5pPr>
            <a:lvl6pPr lvl="5" algn="ctr">
              <a:lnSpc>
                <a:spcPct val="100000"/>
              </a:lnSpc>
              <a:spcBef>
                <a:spcPts val="1600"/>
              </a:spcBef>
              <a:spcAft>
                <a:spcPts val="0"/>
              </a:spcAft>
              <a:buClr>
                <a:schemeClr val="dk1"/>
              </a:buClr>
              <a:buSzPts val="1200"/>
              <a:buNone/>
              <a:defRPr>
                <a:solidFill>
                  <a:schemeClr val="dk1"/>
                </a:solidFill>
              </a:defRPr>
            </a:lvl6pPr>
            <a:lvl7pPr lvl="6" algn="ctr">
              <a:lnSpc>
                <a:spcPct val="100000"/>
              </a:lnSpc>
              <a:spcBef>
                <a:spcPts val="1600"/>
              </a:spcBef>
              <a:spcAft>
                <a:spcPts val="0"/>
              </a:spcAft>
              <a:buClr>
                <a:schemeClr val="dk1"/>
              </a:buClr>
              <a:buSzPts val="1200"/>
              <a:buNone/>
              <a:defRPr>
                <a:solidFill>
                  <a:schemeClr val="dk1"/>
                </a:solidFill>
              </a:defRPr>
            </a:lvl7pPr>
            <a:lvl8pPr lvl="7" algn="ctr">
              <a:lnSpc>
                <a:spcPct val="100000"/>
              </a:lnSpc>
              <a:spcBef>
                <a:spcPts val="1600"/>
              </a:spcBef>
              <a:spcAft>
                <a:spcPts val="0"/>
              </a:spcAft>
              <a:buClr>
                <a:schemeClr val="dk1"/>
              </a:buClr>
              <a:buSzPts val="1200"/>
              <a:buNone/>
              <a:defRPr>
                <a:solidFill>
                  <a:schemeClr val="dk1"/>
                </a:solidFill>
              </a:defRPr>
            </a:lvl8pPr>
            <a:lvl9pPr lvl="8" algn="ctr">
              <a:lnSpc>
                <a:spcPct val="100000"/>
              </a:lnSpc>
              <a:spcBef>
                <a:spcPts val="1600"/>
              </a:spcBef>
              <a:spcAft>
                <a:spcPts val="1600"/>
              </a:spcAft>
              <a:buClr>
                <a:schemeClr val="dk1"/>
              </a:buClr>
              <a:buSzPts val="1200"/>
              <a:buNone/>
              <a:defRPr>
                <a:solidFill>
                  <a:schemeClr val="dk1"/>
                </a:solidFill>
              </a:defRPr>
            </a:lvl9pPr>
          </a:lstStyle>
          <a:p/>
        </p:txBody>
      </p:sp>
      <p:sp>
        <p:nvSpPr>
          <p:cNvPr id="163" name="Google Shape;163;p73"/>
          <p:cNvSpPr txBox="1"/>
          <p:nvPr>
            <p:ph idx="2" type="subTitle"/>
          </p:nvPr>
        </p:nvSpPr>
        <p:spPr>
          <a:xfrm>
            <a:off x="3374720" y="2992900"/>
            <a:ext cx="2394900" cy="145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1600"/>
              </a:spcBef>
              <a:spcAft>
                <a:spcPts val="0"/>
              </a:spcAft>
              <a:buClr>
                <a:schemeClr val="dk1"/>
              </a:buClr>
              <a:buSzPts val="1200"/>
              <a:buNone/>
              <a:defRPr>
                <a:solidFill>
                  <a:schemeClr val="dk1"/>
                </a:solidFill>
              </a:defRPr>
            </a:lvl3pPr>
            <a:lvl4pPr lvl="3" algn="ctr">
              <a:lnSpc>
                <a:spcPct val="100000"/>
              </a:lnSpc>
              <a:spcBef>
                <a:spcPts val="1600"/>
              </a:spcBef>
              <a:spcAft>
                <a:spcPts val="0"/>
              </a:spcAft>
              <a:buClr>
                <a:schemeClr val="dk1"/>
              </a:buClr>
              <a:buSzPts val="1200"/>
              <a:buNone/>
              <a:defRPr>
                <a:solidFill>
                  <a:schemeClr val="dk1"/>
                </a:solidFill>
              </a:defRPr>
            </a:lvl4pPr>
            <a:lvl5pPr lvl="4" algn="ctr">
              <a:lnSpc>
                <a:spcPct val="100000"/>
              </a:lnSpc>
              <a:spcBef>
                <a:spcPts val="1600"/>
              </a:spcBef>
              <a:spcAft>
                <a:spcPts val="0"/>
              </a:spcAft>
              <a:buClr>
                <a:schemeClr val="dk1"/>
              </a:buClr>
              <a:buSzPts val="1200"/>
              <a:buNone/>
              <a:defRPr>
                <a:solidFill>
                  <a:schemeClr val="dk1"/>
                </a:solidFill>
              </a:defRPr>
            </a:lvl5pPr>
            <a:lvl6pPr lvl="5" algn="ctr">
              <a:lnSpc>
                <a:spcPct val="100000"/>
              </a:lnSpc>
              <a:spcBef>
                <a:spcPts val="1600"/>
              </a:spcBef>
              <a:spcAft>
                <a:spcPts val="0"/>
              </a:spcAft>
              <a:buClr>
                <a:schemeClr val="dk1"/>
              </a:buClr>
              <a:buSzPts val="1200"/>
              <a:buNone/>
              <a:defRPr>
                <a:solidFill>
                  <a:schemeClr val="dk1"/>
                </a:solidFill>
              </a:defRPr>
            </a:lvl6pPr>
            <a:lvl7pPr lvl="6" algn="ctr">
              <a:lnSpc>
                <a:spcPct val="100000"/>
              </a:lnSpc>
              <a:spcBef>
                <a:spcPts val="1600"/>
              </a:spcBef>
              <a:spcAft>
                <a:spcPts val="0"/>
              </a:spcAft>
              <a:buClr>
                <a:schemeClr val="dk1"/>
              </a:buClr>
              <a:buSzPts val="1200"/>
              <a:buNone/>
              <a:defRPr>
                <a:solidFill>
                  <a:schemeClr val="dk1"/>
                </a:solidFill>
              </a:defRPr>
            </a:lvl7pPr>
            <a:lvl8pPr lvl="7" algn="ctr">
              <a:lnSpc>
                <a:spcPct val="100000"/>
              </a:lnSpc>
              <a:spcBef>
                <a:spcPts val="1600"/>
              </a:spcBef>
              <a:spcAft>
                <a:spcPts val="0"/>
              </a:spcAft>
              <a:buClr>
                <a:schemeClr val="dk1"/>
              </a:buClr>
              <a:buSzPts val="1200"/>
              <a:buNone/>
              <a:defRPr>
                <a:solidFill>
                  <a:schemeClr val="dk1"/>
                </a:solidFill>
              </a:defRPr>
            </a:lvl8pPr>
            <a:lvl9pPr lvl="8" algn="ctr">
              <a:lnSpc>
                <a:spcPct val="100000"/>
              </a:lnSpc>
              <a:spcBef>
                <a:spcPts val="1600"/>
              </a:spcBef>
              <a:spcAft>
                <a:spcPts val="1600"/>
              </a:spcAft>
              <a:buClr>
                <a:schemeClr val="dk1"/>
              </a:buClr>
              <a:buSzPts val="1200"/>
              <a:buNone/>
              <a:defRPr>
                <a:solidFill>
                  <a:schemeClr val="dk1"/>
                </a:solidFill>
              </a:defRPr>
            </a:lvl9pPr>
          </a:lstStyle>
          <a:p/>
        </p:txBody>
      </p:sp>
      <p:sp>
        <p:nvSpPr>
          <p:cNvPr id="164" name="Google Shape;164;p73"/>
          <p:cNvSpPr txBox="1"/>
          <p:nvPr>
            <p:ph idx="3" type="subTitle"/>
          </p:nvPr>
        </p:nvSpPr>
        <p:spPr>
          <a:xfrm>
            <a:off x="5934871" y="2992900"/>
            <a:ext cx="2394900" cy="145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1600"/>
              </a:spcBef>
              <a:spcAft>
                <a:spcPts val="0"/>
              </a:spcAft>
              <a:buClr>
                <a:schemeClr val="dk1"/>
              </a:buClr>
              <a:buSzPts val="1200"/>
              <a:buNone/>
              <a:defRPr>
                <a:solidFill>
                  <a:schemeClr val="dk1"/>
                </a:solidFill>
              </a:defRPr>
            </a:lvl3pPr>
            <a:lvl4pPr lvl="3" algn="ctr">
              <a:lnSpc>
                <a:spcPct val="100000"/>
              </a:lnSpc>
              <a:spcBef>
                <a:spcPts val="1600"/>
              </a:spcBef>
              <a:spcAft>
                <a:spcPts val="0"/>
              </a:spcAft>
              <a:buClr>
                <a:schemeClr val="dk1"/>
              </a:buClr>
              <a:buSzPts val="1200"/>
              <a:buNone/>
              <a:defRPr>
                <a:solidFill>
                  <a:schemeClr val="dk1"/>
                </a:solidFill>
              </a:defRPr>
            </a:lvl4pPr>
            <a:lvl5pPr lvl="4" algn="ctr">
              <a:lnSpc>
                <a:spcPct val="100000"/>
              </a:lnSpc>
              <a:spcBef>
                <a:spcPts val="1600"/>
              </a:spcBef>
              <a:spcAft>
                <a:spcPts val="0"/>
              </a:spcAft>
              <a:buClr>
                <a:schemeClr val="dk1"/>
              </a:buClr>
              <a:buSzPts val="1200"/>
              <a:buNone/>
              <a:defRPr>
                <a:solidFill>
                  <a:schemeClr val="dk1"/>
                </a:solidFill>
              </a:defRPr>
            </a:lvl5pPr>
            <a:lvl6pPr lvl="5" algn="ctr">
              <a:lnSpc>
                <a:spcPct val="100000"/>
              </a:lnSpc>
              <a:spcBef>
                <a:spcPts val="1600"/>
              </a:spcBef>
              <a:spcAft>
                <a:spcPts val="0"/>
              </a:spcAft>
              <a:buClr>
                <a:schemeClr val="dk1"/>
              </a:buClr>
              <a:buSzPts val="1200"/>
              <a:buNone/>
              <a:defRPr>
                <a:solidFill>
                  <a:schemeClr val="dk1"/>
                </a:solidFill>
              </a:defRPr>
            </a:lvl6pPr>
            <a:lvl7pPr lvl="6" algn="ctr">
              <a:lnSpc>
                <a:spcPct val="100000"/>
              </a:lnSpc>
              <a:spcBef>
                <a:spcPts val="1600"/>
              </a:spcBef>
              <a:spcAft>
                <a:spcPts val="0"/>
              </a:spcAft>
              <a:buClr>
                <a:schemeClr val="dk1"/>
              </a:buClr>
              <a:buSzPts val="1200"/>
              <a:buNone/>
              <a:defRPr>
                <a:solidFill>
                  <a:schemeClr val="dk1"/>
                </a:solidFill>
              </a:defRPr>
            </a:lvl7pPr>
            <a:lvl8pPr lvl="7" algn="ctr">
              <a:lnSpc>
                <a:spcPct val="100000"/>
              </a:lnSpc>
              <a:spcBef>
                <a:spcPts val="1600"/>
              </a:spcBef>
              <a:spcAft>
                <a:spcPts val="0"/>
              </a:spcAft>
              <a:buClr>
                <a:schemeClr val="dk1"/>
              </a:buClr>
              <a:buSzPts val="1200"/>
              <a:buNone/>
              <a:defRPr>
                <a:solidFill>
                  <a:schemeClr val="dk1"/>
                </a:solidFill>
              </a:defRPr>
            </a:lvl8pPr>
            <a:lvl9pPr lvl="8" algn="ctr">
              <a:lnSpc>
                <a:spcPct val="100000"/>
              </a:lnSpc>
              <a:spcBef>
                <a:spcPts val="1600"/>
              </a:spcBef>
              <a:spcAft>
                <a:spcPts val="1600"/>
              </a:spcAft>
              <a:buClr>
                <a:schemeClr val="dk1"/>
              </a:buClr>
              <a:buSzPts val="1200"/>
              <a:buNone/>
              <a:defRPr>
                <a:solidFill>
                  <a:schemeClr val="dk1"/>
                </a:solidFill>
              </a:defRPr>
            </a:lvl9pPr>
          </a:lstStyle>
          <a:p/>
        </p:txBody>
      </p:sp>
      <p:sp>
        <p:nvSpPr>
          <p:cNvPr id="165" name="Google Shape;165;p73"/>
          <p:cNvSpPr txBox="1"/>
          <p:nvPr>
            <p:ph idx="4" type="subTitle"/>
          </p:nvPr>
        </p:nvSpPr>
        <p:spPr>
          <a:xfrm>
            <a:off x="814550" y="2674275"/>
            <a:ext cx="2394900" cy="40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166" name="Google Shape;166;p73"/>
          <p:cNvSpPr txBox="1"/>
          <p:nvPr>
            <p:ph idx="5" type="subTitle"/>
          </p:nvPr>
        </p:nvSpPr>
        <p:spPr>
          <a:xfrm>
            <a:off x="3374721" y="2674275"/>
            <a:ext cx="2394900" cy="40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167" name="Google Shape;167;p73"/>
          <p:cNvSpPr txBox="1"/>
          <p:nvPr>
            <p:ph idx="6" type="subTitle"/>
          </p:nvPr>
        </p:nvSpPr>
        <p:spPr>
          <a:xfrm>
            <a:off x="5934864" y="2674275"/>
            <a:ext cx="2394900" cy="40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68" name="Shape 168"/>
        <p:cNvGrpSpPr/>
        <p:nvPr/>
      </p:nvGrpSpPr>
      <p:grpSpPr>
        <a:xfrm>
          <a:off x="0" y="0"/>
          <a:ext cx="0" cy="0"/>
          <a:chOff x="0" y="0"/>
          <a:chExt cx="0" cy="0"/>
        </a:xfrm>
      </p:grpSpPr>
      <p:sp>
        <p:nvSpPr>
          <p:cNvPr id="169" name="Google Shape;169;p74"/>
          <p:cNvSpPr/>
          <p:nvPr/>
        </p:nvSpPr>
        <p:spPr>
          <a:xfrm flipH="1" rot="4372063">
            <a:off x="-3257636" y="1228893"/>
            <a:ext cx="6095914" cy="3491344"/>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74"/>
          <p:cNvSpPr/>
          <p:nvPr/>
        </p:nvSpPr>
        <p:spPr>
          <a:xfrm rot="5400000">
            <a:off x="6668857" y="3202942"/>
            <a:ext cx="3524097" cy="2396762"/>
          </a:xfrm>
          <a:custGeom>
            <a:rect b="b" l="l" r="r" t="t"/>
            <a:pathLst>
              <a:path extrusionOk="0" h="14034" w="20635">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69019"/>
                </a:srgbClr>
              </a:gs>
              <a:gs pos="100000">
                <a:schemeClr val="accent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1" name="Google Shape;171;p74"/>
          <p:cNvGrpSpPr/>
          <p:nvPr/>
        </p:nvGrpSpPr>
        <p:grpSpPr>
          <a:xfrm>
            <a:off x="8496523" y="2763543"/>
            <a:ext cx="660023" cy="2167591"/>
            <a:chOff x="8457298" y="2910118"/>
            <a:chExt cx="660023" cy="2167591"/>
          </a:xfrm>
        </p:grpSpPr>
        <p:sp>
          <p:nvSpPr>
            <p:cNvPr id="172" name="Google Shape;172;p74"/>
            <p:cNvSpPr/>
            <p:nvPr/>
          </p:nvSpPr>
          <p:spPr>
            <a:xfrm>
              <a:off x="8457298" y="4052540"/>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74"/>
            <p:cNvSpPr/>
            <p:nvPr/>
          </p:nvSpPr>
          <p:spPr>
            <a:xfrm>
              <a:off x="8737186" y="37316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74"/>
            <p:cNvSpPr/>
            <p:nvPr/>
          </p:nvSpPr>
          <p:spPr>
            <a:xfrm>
              <a:off x="8505186" y="4750665"/>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74"/>
            <p:cNvSpPr/>
            <p:nvPr/>
          </p:nvSpPr>
          <p:spPr>
            <a:xfrm>
              <a:off x="8552930" y="29101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 name="Google Shape;176;p74"/>
          <p:cNvGrpSpPr/>
          <p:nvPr/>
        </p:nvGrpSpPr>
        <p:grpSpPr>
          <a:xfrm rot="-10548838">
            <a:off x="-121195" y="1001518"/>
            <a:ext cx="682747" cy="1547387"/>
            <a:chOff x="-33427" y="3476090"/>
            <a:chExt cx="682701" cy="1547282"/>
          </a:xfrm>
        </p:grpSpPr>
        <p:sp>
          <p:nvSpPr>
            <p:cNvPr id="177" name="Google Shape;177;p74"/>
            <p:cNvSpPr/>
            <p:nvPr/>
          </p:nvSpPr>
          <p:spPr>
            <a:xfrm>
              <a:off x="180505" y="42564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74"/>
            <p:cNvSpPr/>
            <p:nvPr/>
          </p:nvSpPr>
          <p:spPr>
            <a:xfrm>
              <a:off x="-33427" y="3476090"/>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74"/>
            <p:cNvSpPr/>
            <p:nvPr/>
          </p:nvSpPr>
          <p:spPr>
            <a:xfrm>
              <a:off x="133086" y="46963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 name="Google Shape;180;p74"/>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1" name="Google Shape;181;p74"/>
          <p:cNvSpPr txBox="1"/>
          <p:nvPr>
            <p:ph idx="1" type="subTitle"/>
          </p:nvPr>
        </p:nvSpPr>
        <p:spPr>
          <a:xfrm>
            <a:off x="3815975" y="1241705"/>
            <a:ext cx="4443300" cy="62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solidFill>
                  <a:schemeClr val="dk1"/>
                </a:solidFill>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182" name="Google Shape;182;p74"/>
          <p:cNvSpPr txBox="1"/>
          <p:nvPr>
            <p:ph idx="2" type="subTitle"/>
          </p:nvPr>
        </p:nvSpPr>
        <p:spPr>
          <a:xfrm>
            <a:off x="3815984" y="2135039"/>
            <a:ext cx="4443300" cy="62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solidFill>
                  <a:schemeClr val="dk1"/>
                </a:solidFill>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183" name="Google Shape;183;p74"/>
          <p:cNvSpPr txBox="1"/>
          <p:nvPr>
            <p:ph idx="3" type="subTitle"/>
          </p:nvPr>
        </p:nvSpPr>
        <p:spPr>
          <a:xfrm>
            <a:off x="3815984" y="3028372"/>
            <a:ext cx="4443300" cy="62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solidFill>
                  <a:schemeClr val="dk1"/>
                </a:solidFill>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184" name="Google Shape;184;p74"/>
          <p:cNvSpPr txBox="1"/>
          <p:nvPr>
            <p:ph idx="4" type="subTitle"/>
          </p:nvPr>
        </p:nvSpPr>
        <p:spPr>
          <a:xfrm>
            <a:off x="3815984" y="3921705"/>
            <a:ext cx="4443300" cy="62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solidFill>
                  <a:schemeClr val="dk1"/>
                </a:solidFill>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185" name="Google Shape;185;p74"/>
          <p:cNvSpPr txBox="1"/>
          <p:nvPr>
            <p:ph idx="5" type="subTitle"/>
          </p:nvPr>
        </p:nvSpPr>
        <p:spPr>
          <a:xfrm>
            <a:off x="1697075" y="1241705"/>
            <a:ext cx="2118900" cy="62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186" name="Google Shape;186;p74"/>
          <p:cNvSpPr txBox="1"/>
          <p:nvPr>
            <p:ph idx="6" type="subTitle"/>
          </p:nvPr>
        </p:nvSpPr>
        <p:spPr>
          <a:xfrm>
            <a:off x="1697075" y="2135039"/>
            <a:ext cx="2118900" cy="62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187" name="Google Shape;187;p74"/>
          <p:cNvSpPr txBox="1"/>
          <p:nvPr>
            <p:ph idx="7" type="subTitle"/>
          </p:nvPr>
        </p:nvSpPr>
        <p:spPr>
          <a:xfrm>
            <a:off x="1697075" y="3028372"/>
            <a:ext cx="2118900" cy="62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188" name="Google Shape;188;p74"/>
          <p:cNvSpPr txBox="1"/>
          <p:nvPr>
            <p:ph idx="8" type="subTitle"/>
          </p:nvPr>
        </p:nvSpPr>
        <p:spPr>
          <a:xfrm>
            <a:off x="1697075" y="3921705"/>
            <a:ext cx="2118900" cy="62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89" name="Shape 189"/>
        <p:cNvGrpSpPr/>
        <p:nvPr/>
      </p:nvGrpSpPr>
      <p:grpSpPr>
        <a:xfrm>
          <a:off x="0" y="0"/>
          <a:ext cx="0" cy="0"/>
          <a:chOff x="0" y="0"/>
          <a:chExt cx="0" cy="0"/>
        </a:xfrm>
      </p:grpSpPr>
      <p:sp>
        <p:nvSpPr>
          <p:cNvPr id="190" name="Google Shape;190;p75"/>
          <p:cNvSpPr/>
          <p:nvPr/>
        </p:nvSpPr>
        <p:spPr>
          <a:xfrm rot="-6125281">
            <a:off x="6780953" y="-507545"/>
            <a:ext cx="4634067" cy="2824557"/>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75"/>
          <p:cNvSpPr/>
          <p:nvPr/>
        </p:nvSpPr>
        <p:spPr>
          <a:xfrm flipH="1">
            <a:off x="-1192290" y="3569975"/>
            <a:ext cx="5029983" cy="2068243"/>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2" name="Google Shape;192;p75"/>
          <p:cNvGrpSpPr/>
          <p:nvPr/>
        </p:nvGrpSpPr>
        <p:grpSpPr>
          <a:xfrm>
            <a:off x="53078" y="3519092"/>
            <a:ext cx="666921" cy="1553796"/>
            <a:chOff x="53078" y="3519092"/>
            <a:chExt cx="666921" cy="1553796"/>
          </a:xfrm>
        </p:grpSpPr>
        <p:sp>
          <p:nvSpPr>
            <p:cNvPr id="193" name="Google Shape;193;p75"/>
            <p:cNvSpPr/>
            <p:nvPr/>
          </p:nvSpPr>
          <p:spPr>
            <a:xfrm>
              <a:off x="53078" y="35190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75"/>
            <p:cNvSpPr/>
            <p:nvPr/>
          </p:nvSpPr>
          <p:spPr>
            <a:xfrm>
              <a:off x="251230" y="46040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75"/>
            <p:cNvSpPr/>
            <p:nvPr/>
          </p:nvSpPr>
          <p:spPr>
            <a:xfrm>
              <a:off x="148697" y="43264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49019"/>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 name="Google Shape;196;p75"/>
          <p:cNvGrpSpPr/>
          <p:nvPr/>
        </p:nvGrpSpPr>
        <p:grpSpPr>
          <a:xfrm>
            <a:off x="7618822" y="111365"/>
            <a:ext cx="1576004" cy="1123414"/>
            <a:chOff x="7618822" y="111365"/>
            <a:chExt cx="1576004" cy="1123414"/>
          </a:xfrm>
        </p:grpSpPr>
        <p:sp>
          <p:nvSpPr>
            <p:cNvPr id="197" name="Google Shape;197;p75"/>
            <p:cNvSpPr/>
            <p:nvPr/>
          </p:nvSpPr>
          <p:spPr>
            <a:xfrm>
              <a:off x="8267398" y="11137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75"/>
            <p:cNvSpPr/>
            <p:nvPr/>
          </p:nvSpPr>
          <p:spPr>
            <a:xfrm>
              <a:off x="8534803" y="574679"/>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75"/>
            <p:cNvSpPr/>
            <p:nvPr/>
          </p:nvSpPr>
          <p:spPr>
            <a:xfrm>
              <a:off x="7618822" y="11136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49019"/>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0" name="Google Shape;200;p75"/>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1" name="Google Shape;201;p75"/>
          <p:cNvSpPr txBox="1"/>
          <p:nvPr>
            <p:ph idx="1" type="subTitle"/>
          </p:nvPr>
        </p:nvSpPr>
        <p:spPr>
          <a:xfrm>
            <a:off x="835000" y="1713901"/>
            <a:ext cx="2155500" cy="105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202" name="Google Shape;202;p75"/>
          <p:cNvSpPr txBox="1"/>
          <p:nvPr>
            <p:ph idx="2" type="subTitle"/>
          </p:nvPr>
        </p:nvSpPr>
        <p:spPr>
          <a:xfrm>
            <a:off x="3494193" y="1713901"/>
            <a:ext cx="2155500" cy="105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203" name="Google Shape;203;p75"/>
          <p:cNvSpPr txBox="1"/>
          <p:nvPr>
            <p:ph idx="3" type="subTitle"/>
          </p:nvPr>
        </p:nvSpPr>
        <p:spPr>
          <a:xfrm>
            <a:off x="835000" y="3551699"/>
            <a:ext cx="2155500" cy="105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204" name="Google Shape;204;p75"/>
          <p:cNvSpPr txBox="1"/>
          <p:nvPr>
            <p:ph idx="4" type="subTitle"/>
          </p:nvPr>
        </p:nvSpPr>
        <p:spPr>
          <a:xfrm>
            <a:off x="3494250" y="3551699"/>
            <a:ext cx="2155500" cy="105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205" name="Google Shape;205;p75"/>
          <p:cNvSpPr txBox="1"/>
          <p:nvPr>
            <p:ph idx="5" type="subTitle"/>
          </p:nvPr>
        </p:nvSpPr>
        <p:spPr>
          <a:xfrm>
            <a:off x="6153328" y="1713901"/>
            <a:ext cx="2155500" cy="105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206" name="Google Shape;206;p75"/>
          <p:cNvSpPr txBox="1"/>
          <p:nvPr>
            <p:ph idx="6" type="subTitle"/>
          </p:nvPr>
        </p:nvSpPr>
        <p:spPr>
          <a:xfrm>
            <a:off x="6153449" y="3551699"/>
            <a:ext cx="2155500" cy="105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207" name="Google Shape;207;p75"/>
          <p:cNvSpPr txBox="1"/>
          <p:nvPr>
            <p:ph idx="7" type="subTitle"/>
          </p:nvPr>
        </p:nvSpPr>
        <p:spPr>
          <a:xfrm>
            <a:off x="3494172" y="1112100"/>
            <a:ext cx="2155500" cy="689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Font typeface="Trispace"/>
              <a:buNone/>
              <a:defRPr sz="2000">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208" name="Google Shape;208;p75"/>
          <p:cNvSpPr txBox="1"/>
          <p:nvPr>
            <p:ph idx="8" type="subTitle"/>
          </p:nvPr>
        </p:nvSpPr>
        <p:spPr>
          <a:xfrm>
            <a:off x="3494172" y="2949898"/>
            <a:ext cx="2155500" cy="689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Font typeface="Trispace"/>
              <a:buNone/>
              <a:defRPr sz="2000">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209" name="Google Shape;209;p75"/>
          <p:cNvSpPr txBox="1"/>
          <p:nvPr>
            <p:ph idx="9" type="subTitle"/>
          </p:nvPr>
        </p:nvSpPr>
        <p:spPr>
          <a:xfrm>
            <a:off x="6153497" y="1112100"/>
            <a:ext cx="2155500" cy="689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Font typeface="Trispace"/>
              <a:buNone/>
              <a:defRPr sz="2000">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210" name="Google Shape;210;p75"/>
          <p:cNvSpPr txBox="1"/>
          <p:nvPr>
            <p:ph idx="13" type="subTitle"/>
          </p:nvPr>
        </p:nvSpPr>
        <p:spPr>
          <a:xfrm>
            <a:off x="6153497" y="2949898"/>
            <a:ext cx="2155500" cy="689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Font typeface="Trispace"/>
              <a:buNone/>
              <a:defRPr sz="2000">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211" name="Google Shape;211;p75"/>
          <p:cNvSpPr txBox="1"/>
          <p:nvPr>
            <p:ph idx="14" type="subTitle"/>
          </p:nvPr>
        </p:nvSpPr>
        <p:spPr>
          <a:xfrm>
            <a:off x="835000" y="1112100"/>
            <a:ext cx="2155500" cy="689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Font typeface="Trispace"/>
              <a:buNone/>
              <a:defRPr sz="2000">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212" name="Google Shape;212;p75"/>
          <p:cNvSpPr txBox="1"/>
          <p:nvPr>
            <p:ph idx="15" type="subTitle"/>
          </p:nvPr>
        </p:nvSpPr>
        <p:spPr>
          <a:xfrm>
            <a:off x="835000" y="2949898"/>
            <a:ext cx="2155500" cy="689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Font typeface="Trispace"/>
              <a:buNone/>
              <a:defRPr sz="2000">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13" name="Shape 213"/>
        <p:cNvGrpSpPr/>
        <p:nvPr/>
      </p:nvGrpSpPr>
      <p:grpSpPr>
        <a:xfrm>
          <a:off x="0" y="0"/>
          <a:ext cx="0" cy="0"/>
          <a:chOff x="0" y="0"/>
          <a:chExt cx="0" cy="0"/>
        </a:xfrm>
      </p:grpSpPr>
      <p:sp>
        <p:nvSpPr>
          <p:cNvPr id="214" name="Google Shape;214;p76"/>
          <p:cNvSpPr/>
          <p:nvPr/>
        </p:nvSpPr>
        <p:spPr>
          <a:xfrm flipH="1" rot="1292342">
            <a:off x="-2419456" y="2200421"/>
            <a:ext cx="6095930" cy="3491359"/>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76"/>
          <p:cNvSpPr/>
          <p:nvPr/>
        </p:nvSpPr>
        <p:spPr>
          <a:xfrm rot="5400000">
            <a:off x="6537482" y="2747717"/>
            <a:ext cx="3524097" cy="2396762"/>
          </a:xfrm>
          <a:custGeom>
            <a:rect b="b" l="l" r="r" t="t"/>
            <a:pathLst>
              <a:path extrusionOk="0" h="14034" w="20635">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69019"/>
                </a:srgbClr>
              </a:gs>
              <a:gs pos="100000">
                <a:schemeClr val="accent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6" name="Google Shape;216;p76"/>
          <p:cNvGrpSpPr/>
          <p:nvPr/>
        </p:nvGrpSpPr>
        <p:grpSpPr>
          <a:xfrm>
            <a:off x="8209011" y="2860943"/>
            <a:ext cx="934985" cy="2170316"/>
            <a:chOff x="8220061" y="2910118"/>
            <a:chExt cx="934985" cy="2170316"/>
          </a:xfrm>
        </p:grpSpPr>
        <p:sp>
          <p:nvSpPr>
            <p:cNvPr id="217" name="Google Shape;217;p76"/>
            <p:cNvSpPr/>
            <p:nvPr/>
          </p:nvSpPr>
          <p:spPr>
            <a:xfrm>
              <a:off x="8495023" y="4363315"/>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76"/>
            <p:cNvSpPr/>
            <p:nvPr/>
          </p:nvSpPr>
          <p:spPr>
            <a:xfrm>
              <a:off x="8737186" y="37316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76"/>
            <p:cNvSpPr/>
            <p:nvPr/>
          </p:nvSpPr>
          <p:spPr>
            <a:xfrm>
              <a:off x="8220061" y="4753390"/>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76"/>
            <p:cNvSpPr/>
            <p:nvPr/>
          </p:nvSpPr>
          <p:spPr>
            <a:xfrm>
              <a:off x="8552930" y="29101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 name="Google Shape;221;p76"/>
          <p:cNvGrpSpPr/>
          <p:nvPr/>
        </p:nvGrpSpPr>
        <p:grpSpPr>
          <a:xfrm rot="7347507">
            <a:off x="371746" y="3666596"/>
            <a:ext cx="682716" cy="1547317"/>
            <a:chOff x="-33427" y="3476090"/>
            <a:chExt cx="682701" cy="1547282"/>
          </a:xfrm>
        </p:grpSpPr>
        <p:sp>
          <p:nvSpPr>
            <p:cNvPr id="222" name="Google Shape;222;p76"/>
            <p:cNvSpPr/>
            <p:nvPr/>
          </p:nvSpPr>
          <p:spPr>
            <a:xfrm>
              <a:off x="180505" y="42564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76"/>
            <p:cNvSpPr/>
            <p:nvPr/>
          </p:nvSpPr>
          <p:spPr>
            <a:xfrm>
              <a:off x="-33427" y="3476090"/>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76"/>
            <p:cNvSpPr/>
            <p:nvPr/>
          </p:nvSpPr>
          <p:spPr>
            <a:xfrm>
              <a:off x="133086" y="46963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5" name="Google Shape;225;p76"/>
          <p:cNvSpPr txBox="1"/>
          <p:nvPr>
            <p:ph type="title"/>
          </p:nvPr>
        </p:nvSpPr>
        <p:spPr>
          <a:xfrm>
            <a:off x="2437775" y="704675"/>
            <a:ext cx="4268400" cy="64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26" name="Google Shape;226;p76"/>
          <p:cNvSpPr txBox="1"/>
          <p:nvPr>
            <p:ph idx="1" type="subTitle"/>
          </p:nvPr>
        </p:nvSpPr>
        <p:spPr>
          <a:xfrm>
            <a:off x="2437775" y="1350176"/>
            <a:ext cx="4268400" cy="40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27" name="Google Shape;227;p76"/>
          <p:cNvSpPr txBox="1"/>
          <p:nvPr>
            <p:ph idx="2" type="title"/>
          </p:nvPr>
        </p:nvSpPr>
        <p:spPr>
          <a:xfrm>
            <a:off x="2437775" y="2015963"/>
            <a:ext cx="4268400" cy="64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28" name="Google Shape;228;p76"/>
          <p:cNvSpPr txBox="1"/>
          <p:nvPr>
            <p:ph idx="3" type="subTitle"/>
          </p:nvPr>
        </p:nvSpPr>
        <p:spPr>
          <a:xfrm>
            <a:off x="2437775" y="2660650"/>
            <a:ext cx="4268400" cy="40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29" name="Google Shape;229;p76"/>
          <p:cNvSpPr txBox="1"/>
          <p:nvPr>
            <p:ph idx="4" type="title"/>
          </p:nvPr>
        </p:nvSpPr>
        <p:spPr>
          <a:xfrm>
            <a:off x="2437775" y="3327300"/>
            <a:ext cx="4268400" cy="64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30" name="Google Shape;230;p76"/>
          <p:cNvSpPr txBox="1"/>
          <p:nvPr>
            <p:ph idx="5" type="subTitle"/>
          </p:nvPr>
        </p:nvSpPr>
        <p:spPr>
          <a:xfrm>
            <a:off x="2437775" y="3971075"/>
            <a:ext cx="4268400" cy="40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231" name="Shape 231"/>
        <p:cNvGrpSpPr/>
        <p:nvPr/>
      </p:nvGrpSpPr>
      <p:grpSpPr>
        <a:xfrm>
          <a:off x="0" y="0"/>
          <a:ext cx="0" cy="0"/>
          <a:chOff x="0" y="0"/>
          <a:chExt cx="0" cy="0"/>
        </a:xfrm>
      </p:grpSpPr>
      <p:sp>
        <p:nvSpPr>
          <p:cNvPr id="232" name="Google Shape;232;p77"/>
          <p:cNvSpPr/>
          <p:nvPr/>
        </p:nvSpPr>
        <p:spPr>
          <a:xfrm flipH="1" rot="4372063">
            <a:off x="-3257636" y="1228893"/>
            <a:ext cx="6095914" cy="3491344"/>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77"/>
          <p:cNvSpPr/>
          <p:nvPr/>
        </p:nvSpPr>
        <p:spPr>
          <a:xfrm rot="5400000">
            <a:off x="6668857" y="3202942"/>
            <a:ext cx="3524097" cy="2396762"/>
          </a:xfrm>
          <a:custGeom>
            <a:rect b="b" l="l" r="r" t="t"/>
            <a:pathLst>
              <a:path extrusionOk="0" h="14034" w="20635">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69019"/>
                </a:srgbClr>
              </a:gs>
              <a:gs pos="100000">
                <a:schemeClr val="accent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4" name="Google Shape;234;p77"/>
          <p:cNvGrpSpPr/>
          <p:nvPr/>
        </p:nvGrpSpPr>
        <p:grpSpPr>
          <a:xfrm>
            <a:off x="8496523" y="2763543"/>
            <a:ext cx="660023" cy="2167591"/>
            <a:chOff x="8457298" y="2910118"/>
            <a:chExt cx="660023" cy="2167591"/>
          </a:xfrm>
        </p:grpSpPr>
        <p:sp>
          <p:nvSpPr>
            <p:cNvPr id="235" name="Google Shape;235;p77"/>
            <p:cNvSpPr/>
            <p:nvPr/>
          </p:nvSpPr>
          <p:spPr>
            <a:xfrm>
              <a:off x="8457298" y="4052540"/>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77"/>
            <p:cNvSpPr/>
            <p:nvPr/>
          </p:nvSpPr>
          <p:spPr>
            <a:xfrm>
              <a:off x="8737186" y="37316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77"/>
            <p:cNvSpPr/>
            <p:nvPr/>
          </p:nvSpPr>
          <p:spPr>
            <a:xfrm>
              <a:off x="8505186" y="4750665"/>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77"/>
            <p:cNvSpPr/>
            <p:nvPr/>
          </p:nvSpPr>
          <p:spPr>
            <a:xfrm>
              <a:off x="8552930" y="29101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9" name="Google Shape;239;p77"/>
          <p:cNvGrpSpPr/>
          <p:nvPr/>
        </p:nvGrpSpPr>
        <p:grpSpPr>
          <a:xfrm rot="-10548838">
            <a:off x="-121195" y="1001518"/>
            <a:ext cx="682747" cy="1547387"/>
            <a:chOff x="-33427" y="3476090"/>
            <a:chExt cx="682701" cy="1547282"/>
          </a:xfrm>
        </p:grpSpPr>
        <p:sp>
          <p:nvSpPr>
            <p:cNvPr id="240" name="Google Shape;240;p77"/>
            <p:cNvSpPr/>
            <p:nvPr/>
          </p:nvSpPr>
          <p:spPr>
            <a:xfrm>
              <a:off x="180505" y="42564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77"/>
            <p:cNvSpPr/>
            <p:nvPr/>
          </p:nvSpPr>
          <p:spPr>
            <a:xfrm>
              <a:off x="-33427" y="3476090"/>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77"/>
            <p:cNvSpPr/>
            <p:nvPr/>
          </p:nvSpPr>
          <p:spPr>
            <a:xfrm>
              <a:off x="133086" y="46963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3" name="Google Shape;243;p77"/>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_1">
    <p:spTree>
      <p:nvGrpSpPr>
        <p:cNvPr id="244" name="Shape 244"/>
        <p:cNvGrpSpPr/>
        <p:nvPr/>
      </p:nvGrpSpPr>
      <p:grpSpPr>
        <a:xfrm>
          <a:off x="0" y="0"/>
          <a:ext cx="0" cy="0"/>
          <a:chOff x="0" y="0"/>
          <a:chExt cx="0" cy="0"/>
        </a:xfrm>
      </p:grpSpPr>
      <p:sp>
        <p:nvSpPr>
          <p:cNvPr id="245" name="Google Shape;245;p78"/>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246" name="Google Shape;246;p78"/>
          <p:cNvSpPr/>
          <p:nvPr/>
        </p:nvSpPr>
        <p:spPr>
          <a:xfrm>
            <a:off x="5052478" y="3569975"/>
            <a:ext cx="5371040" cy="2068243"/>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78"/>
          <p:cNvSpPr/>
          <p:nvPr/>
        </p:nvSpPr>
        <p:spPr>
          <a:xfrm rot="10644777">
            <a:off x="-1048849" y="-1303280"/>
            <a:ext cx="4634055" cy="2824556"/>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8" name="Google Shape;248;p78"/>
          <p:cNvGrpSpPr/>
          <p:nvPr/>
        </p:nvGrpSpPr>
        <p:grpSpPr>
          <a:xfrm>
            <a:off x="-62147" y="4"/>
            <a:ext cx="1648457" cy="1491383"/>
            <a:chOff x="-62147" y="4"/>
            <a:chExt cx="1648457" cy="1491383"/>
          </a:xfrm>
        </p:grpSpPr>
        <p:sp>
          <p:nvSpPr>
            <p:cNvPr id="249" name="Google Shape;249;p78"/>
            <p:cNvSpPr/>
            <p:nvPr/>
          </p:nvSpPr>
          <p:spPr>
            <a:xfrm>
              <a:off x="187398" y="8360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78"/>
            <p:cNvSpPr/>
            <p:nvPr/>
          </p:nvSpPr>
          <p:spPr>
            <a:xfrm>
              <a:off x="53072" y="125301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78"/>
            <p:cNvSpPr/>
            <p:nvPr/>
          </p:nvSpPr>
          <p:spPr>
            <a:xfrm>
              <a:off x="1259298" y="670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78"/>
            <p:cNvSpPr/>
            <p:nvPr/>
          </p:nvSpPr>
          <p:spPr>
            <a:xfrm>
              <a:off x="-62147" y="4"/>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 name="Google Shape;253;p78"/>
          <p:cNvGrpSpPr/>
          <p:nvPr/>
        </p:nvGrpSpPr>
        <p:grpSpPr>
          <a:xfrm>
            <a:off x="6635180" y="3519093"/>
            <a:ext cx="2455746" cy="1624395"/>
            <a:chOff x="6635180" y="3519093"/>
            <a:chExt cx="2455746" cy="1624395"/>
          </a:xfrm>
        </p:grpSpPr>
        <p:sp>
          <p:nvSpPr>
            <p:cNvPr id="254" name="Google Shape;254;p78"/>
            <p:cNvSpPr/>
            <p:nvPr/>
          </p:nvSpPr>
          <p:spPr>
            <a:xfrm>
              <a:off x="8430903" y="39439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78"/>
            <p:cNvSpPr/>
            <p:nvPr/>
          </p:nvSpPr>
          <p:spPr>
            <a:xfrm>
              <a:off x="8622155" y="35190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78"/>
            <p:cNvSpPr/>
            <p:nvPr/>
          </p:nvSpPr>
          <p:spPr>
            <a:xfrm>
              <a:off x="6635180" y="46746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78"/>
            <p:cNvSpPr/>
            <p:nvPr/>
          </p:nvSpPr>
          <p:spPr>
            <a:xfrm>
              <a:off x="8185647" y="478991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58" name="Shape 258"/>
        <p:cNvGrpSpPr/>
        <p:nvPr/>
      </p:nvGrpSpPr>
      <p:grpSpPr>
        <a:xfrm>
          <a:off x="0" y="0"/>
          <a:ext cx="0" cy="0"/>
          <a:chOff x="0" y="0"/>
          <a:chExt cx="0" cy="0"/>
        </a:xfrm>
      </p:grpSpPr>
      <p:sp>
        <p:nvSpPr>
          <p:cNvPr id="259" name="Google Shape;259;p79"/>
          <p:cNvSpPr/>
          <p:nvPr/>
        </p:nvSpPr>
        <p:spPr>
          <a:xfrm>
            <a:off x="2718684" y="2188525"/>
            <a:ext cx="7138396"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79"/>
          <p:cNvSpPr/>
          <p:nvPr/>
        </p:nvSpPr>
        <p:spPr>
          <a:xfrm>
            <a:off x="5510909" y="2530450"/>
            <a:ext cx="7138396"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79"/>
          <p:cNvSpPr txBox="1"/>
          <p:nvPr>
            <p:ph type="title"/>
          </p:nvPr>
        </p:nvSpPr>
        <p:spPr>
          <a:xfrm>
            <a:off x="713100" y="650000"/>
            <a:ext cx="3728700" cy="873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sz="5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2" name="Google Shape;262;p79"/>
          <p:cNvSpPr txBox="1"/>
          <p:nvPr>
            <p:ph idx="1" type="subTitle"/>
          </p:nvPr>
        </p:nvSpPr>
        <p:spPr>
          <a:xfrm>
            <a:off x="713100" y="1523000"/>
            <a:ext cx="3728700" cy="133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1600"/>
              </a:spcBef>
              <a:spcAft>
                <a:spcPts val="0"/>
              </a:spcAft>
              <a:buSzPts val="1000"/>
              <a:buNone/>
              <a:defRPr sz="1000"/>
            </a:lvl3pPr>
            <a:lvl4pPr lvl="3" algn="ctr">
              <a:lnSpc>
                <a:spcPct val="100000"/>
              </a:lnSpc>
              <a:spcBef>
                <a:spcPts val="1600"/>
              </a:spcBef>
              <a:spcAft>
                <a:spcPts val="0"/>
              </a:spcAft>
              <a:buSzPts val="1000"/>
              <a:buNone/>
              <a:defRPr sz="1000"/>
            </a:lvl4pPr>
            <a:lvl5pPr lvl="4" algn="ctr">
              <a:lnSpc>
                <a:spcPct val="100000"/>
              </a:lnSpc>
              <a:spcBef>
                <a:spcPts val="1600"/>
              </a:spcBef>
              <a:spcAft>
                <a:spcPts val="0"/>
              </a:spcAft>
              <a:buSzPts val="1000"/>
              <a:buNone/>
              <a:defRPr sz="1000"/>
            </a:lvl5pPr>
            <a:lvl6pPr lvl="5" algn="ctr">
              <a:lnSpc>
                <a:spcPct val="100000"/>
              </a:lnSpc>
              <a:spcBef>
                <a:spcPts val="1600"/>
              </a:spcBef>
              <a:spcAft>
                <a:spcPts val="0"/>
              </a:spcAft>
              <a:buSzPts val="1000"/>
              <a:buNone/>
              <a:defRPr sz="1000"/>
            </a:lvl6pPr>
            <a:lvl7pPr lvl="6" algn="ctr">
              <a:lnSpc>
                <a:spcPct val="100000"/>
              </a:lnSpc>
              <a:spcBef>
                <a:spcPts val="1600"/>
              </a:spcBef>
              <a:spcAft>
                <a:spcPts val="0"/>
              </a:spcAft>
              <a:buSzPts val="1000"/>
              <a:buNone/>
              <a:defRPr sz="1000"/>
            </a:lvl7pPr>
            <a:lvl8pPr lvl="7" algn="ctr">
              <a:lnSpc>
                <a:spcPct val="100000"/>
              </a:lnSpc>
              <a:spcBef>
                <a:spcPts val="1600"/>
              </a:spcBef>
              <a:spcAft>
                <a:spcPts val="0"/>
              </a:spcAft>
              <a:buSzPts val="1000"/>
              <a:buNone/>
              <a:defRPr sz="1000"/>
            </a:lvl8pPr>
            <a:lvl9pPr lvl="8" algn="ctr">
              <a:lnSpc>
                <a:spcPct val="100000"/>
              </a:lnSpc>
              <a:spcBef>
                <a:spcPts val="1600"/>
              </a:spcBef>
              <a:spcAft>
                <a:spcPts val="1600"/>
              </a:spcAft>
              <a:buSzPts val="1000"/>
              <a:buNone/>
              <a:defRPr sz="1000"/>
            </a:lvl9pPr>
          </a:lstStyle>
          <a:p/>
        </p:txBody>
      </p:sp>
      <p:sp>
        <p:nvSpPr>
          <p:cNvPr id="263" name="Google Shape;263;p79"/>
          <p:cNvSpPr txBox="1"/>
          <p:nvPr/>
        </p:nvSpPr>
        <p:spPr>
          <a:xfrm>
            <a:off x="713100" y="3385450"/>
            <a:ext cx="3000000" cy="615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GB" sz="1000" u="none" cap="none" strike="noStrike">
                <a:solidFill>
                  <a:schemeClr val="dk1"/>
                </a:solidFill>
                <a:latin typeface="Maven Pro"/>
                <a:ea typeface="Maven Pro"/>
                <a:cs typeface="Maven Pro"/>
                <a:sym typeface="Maven Pro"/>
              </a:rPr>
              <a:t>CREDITS: This presentation template was created by </a:t>
            </a:r>
            <a:r>
              <a:rPr b="1" i="0" lang="en-GB" sz="1000" u="sng" cap="none" strike="noStrike">
                <a:solidFill>
                  <a:schemeClr val="dk2"/>
                </a:solidFill>
                <a:latin typeface="Maven Pro"/>
                <a:ea typeface="Maven Pro"/>
                <a:cs typeface="Maven Pro"/>
                <a:sym typeface="Maven Pro"/>
                <a:hlinkClick r:id="rId2">
                  <a:extLst>
                    <a:ext uri="{A12FA001-AC4F-418D-AE19-62706E023703}">
                      <ahyp:hlinkClr val="tx"/>
                    </a:ext>
                  </a:extLst>
                </a:hlinkClick>
              </a:rPr>
              <a:t>Slidesgo</a:t>
            </a:r>
            <a:r>
              <a:rPr b="0" i="0" lang="en-GB" sz="1000" u="none" cap="none" strike="noStrike">
                <a:solidFill>
                  <a:schemeClr val="dk1"/>
                </a:solidFill>
                <a:latin typeface="Maven Pro"/>
                <a:ea typeface="Maven Pro"/>
                <a:cs typeface="Maven Pro"/>
                <a:sym typeface="Maven Pro"/>
              </a:rPr>
              <a:t>, and includes icons by </a:t>
            </a:r>
            <a:r>
              <a:rPr b="1" i="0" lang="en-GB" sz="1000" u="sng" cap="none" strike="noStrike">
                <a:solidFill>
                  <a:schemeClr val="dk2"/>
                </a:solidFill>
                <a:latin typeface="Maven Pro"/>
                <a:ea typeface="Maven Pro"/>
                <a:cs typeface="Maven Pro"/>
                <a:sym typeface="Maven Pro"/>
                <a:hlinkClick r:id="rId3">
                  <a:extLst>
                    <a:ext uri="{A12FA001-AC4F-418D-AE19-62706E023703}">
                      <ahyp:hlinkClr val="tx"/>
                    </a:ext>
                  </a:extLst>
                </a:hlinkClick>
              </a:rPr>
              <a:t>Flaticon</a:t>
            </a:r>
            <a:r>
              <a:rPr b="1" i="0" lang="en-GB" sz="1000" u="none" cap="none" strike="noStrike">
                <a:solidFill>
                  <a:schemeClr val="dk2"/>
                </a:solidFill>
                <a:latin typeface="Maven Pro"/>
                <a:ea typeface="Maven Pro"/>
                <a:cs typeface="Maven Pro"/>
                <a:sym typeface="Maven Pro"/>
              </a:rPr>
              <a:t> </a:t>
            </a:r>
            <a:r>
              <a:rPr b="0" i="0" lang="en-GB" sz="1000" u="none" cap="none" strike="noStrike">
                <a:solidFill>
                  <a:schemeClr val="dk1"/>
                </a:solidFill>
                <a:latin typeface="Maven Pro"/>
                <a:ea typeface="Maven Pro"/>
                <a:cs typeface="Maven Pro"/>
                <a:sym typeface="Maven Pro"/>
              </a:rPr>
              <a:t>and infographics &amp; images by </a:t>
            </a:r>
            <a:r>
              <a:rPr b="1" i="0" lang="en-GB" sz="1000" u="sng" cap="none" strike="noStrike">
                <a:solidFill>
                  <a:schemeClr val="dk2"/>
                </a:solidFill>
                <a:latin typeface="Maven Pro"/>
                <a:ea typeface="Maven Pro"/>
                <a:cs typeface="Maven Pro"/>
                <a:sym typeface="Maven Pro"/>
                <a:hlinkClick r:id="rId4">
                  <a:extLst>
                    <a:ext uri="{A12FA001-AC4F-418D-AE19-62706E023703}">
                      <ahyp:hlinkClr val="tx"/>
                    </a:ext>
                  </a:extLst>
                </a:hlinkClick>
              </a:rPr>
              <a:t>Freepik</a:t>
            </a:r>
            <a:endParaRPr b="1" i="0" sz="1000" u="sng" cap="none" strike="noStrike">
              <a:solidFill>
                <a:schemeClr val="dk2"/>
              </a:solidFill>
              <a:latin typeface="Maven Pro"/>
              <a:ea typeface="Maven Pro"/>
              <a:cs typeface="Maven Pro"/>
              <a:sym typeface="Maven Pr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62"/>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62"/>
          <p:cNvSpPr txBox="1"/>
          <p:nvPr>
            <p:ph idx="1" type="body"/>
          </p:nvPr>
        </p:nvSpPr>
        <p:spPr>
          <a:xfrm>
            <a:off x="720000" y="1215752"/>
            <a:ext cx="77040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Font typeface="Roboto Condensed Light"/>
              <a:buChar char="○"/>
              <a:defRPr/>
            </a:lvl2pPr>
            <a:lvl3pPr indent="-304800" lvl="2" marL="1371600" algn="l">
              <a:lnSpc>
                <a:spcPct val="115000"/>
              </a:lnSpc>
              <a:spcBef>
                <a:spcPts val="1600"/>
              </a:spcBef>
              <a:spcAft>
                <a:spcPts val="0"/>
              </a:spcAft>
              <a:buSzPts val="1200"/>
              <a:buFont typeface="Roboto Condensed Light"/>
              <a:buChar char="■"/>
              <a:defRPr/>
            </a:lvl3pPr>
            <a:lvl4pPr indent="-304800" lvl="3" marL="1828800" algn="l">
              <a:lnSpc>
                <a:spcPct val="115000"/>
              </a:lnSpc>
              <a:spcBef>
                <a:spcPts val="1600"/>
              </a:spcBef>
              <a:spcAft>
                <a:spcPts val="0"/>
              </a:spcAft>
              <a:buSzPts val="1200"/>
              <a:buFont typeface="Roboto Condensed Light"/>
              <a:buChar char="●"/>
              <a:defRPr/>
            </a:lvl4pPr>
            <a:lvl5pPr indent="-304800" lvl="4" marL="2286000" algn="l">
              <a:lnSpc>
                <a:spcPct val="115000"/>
              </a:lnSpc>
              <a:spcBef>
                <a:spcPts val="1600"/>
              </a:spcBef>
              <a:spcAft>
                <a:spcPts val="0"/>
              </a:spcAft>
              <a:buSzPts val="1200"/>
              <a:buFont typeface="Roboto Condensed Light"/>
              <a:buChar char="○"/>
              <a:defRPr/>
            </a:lvl5pPr>
            <a:lvl6pPr indent="-304800" lvl="5" marL="2743200" algn="l">
              <a:lnSpc>
                <a:spcPct val="115000"/>
              </a:lnSpc>
              <a:spcBef>
                <a:spcPts val="1600"/>
              </a:spcBef>
              <a:spcAft>
                <a:spcPts val="0"/>
              </a:spcAft>
              <a:buSzPts val="1200"/>
              <a:buFont typeface="Roboto Condensed Light"/>
              <a:buChar char="■"/>
              <a:defRPr/>
            </a:lvl6pPr>
            <a:lvl7pPr indent="-304800" lvl="6" marL="3200400" algn="l">
              <a:lnSpc>
                <a:spcPct val="115000"/>
              </a:lnSpc>
              <a:spcBef>
                <a:spcPts val="1600"/>
              </a:spcBef>
              <a:spcAft>
                <a:spcPts val="0"/>
              </a:spcAft>
              <a:buSzPts val="1200"/>
              <a:buFont typeface="Roboto Condensed Light"/>
              <a:buChar char="●"/>
              <a:defRPr/>
            </a:lvl7pPr>
            <a:lvl8pPr indent="-304800" lvl="7" marL="3657600" algn="l">
              <a:lnSpc>
                <a:spcPct val="115000"/>
              </a:lnSpc>
              <a:spcBef>
                <a:spcPts val="1600"/>
              </a:spcBef>
              <a:spcAft>
                <a:spcPts val="0"/>
              </a:spcAft>
              <a:buSzPts val="1200"/>
              <a:buFont typeface="Roboto Condensed Light"/>
              <a:buChar char="○"/>
              <a:defRPr/>
            </a:lvl8pPr>
            <a:lvl9pPr indent="-304800" lvl="8" marL="4114800" algn="l">
              <a:lnSpc>
                <a:spcPct val="115000"/>
              </a:lnSpc>
              <a:spcBef>
                <a:spcPts val="1600"/>
              </a:spcBef>
              <a:spcAft>
                <a:spcPts val="1600"/>
              </a:spcAft>
              <a:buSzPts val="1200"/>
              <a:buFont typeface="Roboto Condensed Light"/>
              <a:buChar char="■"/>
              <a:defRPr/>
            </a:lvl9pPr>
          </a:lstStyle>
          <a:p/>
        </p:txBody>
      </p:sp>
      <p:sp>
        <p:nvSpPr>
          <p:cNvPr id="17" name="Google Shape;17;p62"/>
          <p:cNvSpPr/>
          <p:nvPr/>
        </p:nvSpPr>
        <p:spPr>
          <a:xfrm>
            <a:off x="4523725" y="3162601"/>
            <a:ext cx="5728043"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62"/>
          <p:cNvSpPr/>
          <p:nvPr/>
        </p:nvSpPr>
        <p:spPr>
          <a:xfrm rot="-10492926">
            <a:off x="-1867197" y="3324908"/>
            <a:ext cx="3817099" cy="3985333"/>
          </a:xfrm>
          <a:custGeom>
            <a:rect b="b" l="l" r="r" t="t"/>
            <a:pathLst>
              <a:path extrusionOk="0" h="29882" w="28620">
                <a:moveTo>
                  <a:pt x="9332" y="0"/>
                </a:moveTo>
                <a:cubicBezTo>
                  <a:pt x="8101" y="0"/>
                  <a:pt x="6861" y="562"/>
                  <a:pt x="5978" y="1437"/>
                </a:cubicBezTo>
                <a:cubicBezTo>
                  <a:pt x="5210" y="2195"/>
                  <a:pt x="4693" y="3149"/>
                  <a:pt x="4363" y="4166"/>
                </a:cubicBezTo>
                <a:cubicBezTo>
                  <a:pt x="4042" y="5192"/>
                  <a:pt x="3961" y="6272"/>
                  <a:pt x="3560" y="7280"/>
                </a:cubicBezTo>
                <a:cubicBezTo>
                  <a:pt x="2721" y="9341"/>
                  <a:pt x="750" y="10554"/>
                  <a:pt x="295" y="12829"/>
                </a:cubicBezTo>
                <a:cubicBezTo>
                  <a:pt x="0" y="14310"/>
                  <a:pt x="331" y="15933"/>
                  <a:pt x="1312" y="17084"/>
                </a:cubicBezTo>
                <a:cubicBezTo>
                  <a:pt x="1963" y="17842"/>
                  <a:pt x="2846" y="18360"/>
                  <a:pt x="3783" y="18708"/>
                </a:cubicBezTo>
                <a:cubicBezTo>
                  <a:pt x="4247" y="18877"/>
                  <a:pt x="4720" y="18993"/>
                  <a:pt x="5192" y="19100"/>
                </a:cubicBezTo>
                <a:cubicBezTo>
                  <a:pt x="5549" y="19189"/>
                  <a:pt x="5915" y="19261"/>
                  <a:pt x="6272" y="19350"/>
                </a:cubicBezTo>
                <a:cubicBezTo>
                  <a:pt x="6879" y="19511"/>
                  <a:pt x="7423" y="19957"/>
                  <a:pt x="7878" y="20385"/>
                </a:cubicBezTo>
                <a:cubicBezTo>
                  <a:pt x="8913" y="21339"/>
                  <a:pt x="9671" y="22579"/>
                  <a:pt x="10331" y="23811"/>
                </a:cubicBezTo>
                <a:cubicBezTo>
                  <a:pt x="11009" y="25086"/>
                  <a:pt x="11518" y="26398"/>
                  <a:pt x="12508" y="27468"/>
                </a:cubicBezTo>
                <a:cubicBezTo>
                  <a:pt x="13418" y="28458"/>
                  <a:pt x="14577" y="29217"/>
                  <a:pt x="15871" y="29600"/>
                </a:cubicBezTo>
                <a:cubicBezTo>
                  <a:pt x="16506" y="29788"/>
                  <a:pt x="17169" y="29882"/>
                  <a:pt x="17832" y="29882"/>
                </a:cubicBezTo>
                <a:cubicBezTo>
                  <a:pt x="19368" y="29882"/>
                  <a:pt x="20902" y="29380"/>
                  <a:pt x="22080" y="28396"/>
                </a:cubicBezTo>
                <a:cubicBezTo>
                  <a:pt x="22928" y="27700"/>
                  <a:pt x="23614" y="26665"/>
                  <a:pt x="23498" y="25577"/>
                </a:cubicBezTo>
                <a:cubicBezTo>
                  <a:pt x="23427" y="24836"/>
                  <a:pt x="22990" y="24176"/>
                  <a:pt x="22446" y="23677"/>
                </a:cubicBezTo>
                <a:cubicBezTo>
                  <a:pt x="21732" y="23025"/>
                  <a:pt x="20822" y="22695"/>
                  <a:pt x="20153" y="22000"/>
                </a:cubicBezTo>
                <a:cubicBezTo>
                  <a:pt x="19074" y="20867"/>
                  <a:pt x="18797" y="19038"/>
                  <a:pt x="19502" y="17637"/>
                </a:cubicBezTo>
                <a:cubicBezTo>
                  <a:pt x="20233" y="16192"/>
                  <a:pt x="21625" y="15648"/>
                  <a:pt x="23133" y="15541"/>
                </a:cubicBezTo>
                <a:cubicBezTo>
                  <a:pt x="24623" y="15434"/>
                  <a:pt x="26219" y="14443"/>
                  <a:pt x="27156" y="13302"/>
                </a:cubicBezTo>
                <a:cubicBezTo>
                  <a:pt x="28182" y="12053"/>
                  <a:pt x="28619" y="10277"/>
                  <a:pt x="28075" y="8752"/>
                </a:cubicBezTo>
                <a:cubicBezTo>
                  <a:pt x="27754" y="7851"/>
                  <a:pt x="27058" y="7084"/>
                  <a:pt x="26202" y="6647"/>
                </a:cubicBezTo>
                <a:cubicBezTo>
                  <a:pt x="25635" y="6363"/>
                  <a:pt x="25044" y="6284"/>
                  <a:pt x="24441" y="6284"/>
                </a:cubicBezTo>
                <a:cubicBezTo>
                  <a:pt x="24077" y="6284"/>
                  <a:pt x="23708" y="6313"/>
                  <a:pt x="23338" y="6343"/>
                </a:cubicBezTo>
                <a:cubicBezTo>
                  <a:pt x="22809" y="6381"/>
                  <a:pt x="22275" y="6405"/>
                  <a:pt x="21741" y="6405"/>
                </a:cubicBezTo>
                <a:cubicBezTo>
                  <a:pt x="19781" y="6405"/>
                  <a:pt x="17823" y="6089"/>
                  <a:pt x="16112" y="5023"/>
                </a:cubicBezTo>
                <a:cubicBezTo>
                  <a:pt x="14988" y="4327"/>
                  <a:pt x="14158" y="3274"/>
                  <a:pt x="13293" y="2293"/>
                </a:cubicBezTo>
                <a:cubicBezTo>
                  <a:pt x="12508" y="1401"/>
                  <a:pt x="11607" y="536"/>
                  <a:pt x="10474" y="179"/>
                </a:cubicBezTo>
                <a:cubicBezTo>
                  <a:pt x="10099" y="54"/>
                  <a:pt x="9715" y="0"/>
                  <a:pt x="9332" y="0"/>
                </a:cubicBezTo>
                <a:close/>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62"/>
          <p:cNvGrpSpPr/>
          <p:nvPr/>
        </p:nvGrpSpPr>
        <p:grpSpPr>
          <a:xfrm>
            <a:off x="-54470" y="2967153"/>
            <a:ext cx="774471" cy="1912389"/>
            <a:chOff x="-54470" y="2967153"/>
            <a:chExt cx="774471" cy="1912389"/>
          </a:xfrm>
        </p:grpSpPr>
        <p:sp>
          <p:nvSpPr>
            <p:cNvPr id="20" name="Google Shape;20;p62"/>
            <p:cNvSpPr/>
            <p:nvPr/>
          </p:nvSpPr>
          <p:spPr>
            <a:xfrm>
              <a:off x="59978" y="421944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62"/>
            <p:cNvSpPr/>
            <p:nvPr/>
          </p:nvSpPr>
          <p:spPr>
            <a:xfrm>
              <a:off x="-54470" y="34743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62"/>
            <p:cNvSpPr/>
            <p:nvPr/>
          </p:nvSpPr>
          <p:spPr>
            <a:xfrm>
              <a:off x="338511" y="296715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62"/>
            <p:cNvSpPr/>
            <p:nvPr/>
          </p:nvSpPr>
          <p:spPr>
            <a:xfrm>
              <a:off x="338511" y="383087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62"/>
          <p:cNvGrpSpPr/>
          <p:nvPr/>
        </p:nvGrpSpPr>
        <p:grpSpPr>
          <a:xfrm>
            <a:off x="7450103" y="2640103"/>
            <a:ext cx="1597871" cy="2451289"/>
            <a:chOff x="7450103" y="2640103"/>
            <a:chExt cx="1597871" cy="2451289"/>
          </a:xfrm>
        </p:grpSpPr>
        <p:sp>
          <p:nvSpPr>
            <p:cNvPr id="25" name="Google Shape;25;p62"/>
            <p:cNvSpPr/>
            <p:nvPr/>
          </p:nvSpPr>
          <p:spPr>
            <a:xfrm>
              <a:off x="7450103" y="44312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62"/>
            <p:cNvSpPr/>
            <p:nvPr/>
          </p:nvSpPr>
          <p:spPr>
            <a:xfrm>
              <a:off x="8430905" y="425356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62"/>
            <p:cNvSpPr/>
            <p:nvPr/>
          </p:nvSpPr>
          <p:spPr>
            <a:xfrm>
              <a:off x="8478061" y="26401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62"/>
            <p:cNvSpPr/>
            <p:nvPr/>
          </p:nvSpPr>
          <p:spPr>
            <a:xfrm>
              <a:off x="8478061" y="37598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62"/>
            <p:cNvSpPr/>
            <p:nvPr/>
          </p:nvSpPr>
          <p:spPr>
            <a:xfrm>
              <a:off x="8579205" y="33075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64" name="Shape 264"/>
        <p:cNvGrpSpPr/>
        <p:nvPr/>
      </p:nvGrpSpPr>
      <p:grpSpPr>
        <a:xfrm>
          <a:off x="0" y="0"/>
          <a:ext cx="0" cy="0"/>
          <a:chOff x="0" y="0"/>
          <a:chExt cx="0" cy="0"/>
        </a:xfrm>
      </p:grpSpPr>
      <p:sp>
        <p:nvSpPr>
          <p:cNvPr id="265" name="Google Shape;265;p80"/>
          <p:cNvSpPr/>
          <p:nvPr/>
        </p:nvSpPr>
        <p:spPr>
          <a:xfrm rot="-6125281">
            <a:off x="6780953" y="-507545"/>
            <a:ext cx="4634067" cy="2824557"/>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80"/>
          <p:cNvSpPr/>
          <p:nvPr/>
        </p:nvSpPr>
        <p:spPr>
          <a:xfrm flipH="1">
            <a:off x="-1192290" y="3569975"/>
            <a:ext cx="5029983" cy="2068243"/>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7" name="Google Shape;267;p80"/>
          <p:cNvGrpSpPr/>
          <p:nvPr/>
        </p:nvGrpSpPr>
        <p:grpSpPr>
          <a:xfrm>
            <a:off x="53078" y="3519092"/>
            <a:ext cx="666921" cy="1553796"/>
            <a:chOff x="53078" y="3519092"/>
            <a:chExt cx="666921" cy="1553796"/>
          </a:xfrm>
        </p:grpSpPr>
        <p:sp>
          <p:nvSpPr>
            <p:cNvPr id="268" name="Google Shape;268;p80"/>
            <p:cNvSpPr/>
            <p:nvPr/>
          </p:nvSpPr>
          <p:spPr>
            <a:xfrm>
              <a:off x="53078" y="35190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80"/>
            <p:cNvSpPr/>
            <p:nvPr/>
          </p:nvSpPr>
          <p:spPr>
            <a:xfrm>
              <a:off x="251230" y="46040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80"/>
            <p:cNvSpPr/>
            <p:nvPr/>
          </p:nvSpPr>
          <p:spPr>
            <a:xfrm>
              <a:off x="148697" y="43264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49019"/>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1" name="Google Shape;271;p80"/>
          <p:cNvGrpSpPr/>
          <p:nvPr/>
        </p:nvGrpSpPr>
        <p:grpSpPr>
          <a:xfrm>
            <a:off x="7618822" y="111365"/>
            <a:ext cx="1576004" cy="1123414"/>
            <a:chOff x="7618822" y="111365"/>
            <a:chExt cx="1576004" cy="1123414"/>
          </a:xfrm>
        </p:grpSpPr>
        <p:sp>
          <p:nvSpPr>
            <p:cNvPr id="272" name="Google Shape;272;p80"/>
            <p:cNvSpPr/>
            <p:nvPr/>
          </p:nvSpPr>
          <p:spPr>
            <a:xfrm>
              <a:off x="8267398" y="11137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80"/>
            <p:cNvSpPr/>
            <p:nvPr/>
          </p:nvSpPr>
          <p:spPr>
            <a:xfrm>
              <a:off x="8534803" y="574679"/>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80"/>
            <p:cNvSpPr/>
            <p:nvPr/>
          </p:nvSpPr>
          <p:spPr>
            <a:xfrm>
              <a:off x="7618822" y="11136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49019"/>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75" name="Shape 275"/>
        <p:cNvGrpSpPr/>
        <p:nvPr/>
      </p:nvGrpSpPr>
      <p:grpSpPr>
        <a:xfrm>
          <a:off x="0" y="0"/>
          <a:ext cx="0" cy="0"/>
          <a:chOff x="0" y="0"/>
          <a:chExt cx="0" cy="0"/>
        </a:xfrm>
      </p:grpSpPr>
      <p:sp>
        <p:nvSpPr>
          <p:cNvPr id="276" name="Google Shape;276;p81"/>
          <p:cNvSpPr/>
          <p:nvPr/>
        </p:nvSpPr>
        <p:spPr>
          <a:xfrm>
            <a:off x="4182350" y="2075876"/>
            <a:ext cx="5728043"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81"/>
          <p:cNvSpPr/>
          <p:nvPr/>
        </p:nvSpPr>
        <p:spPr>
          <a:xfrm>
            <a:off x="5816848" y="3347141"/>
            <a:ext cx="4013990" cy="1875356"/>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81"/>
          <p:cNvSpPr/>
          <p:nvPr/>
        </p:nvSpPr>
        <p:spPr>
          <a:xfrm rot="-9720741">
            <a:off x="-717073" y="-1675999"/>
            <a:ext cx="5728060" cy="3491392"/>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9" name="Google Shape;279;p81"/>
          <p:cNvGrpSpPr/>
          <p:nvPr/>
        </p:nvGrpSpPr>
        <p:grpSpPr>
          <a:xfrm>
            <a:off x="531953" y="54192"/>
            <a:ext cx="2525032" cy="660100"/>
            <a:chOff x="531953" y="54192"/>
            <a:chExt cx="2525032" cy="660100"/>
          </a:xfrm>
        </p:grpSpPr>
        <p:sp>
          <p:nvSpPr>
            <p:cNvPr id="280" name="Google Shape;280;p81"/>
            <p:cNvSpPr/>
            <p:nvPr/>
          </p:nvSpPr>
          <p:spPr>
            <a:xfrm>
              <a:off x="531953" y="541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81"/>
            <p:cNvSpPr/>
            <p:nvPr/>
          </p:nvSpPr>
          <p:spPr>
            <a:xfrm>
              <a:off x="2311280" y="2454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81"/>
            <p:cNvSpPr/>
            <p:nvPr/>
          </p:nvSpPr>
          <p:spPr>
            <a:xfrm>
              <a:off x="1841797" y="1642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49019"/>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81"/>
            <p:cNvSpPr/>
            <p:nvPr/>
          </p:nvSpPr>
          <p:spPr>
            <a:xfrm>
              <a:off x="2729973" y="542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2">
    <p:spTree>
      <p:nvGrpSpPr>
        <p:cNvPr id="284" name="Shape 284"/>
        <p:cNvGrpSpPr/>
        <p:nvPr/>
      </p:nvGrpSpPr>
      <p:grpSpPr>
        <a:xfrm>
          <a:off x="0" y="0"/>
          <a:ext cx="0" cy="0"/>
          <a:chOff x="0" y="0"/>
          <a:chExt cx="0" cy="0"/>
        </a:xfrm>
      </p:grpSpPr>
      <p:sp>
        <p:nvSpPr>
          <p:cNvPr id="285" name="Google Shape;285;p82"/>
          <p:cNvSpPr/>
          <p:nvPr/>
        </p:nvSpPr>
        <p:spPr>
          <a:xfrm flipH="1" rot="1292342">
            <a:off x="-2419456" y="2200421"/>
            <a:ext cx="6095930" cy="3491359"/>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82"/>
          <p:cNvSpPr/>
          <p:nvPr/>
        </p:nvSpPr>
        <p:spPr>
          <a:xfrm rot="5400000">
            <a:off x="6537482" y="2747717"/>
            <a:ext cx="3524097" cy="2396762"/>
          </a:xfrm>
          <a:custGeom>
            <a:rect b="b" l="l" r="r" t="t"/>
            <a:pathLst>
              <a:path extrusionOk="0" h="14034" w="20635">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69019"/>
                </a:srgbClr>
              </a:gs>
              <a:gs pos="100000">
                <a:schemeClr val="accent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7" name="Google Shape;287;p82"/>
          <p:cNvGrpSpPr/>
          <p:nvPr/>
        </p:nvGrpSpPr>
        <p:grpSpPr>
          <a:xfrm>
            <a:off x="8209011" y="2860943"/>
            <a:ext cx="934985" cy="2170316"/>
            <a:chOff x="8220061" y="2910118"/>
            <a:chExt cx="934985" cy="2170316"/>
          </a:xfrm>
        </p:grpSpPr>
        <p:sp>
          <p:nvSpPr>
            <p:cNvPr id="288" name="Google Shape;288;p82"/>
            <p:cNvSpPr/>
            <p:nvPr/>
          </p:nvSpPr>
          <p:spPr>
            <a:xfrm>
              <a:off x="8495023" y="4363315"/>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82"/>
            <p:cNvSpPr/>
            <p:nvPr/>
          </p:nvSpPr>
          <p:spPr>
            <a:xfrm>
              <a:off x="8737186" y="37316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82"/>
            <p:cNvSpPr/>
            <p:nvPr/>
          </p:nvSpPr>
          <p:spPr>
            <a:xfrm>
              <a:off x="8220061" y="4753390"/>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82"/>
            <p:cNvSpPr/>
            <p:nvPr/>
          </p:nvSpPr>
          <p:spPr>
            <a:xfrm>
              <a:off x="8552930" y="29101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2" name="Google Shape;292;p82"/>
          <p:cNvGrpSpPr/>
          <p:nvPr/>
        </p:nvGrpSpPr>
        <p:grpSpPr>
          <a:xfrm rot="7347507">
            <a:off x="371746" y="3666596"/>
            <a:ext cx="682716" cy="1547317"/>
            <a:chOff x="-33427" y="3476090"/>
            <a:chExt cx="682701" cy="1547282"/>
          </a:xfrm>
        </p:grpSpPr>
        <p:sp>
          <p:nvSpPr>
            <p:cNvPr id="293" name="Google Shape;293;p82"/>
            <p:cNvSpPr/>
            <p:nvPr/>
          </p:nvSpPr>
          <p:spPr>
            <a:xfrm>
              <a:off x="180505" y="42564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82"/>
            <p:cNvSpPr/>
            <p:nvPr/>
          </p:nvSpPr>
          <p:spPr>
            <a:xfrm>
              <a:off x="-33427" y="3476090"/>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82"/>
            <p:cNvSpPr/>
            <p:nvPr/>
          </p:nvSpPr>
          <p:spPr>
            <a:xfrm>
              <a:off x="133086" y="46963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9" name="Shape 299"/>
        <p:cNvGrpSpPr/>
        <p:nvPr/>
      </p:nvGrpSpPr>
      <p:grpSpPr>
        <a:xfrm>
          <a:off x="0" y="0"/>
          <a:ext cx="0" cy="0"/>
          <a:chOff x="0" y="0"/>
          <a:chExt cx="0" cy="0"/>
        </a:xfrm>
      </p:grpSpPr>
      <p:sp>
        <p:nvSpPr>
          <p:cNvPr id="300" name="Google Shape;300;p53"/>
          <p:cNvSpPr/>
          <p:nvPr/>
        </p:nvSpPr>
        <p:spPr>
          <a:xfrm>
            <a:off x="4182350" y="2075876"/>
            <a:ext cx="5728043"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53"/>
          <p:cNvSpPr/>
          <p:nvPr/>
        </p:nvSpPr>
        <p:spPr>
          <a:xfrm>
            <a:off x="5816848" y="3347141"/>
            <a:ext cx="4013990" cy="1875356"/>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2" name="Google Shape;302;p53"/>
          <p:cNvGrpSpPr/>
          <p:nvPr/>
        </p:nvGrpSpPr>
        <p:grpSpPr>
          <a:xfrm>
            <a:off x="5905878" y="268267"/>
            <a:ext cx="2525032" cy="660100"/>
            <a:chOff x="531953" y="54192"/>
            <a:chExt cx="2525032" cy="660100"/>
          </a:xfrm>
        </p:grpSpPr>
        <p:sp>
          <p:nvSpPr>
            <p:cNvPr id="303" name="Google Shape;303;p53"/>
            <p:cNvSpPr/>
            <p:nvPr/>
          </p:nvSpPr>
          <p:spPr>
            <a:xfrm>
              <a:off x="531953" y="541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53"/>
            <p:cNvSpPr/>
            <p:nvPr/>
          </p:nvSpPr>
          <p:spPr>
            <a:xfrm>
              <a:off x="2311280" y="2454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53"/>
            <p:cNvSpPr/>
            <p:nvPr/>
          </p:nvSpPr>
          <p:spPr>
            <a:xfrm>
              <a:off x="1841797" y="1642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49019"/>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53"/>
            <p:cNvSpPr/>
            <p:nvPr/>
          </p:nvSpPr>
          <p:spPr>
            <a:xfrm>
              <a:off x="2729973" y="542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7" name="Google Shape;307;p53"/>
          <p:cNvSpPr txBox="1"/>
          <p:nvPr>
            <p:ph idx="1" type="body"/>
          </p:nvPr>
        </p:nvSpPr>
        <p:spPr>
          <a:xfrm>
            <a:off x="713100" y="1850100"/>
            <a:ext cx="5135400" cy="2048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1600"/>
              </a:spcBef>
              <a:spcAft>
                <a:spcPts val="0"/>
              </a:spcAft>
              <a:buSzPts val="12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308" name="Google Shape;308;p53"/>
          <p:cNvSpPr txBox="1"/>
          <p:nvPr>
            <p:ph type="title"/>
          </p:nvPr>
        </p:nvSpPr>
        <p:spPr>
          <a:xfrm>
            <a:off x="713100" y="1244700"/>
            <a:ext cx="5135400" cy="605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309" name="Google Shape;309;p53"/>
          <p:cNvPicPr preferRelativeResize="0"/>
          <p:nvPr/>
        </p:nvPicPr>
        <p:blipFill rotWithShape="1">
          <a:blip r:embed="rId2">
            <a:alphaModFix/>
          </a:blip>
          <a:srcRect b="0" l="0" r="0" t="0"/>
          <a:stretch/>
        </p:blipFill>
        <p:spPr>
          <a:xfrm>
            <a:off x="388400" y="405475"/>
            <a:ext cx="1220961" cy="522900"/>
          </a:xfrm>
          <a:prstGeom prst="rect">
            <a:avLst/>
          </a:prstGeom>
          <a:noFill/>
          <a:ln>
            <a:noFill/>
          </a:ln>
        </p:spPr>
      </p:pic>
      <p:grpSp>
        <p:nvGrpSpPr>
          <p:cNvPr id="310" name="Google Shape;310;p53"/>
          <p:cNvGrpSpPr/>
          <p:nvPr/>
        </p:nvGrpSpPr>
        <p:grpSpPr>
          <a:xfrm>
            <a:off x="388400" y="4554000"/>
            <a:ext cx="2236996" cy="400826"/>
            <a:chOff x="388400" y="4554000"/>
            <a:chExt cx="2236996" cy="400826"/>
          </a:xfrm>
        </p:grpSpPr>
        <p:pic>
          <p:nvPicPr>
            <p:cNvPr id="311" name="Google Shape;311;p53"/>
            <p:cNvPicPr preferRelativeResize="0"/>
            <p:nvPr/>
          </p:nvPicPr>
          <p:blipFill rotWithShape="1">
            <a:blip r:embed="rId3">
              <a:alphaModFix/>
            </a:blip>
            <a:srcRect b="32195" l="15494" r="15487" t="32196"/>
            <a:stretch/>
          </p:blipFill>
          <p:spPr>
            <a:xfrm>
              <a:off x="388400" y="4554001"/>
              <a:ext cx="1118505" cy="400825"/>
            </a:xfrm>
            <a:prstGeom prst="rect">
              <a:avLst/>
            </a:prstGeom>
            <a:noFill/>
            <a:ln>
              <a:noFill/>
            </a:ln>
          </p:spPr>
        </p:pic>
        <p:pic>
          <p:nvPicPr>
            <p:cNvPr id="312" name="Google Shape;312;p53"/>
            <p:cNvPicPr preferRelativeResize="0"/>
            <p:nvPr/>
          </p:nvPicPr>
          <p:blipFill rotWithShape="1">
            <a:blip r:embed="rId4">
              <a:alphaModFix/>
            </a:blip>
            <a:srcRect b="-14930" l="-11785" r="-11772" t="-14920"/>
            <a:stretch/>
          </p:blipFill>
          <p:spPr>
            <a:xfrm>
              <a:off x="1506897" y="4554000"/>
              <a:ext cx="1118499" cy="400825"/>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3" name="Shape 313"/>
        <p:cNvGrpSpPr/>
        <p:nvPr/>
      </p:nvGrpSpPr>
      <p:grpSpPr>
        <a:xfrm>
          <a:off x="0" y="0"/>
          <a:ext cx="0" cy="0"/>
          <a:chOff x="0" y="0"/>
          <a:chExt cx="0" cy="0"/>
        </a:xfrm>
      </p:grpSpPr>
      <p:sp>
        <p:nvSpPr>
          <p:cNvPr id="314" name="Google Shape;314;p54"/>
          <p:cNvSpPr/>
          <p:nvPr/>
        </p:nvSpPr>
        <p:spPr>
          <a:xfrm>
            <a:off x="5052478" y="3569975"/>
            <a:ext cx="5371040" cy="2068243"/>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5" name="Google Shape;315;p54"/>
          <p:cNvGrpSpPr/>
          <p:nvPr/>
        </p:nvGrpSpPr>
        <p:grpSpPr>
          <a:xfrm>
            <a:off x="6635180" y="3519093"/>
            <a:ext cx="2455746" cy="1624395"/>
            <a:chOff x="6635180" y="3519093"/>
            <a:chExt cx="2455746" cy="1624395"/>
          </a:xfrm>
        </p:grpSpPr>
        <p:sp>
          <p:nvSpPr>
            <p:cNvPr id="316" name="Google Shape;316;p54"/>
            <p:cNvSpPr/>
            <p:nvPr/>
          </p:nvSpPr>
          <p:spPr>
            <a:xfrm>
              <a:off x="8430903" y="39439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54"/>
            <p:cNvSpPr/>
            <p:nvPr/>
          </p:nvSpPr>
          <p:spPr>
            <a:xfrm>
              <a:off x="8622155" y="35190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54"/>
            <p:cNvSpPr/>
            <p:nvPr/>
          </p:nvSpPr>
          <p:spPr>
            <a:xfrm>
              <a:off x="6635180" y="46746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54"/>
            <p:cNvSpPr/>
            <p:nvPr/>
          </p:nvSpPr>
          <p:spPr>
            <a:xfrm>
              <a:off x="8185647" y="478991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0" name="Google Shape;320;p54"/>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1" name="Google Shape;321;p54"/>
          <p:cNvSpPr txBox="1"/>
          <p:nvPr>
            <p:ph idx="1" type="subTitle"/>
          </p:nvPr>
        </p:nvSpPr>
        <p:spPr>
          <a:xfrm>
            <a:off x="5041779" y="2992900"/>
            <a:ext cx="3098400" cy="131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800"/>
              <a:buNone/>
              <a:defRPr b="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322" name="Google Shape;322;p54"/>
          <p:cNvSpPr txBox="1"/>
          <p:nvPr>
            <p:ph idx="2" type="subTitle"/>
          </p:nvPr>
        </p:nvSpPr>
        <p:spPr>
          <a:xfrm>
            <a:off x="1003675" y="2992900"/>
            <a:ext cx="3098400" cy="131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800"/>
              <a:buNone/>
              <a:defRPr b="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323" name="Google Shape;323;p54"/>
          <p:cNvSpPr txBox="1"/>
          <p:nvPr>
            <p:ph idx="3" type="subTitle"/>
          </p:nvPr>
        </p:nvSpPr>
        <p:spPr>
          <a:xfrm>
            <a:off x="1003675" y="2674275"/>
            <a:ext cx="3098400" cy="40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324" name="Google Shape;324;p54"/>
          <p:cNvSpPr txBox="1"/>
          <p:nvPr>
            <p:ph idx="4" type="subTitle"/>
          </p:nvPr>
        </p:nvSpPr>
        <p:spPr>
          <a:xfrm>
            <a:off x="5041786" y="2674275"/>
            <a:ext cx="3098400" cy="40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pic>
        <p:nvPicPr>
          <p:cNvPr id="325" name="Google Shape;325;p54"/>
          <p:cNvPicPr preferRelativeResize="0"/>
          <p:nvPr/>
        </p:nvPicPr>
        <p:blipFill rotWithShape="1">
          <a:blip r:embed="rId2">
            <a:alphaModFix/>
          </a:blip>
          <a:srcRect b="0" l="0" r="0" t="0"/>
          <a:stretch/>
        </p:blipFill>
        <p:spPr>
          <a:xfrm>
            <a:off x="388400" y="405475"/>
            <a:ext cx="1220961" cy="522900"/>
          </a:xfrm>
          <a:prstGeom prst="rect">
            <a:avLst/>
          </a:prstGeom>
          <a:noFill/>
          <a:ln>
            <a:noFill/>
          </a:ln>
        </p:spPr>
      </p:pic>
      <p:grpSp>
        <p:nvGrpSpPr>
          <p:cNvPr id="326" name="Google Shape;326;p54"/>
          <p:cNvGrpSpPr/>
          <p:nvPr/>
        </p:nvGrpSpPr>
        <p:grpSpPr>
          <a:xfrm>
            <a:off x="388400" y="4554000"/>
            <a:ext cx="2236996" cy="400826"/>
            <a:chOff x="388400" y="4554000"/>
            <a:chExt cx="2236996" cy="400826"/>
          </a:xfrm>
        </p:grpSpPr>
        <p:pic>
          <p:nvPicPr>
            <p:cNvPr id="327" name="Google Shape;327;p54"/>
            <p:cNvPicPr preferRelativeResize="0"/>
            <p:nvPr/>
          </p:nvPicPr>
          <p:blipFill rotWithShape="1">
            <a:blip r:embed="rId3">
              <a:alphaModFix/>
            </a:blip>
            <a:srcRect b="32195" l="15494" r="15487" t="32196"/>
            <a:stretch/>
          </p:blipFill>
          <p:spPr>
            <a:xfrm>
              <a:off x="388400" y="4554001"/>
              <a:ext cx="1118505" cy="400825"/>
            </a:xfrm>
            <a:prstGeom prst="rect">
              <a:avLst/>
            </a:prstGeom>
            <a:noFill/>
            <a:ln>
              <a:noFill/>
            </a:ln>
          </p:spPr>
        </p:pic>
        <p:pic>
          <p:nvPicPr>
            <p:cNvPr id="328" name="Google Shape;328;p54"/>
            <p:cNvPicPr preferRelativeResize="0"/>
            <p:nvPr/>
          </p:nvPicPr>
          <p:blipFill rotWithShape="1">
            <a:blip r:embed="rId4">
              <a:alphaModFix/>
            </a:blip>
            <a:srcRect b="-14930" l="-11785" r="-11772" t="-14920"/>
            <a:stretch/>
          </p:blipFill>
          <p:spPr>
            <a:xfrm>
              <a:off x="1506897" y="4554000"/>
              <a:ext cx="1118499" cy="400825"/>
            </a:xfrm>
            <a:prstGeom prst="rect">
              <a:avLst/>
            </a:prstGeom>
            <a:noFill/>
            <a:ln>
              <a:noFill/>
            </a:ln>
          </p:spPr>
        </p:pic>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9" name="Shape 329"/>
        <p:cNvGrpSpPr/>
        <p:nvPr/>
      </p:nvGrpSpPr>
      <p:grpSpPr>
        <a:xfrm>
          <a:off x="0" y="0"/>
          <a:ext cx="0" cy="0"/>
          <a:chOff x="0" y="0"/>
          <a:chExt cx="0" cy="0"/>
        </a:xfrm>
      </p:grpSpPr>
      <p:sp>
        <p:nvSpPr>
          <p:cNvPr id="330" name="Google Shape;330;p52"/>
          <p:cNvSpPr/>
          <p:nvPr/>
        </p:nvSpPr>
        <p:spPr>
          <a:xfrm flipH="1">
            <a:off x="-847382" y="2075875"/>
            <a:ext cx="5842699"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52"/>
          <p:cNvSpPr/>
          <p:nvPr/>
        </p:nvSpPr>
        <p:spPr>
          <a:xfrm>
            <a:off x="6638834" y="-220904"/>
            <a:ext cx="2625339" cy="1785511"/>
          </a:xfrm>
          <a:custGeom>
            <a:rect b="b" l="l" r="r" t="t"/>
            <a:pathLst>
              <a:path extrusionOk="0" h="14034" w="20635">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69019"/>
                </a:srgbClr>
              </a:gs>
              <a:gs pos="100000">
                <a:schemeClr val="accent1"/>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2" name="Google Shape;332;p52"/>
          <p:cNvGrpSpPr/>
          <p:nvPr/>
        </p:nvGrpSpPr>
        <p:grpSpPr>
          <a:xfrm>
            <a:off x="7542636" y="81040"/>
            <a:ext cx="1521562" cy="1069823"/>
            <a:chOff x="7542636" y="81040"/>
            <a:chExt cx="1521562" cy="1069823"/>
          </a:xfrm>
        </p:grpSpPr>
        <p:sp>
          <p:nvSpPr>
            <p:cNvPr id="333" name="Google Shape;333;p52"/>
            <p:cNvSpPr/>
            <p:nvPr/>
          </p:nvSpPr>
          <p:spPr>
            <a:xfrm>
              <a:off x="8132548" y="81040"/>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2"/>
            <p:cNvSpPr/>
            <p:nvPr/>
          </p:nvSpPr>
          <p:spPr>
            <a:xfrm>
              <a:off x="8737186" y="75295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52"/>
            <p:cNvSpPr/>
            <p:nvPr/>
          </p:nvSpPr>
          <p:spPr>
            <a:xfrm>
              <a:off x="7542636" y="139240"/>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2"/>
            <p:cNvSpPr/>
            <p:nvPr/>
          </p:nvSpPr>
          <p:spPr>
            <a:xfrm>
              <a:off x="8048505" y="68206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7" name="Google Shape;337;p52"/>
          <p:cNvSpPr txBox="1"/>
          <p:nvPr>
            <p:ph type="title"/>
          </p:nvPr>
        </p:nvSpPr>
        <p:spPr>
          <a:xfrm>
            <a:off x="3525900" y="3189750"/>
            <a:ext cx="49050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38" name="Google Shape;338;p52"/>
          <p:cNvSpPr txBox="1"/>
          <p:nvPr>
            <p:ph idx="2" type="title"/>
          </p:nvPr>
        </p:nvSpPr>
        <p:spPr>
          <a:xfrm>
            <a:off x="5084000" y="1609750"/>
            <a:ext cx="1789200" cy="108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80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339" name="Google Shape;339;p52"/>
          <p:cNvGrpSpPr/>
          <p:nvPr/>
        </p:nvGrpSpPr>
        <p:grpSpPr>
          <a:xfrm>
            <a:off x="388400" y="4554000"/>
            <a:ext cx="2236996" cy="400826"/>
            <a:chOff x="388400" y="4554000"/>
            <a:chExt cx="2236996" cy="400826"/>
          </a:xfrm>
        </p:grpSpPr>
        <p:pic>
          <p:nvPicPr>
            <p:cNvPr id="340" name="Google Shape;340;p52"/>
            <p:cNvPicPr preferRelativeResize="0"/>
            <p:nvPr/>
          </p:nvPicPr>
          <p:blipFill rotWithShape="1">
            <a:blip r:embed="rId2">
              <a:alphaModFix/>
            </a:blip>
            <a:srcRect b="32195" l="15494" r="15487" t="32196"/>
            <a:stretch/>
          </p:blipFill>
          <p:spPr>
            <a:xfrm>
              <a:off x="388400" y="4554001"/>
              <a:ext cx="1118505" cy="400825"/>
            </a:xfrm>
            <a:prstGeom prst="rect">
              <a:avLst/>
            </a:prstGeom>
            <a:noFill/>
            <a:ln>
              <a:noFill/>
            </a:ln>
          </p:spPr>
        </p:pic>
        <p:pic>
          <p:nvPicPr>
            <p:cNvPr id="341" name="Google Shape;341;p52"/>
            <p:cNvPicPr preferRelativeResize="0"/>
            <p:nvPr/>
          </p:nvPicPr>
          <p:blipFill rotWithShape="1">
            <a:blip r:embed="rId3">
              <a:alphaModFix/>
            </a:blip>
            <a:srcRect b="-14930" l="-11785" r="-11772" t="-14920"/>
            <a:stretch/>
          </p:blipFill>
          <p:spPr>
            <a:xfrm>
              <a:off x="1506897" y="4554000"/>
              <a:ext cx="1118499" cy="400825"/>
            </a:xfrm>
            <a:prstGeom prst="rect">
              <a:avLst/>
            </a:prstGeom>
            <a:noFill/>
            <a:ln>
              <a:noFill/>
            </a:ln>
          </p:spPr>
        </p:pic>
      </p:grpSp>
      <p:pic>
        <p:nvPicPr>
          <p:cNvPr id="342" name="Google Shape;342;p52"/>
          <p:cNvPicPr preferRelativeResize="0"/>
          <p:nvPr/>
        </p:nvPicPr>
        <p:blipFill rotWithShape="1">
          <a:blip r:embed="rId4">
            <a:alphaModFix/>
          </a:blip>
          <a:srcRect b="0" l="0" r="0" t="0"/>
          <a:stretch/>
        </p:blipFill>
        <p:spPr>
          <a:xfrm>
            <a:off x="388400" y="405475"/>
            <a:ext cx="1220961" cy="5229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43" name="Shape 343"/>
        <p:cNvGrpSpPr/>
        <p:nvPr/>
      </p:nvGrpSpPr>
      <p:grpSpPr>
        <a:xfrm>
          <a:off x="0" y="0"/>
          <a:ext cx="0" cy="0"/>
          <a:chOff x="0" y="0"/>
          <a:chExt cx="0" cy="0"/>
        </a:xfrm>
      </p:grpSpPr>
      <p:sp>
        <p:nvSpPr>
          <p:cNvPr id="344" name="Google Shape;344;p55"/>
          <p:cNvSpPr/>
          <p:nvPr/>
        </p:nvSpPr>
        <p:spPr>
          <a:xfrm flipH="1" rot="4372063">
            <a:off x="-3257636" y="1228893"/>
            <a:ext cx="6095914" cy="3491344"/>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55"/>
          <p:cNvSpPr/>
          <p:nvPr/>
        </p:nvSpPr>
        <p:spPr>
          <a:xfrm rot="5400000">
            <a:off x="6668857" y="3202942"/>
            <a:ext cx="3524097" cy="2396762"/>
          </a:xfrm>
          <a:custGeom>
            <a:rect b="b" l="l" r="r" t="t"/>
            <a:pathLst>
              <a:path extrusionOk="0" h="14034" w="20635">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69019"/>
                </a:srgbClr>
              </a:gs>
              <a:gs pos="100000">
                <a:schemeClr val="accent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6" name="Google Shape;346;p55"/>
          <p:cNvGrpSpPr/>
          <p:nvPr/>
        </p:nvGrpSpPr>
        <p:grpSpPr>
          <a:xfrm>
            <a:off x="8496523" y="2763543"/>
            <a:ext cx="660023" cy="2167591"/>
            <a:chOff x="8457298" y="2910118"/>
            <a:chExt cx="660023" cy="2167591"/>
          </a:xfrm>
        </p:grpSpPr>
        <p:sp>
          <p:nvSpPr>
            <p:cNvPr id="347" name="Google Shape;347;p55"/>
            <p:cNvSpPr/>
            <p:nvPr/>
          </p:nvSpPr>
          <p:spPr>
            <a:xfrm>
              <a:off x="8457298" y="4052540"/>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55"/>
            <p:cNvSpPr/>
            <p:nvPr/>
          </p:nvSpPr>
          <p:spPr>
            <a:xfrm>
              <a:off x="8737186" y="37316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55"/>
            <p:cNvSpPr/>
            <p:nvPr/>
          </p:nvSpPr>
          <p:spPr>
            <a:xfrm>
              <a:off x="8505186" y="4750665"/>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55"/>
            <p:cNvSpPr/>
            <p:nvPr/>
          </p:nvSpPr>
          <p:spPr>
            <a:xfrm>
              <a:off x="8552930" y="29101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1" name="Google Shape;351;p55"/>
          <p:cNvGrpSpPr/>
          <p:nvPr/>
        </p:nvGrpSpPr>
        <p:grpSpPr>
          <a:xfrm rot="-10548838">
            <a:off x="-121195" y="1001518"/>
            <a:ext cx="682747" cy="1547387"/>
            <a:chOff x="-33427" y="3476090"/>
            <a:chExt cx="682701" cy="1547282"/>
          </a:xfrm>
        </p:grpSpPr>
        <p:sp>
          <p:nvSpPr>
            <p:cNvPr id="352" name="Google Shape;352;p55"/>
            <p:cNvSpPr/>
            <p:nvPr/>
          </p:nvSpPr>
          <p:spPr>
            <a:xfrm>
              <a:off x="180505" y="42564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55"/>
            <p:cNvSpPr/>
            <p:nvPr/>
          </p:nvSpPr>
          <p:spPr>
            <a:xfrm>
              <a:off x="-33427" y="3476090"/>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55"/>
            <p:cNvSpPr/>
            <p:nvPr/>
          </p:nvSpPr>
          <p:spPr>
            <a:xfrm>
              <a:off x="133086" y="46963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5" name="Google Shape;355;p55"/>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6" name="Google Shape;356;p55"/>
          <p:cNvSpPr txBox="1"/>
          <p:nvPr>
            <p:ph idx="1" type="subTitle"/>
          </p:nvPr>
        </p:nvSpPr>
        <p:spPr>
          <a:xfrm>
            <a:off x="3815975" y="1241705"/>
            <a:ext cx="4443300" cy="62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solidFill>
                  <a:schemeClr val="dk1"/>
                </a:solidFill>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357" name="Google Shape;357;p55"/>
          <p:cNvSpPr txBox="1"/>
          <p:nvPr>
            <p:ph idx="2" type="subTitle"/>
          </p:nvPr>
        </p:nvSpPr>
        <p:spPr>
          <a:xfrm>
            <a:off x="3815984" y="2135039"/>
            <a:ext cx="4443300" cy="62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solidFill>
                  <a:schemeClr val="dk1"/>
                </a:solidFill>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358" name="Google Shape;358;p55"/>
          <p:cNvSpPr txBox="1"/>
          <p:nvPr>
            <p:ph idx="3" type="subTitle"/>
          </p:nvPr>
        </p:nvSpPr>
        <p:spPr>
          <a:xfrm>
            <a:off x="3815984" y="3028372"/>
            <a:ext cx="4443300" cy="62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solidFill>
                  <a:schemeClr val="dk1"/>
                </a:solidFill>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359" name="Google Shape;359;p55"/>
          <p:cNvSpPr txBox="1"/>
          <p:nvPr>
            <p:ph idx="4" type="subTitle"/>
          </p:nvPr>
        </p:nvSpPr>
        <p:spPr>
          <a:xfrm>
            <a:off x="3815984" y="3921705"/>
            <a:ext cx="4443300" cy="62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solidFill>
                  <a:schemeClr val="dk1"/>
                </a:solidFill>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360" name="Google Shape;360;p55"/>
          <p:cNvSpPr txBox="1"/>
          <p:nvPr>
            <p:ph idx="5" type="subTitle"/>
          </p:nvPr>
        </p:nvSpPr>
        <p:spPr>
          <a:xfrm>
            <a:off x="1697075" y="1241705"/>
            <a:ext cx="2118900" cy="62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361" name="Google Shape;361;p55"/>
          <p:cNvSpPr txBox="1"/>
          <p:nvPr>
            <p:ph idx="6" type="subTitle"/>
          </p:nvPr>
        </p:nvSpPr>
        <p:spPr>
          <a:xfrm>
            <a:off x="1697075" y="2135039"/>
            <a:ext cx="2118900" cy="62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362" name="Google Shape;362;p55"/>
          <p:cNvSpPr txBox="1"/>
          <p:nvPr>
            <p:ph idx="7" type="subTitle"/>
          </p:nvPr>
        </p:nvSpPr>
        <p:spPr>
          <a:xfrm>
            <a:off x="1697075" y="3028372"/>
            <a:ext cx="2118900" cy="62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363" name="Google Shape;363;p55"/>
          <p:cNvSpPr txBox="1"/>
          <p:nvPr>
            <p:ph idx="8" type="subTitle"/>
          </p:nvPr>
        </p:nvSpPr>
        <p:spPr>
          <a:xfrm>
            <a:off x="1697075" y="3921705"/>
            <a:ext cx="2118900" cy="62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pic>
        <p:nvPicPr>
          <p:cNvPr id="364" name="Google Shape;364;p55"/>
          <p:cNvPicPr preferRelativeResize="0"/>
          <p:nvPr/>
        </p:nvPicPr>
        <p:blipFill rotWithShape="1">
          <a:blip r:embed="rId2">
            <a:alphaModFix/>
          </a:blip>
          <a:srcRect b="0" l="0" r="0" t="0"/>
          <a:stretch/>
        </p:blipFill>
        <p:spPr>
          <a:xfrm>
            <a:off x="388400" y="405475"/>
            <a:ext cx="1220961" cy="522900"/>
          </a:xfrm>
          <a:prstGeom prst="rect">
            <a:avLst/>
          </a:prstGeom>
          <a:noFill/>
          <a:ln>
            <a:noFill/>
          </a:ln>
        </p:spPr>
      </p:pic>
      <p:grpSp>
        <p:nvGrpSpPr>
          <p:cNvPr id="365" name="Google Shape;365;p55"/>
          <p:cNvGrpSpPr/>
          <p:nvPr/>
        </p:nvGrpSpPr>
        <p:grpSpPr>
          <a:xfrm>
            <a:off x="388400" y="4554000"/>
            <a:ext cx="2236996" cy="400826"/>
            <a:chOff x="388400" y="4554000"/>
            <a:chExt cx="2236996" cy="400826"/>
          </a:xfrm>
        </p:grpSpPr>
        <p:pic>
          <p:nvPicPr>
            <p:cNvPr id="366" name="Google Shape;366;p55"/>
            <p:cNvPicPr preferRelativeResize="0"/>
            <p:nvPr/>
          </p:nvPicPr>
          <p:blipFill rotWithShape="1">
            <a:blip r:embed="rId3">
              <a:alphaModFix/>
            </a:blip>
            <a:srcRect b="32195" l="15494" r="15487" t="32196"/>
            <a:stretch/>
          </p:blipFill>
          <p:spPr>
            <a:xfrm>
              <a:off x="388400" y="4554001"/>
              <a:ext cx="1118505" cy="400825"/>
            </a:xfrm>
            <a:prstGeom prst="rect">
              <a:avLst/>
            </a:prstGeom>
            <a:noFill/>
            <a:ln>
              <a:noFill/>
            </a:ln>
          </p:spPr>
        </p:pic>
        <p:pic>
          <p:nvPicPr>
            <p:cNvPr id="367" name="Google Shape;367;p55"/>
            <p:cNvPicPr preferRelativeResize="0"/>
            <p:nvPr/>
          </p:nvPicPr>
          <p:blipFill rotWithShape="1">
            <a:blip r:embed="rId4">
              <a:alphaModFix/>
            </a:blip>
            <a:srcRect b="-14930" l="-11785" r="-11772" t="-14920"/>
            <a:stretch/>
          </p:blipFill>
          <p:spPr>
            <a:xfrm>
              <a:off x="1506897" y="4554000"/>
              <a:ext cx="1118499" cy="400825"/>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368" name="Shape 368"/>
        <p:cNvGrpSpPr/>
        <p:nvPr/>
      </p:nvGrpSpPr>
      <p:grpSpPr>
        <a:xfrm>
          <a:off x="0" y="0"/>
          <a:ext cx="0" cy="0"/>
          <a:chOff x="0" y="0"/>
          <a:chExt cx="0" cy="0"/>
        </a:xfrm>
      </p:grpSpPr>
      <p:sp>
        <p:nvSpPr>
          <p:cNvPr id="369" name="Google Shape;369;p56"/>
          <p:cNvSpPr/>
          <p:nvPr/>
        </p:nvSpPr>
        <p:spPr>
          <a:xfrm rot="5400000">
            <a:off x="6668857" y="3202942"/>
            <a:ext cx="3524097" cy="2396762"/>
          </a:xfrm>
          <a:custGeom>
            <a:rect b="b" l="l" r="r" t="t"/>
            <a:pathLst>
              <a:path extrusionOk="0" h="14034" w="20635">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69019"/>
                </a:srgbClr>
              </a:gs>
              <a:gs pos="100000">
                <a:schemeClr val="accent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0" name="Google Shape;370;p56"/>
          <p:cNvGrpSpPr/>
          <p:nvPr/>
        </p:nvGrpSpPr>
        <p:grpSpPr>
          <a:xfrm>
            <a:off x="8496523" y="2763543"/>
            <a:ext cx="660023" cy="2167591"/>
            <a:chOff x="8457298" y="2910118"/>
            <a:chExt cx="660023" cy="2167591"/>
          </a:xfrm>
        </p:grpSpPr>
        <p:sp>
          <p:nvSpPr>
            <p:cNvPr id="371" name="Google Shape;371;p56"/>
            <p:cNvSpPr/>
            <p:nvPr/>
          </p:nvSpPr>
          <p:spPr>
            <a:xfrm>
              <a:off x="8457298" y="4052540"/>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6"/>
            <p:cNvSpPr/>
            <p:nvPr/>
          </p:nvSpPr>
          <p:spPr>
            <a:xfrm>
              <a:off x="8737186" y="37316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6"/>
            <p:cNvSpPr/>
            <p:nvPr/>
          </p:nvSpPr>
          <p:spPr>
            <a:xfrm>
              <a:off x="8505186" y="4750665"/>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6"/>
            <p:cNvSpPr/>
            <p:nvPr/>
          </p:nvSpPr>
          <p:spPr>
            <a:xfrm>
              <a:off x="8552930" y="29101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5" name="Google Shape;375;p56"/>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id="376" name="Google Shape;376;p56"/>
          <p:cNvPicPr preferRelativeResize="0"/>
          <p:nvPr/>
        </p:nvPicPr>
        <p:blipFill rotWithShape="1">
          <a:blip r:embed="rId2">
            <a:alphaModFix/>
          </a:blip>
          <a:srcRect b="0" l="0" r="0" t="0"/>
          <a:stretch/>
        </p:blipFill>
        <p:spPr>
          <a:xfrm>
            <a:off x="388400" y="405475"/>
            <a:ext cx="1220961" cy="522900"/>
          </a:xfrm>
          <a:prstGeom prst="rect">
            <a:avLst/>
          </a:prstGeom>
          <a:noFill/>
          <a:ln>
            <a:noFill/>
          </a:ln>
        </p:spPr>
      </p:pic>
      <p:grpSp>
        <p:nvGrpSpPr>
          <p:cNvPr id="377" name="Google Shape;377;p56"/>
          <p:cNvGrpSpPr/>
          <p:nvPr/>
        </p:nvGrpSpPr>
        <p:grpSpPr>
          <a:xfrm>
            <a:off x="388400" y="4554000"/>
            <a:ext cx="2236996" cy="400826"/>
            <a:chOff x="388400" y="4554000"/>
            <a:chExt cx="2236996" cy="400826"/>
          </a:xfrm>
        </p:grpSpPr>
        <p:pic>
          <p:nvPicPr>
            <p:cNvPr id="378" name="Google Shape;378;p56"/>
            <p:cNvPicPr preferRelativeResize="0"/>
            <p:nvPr/>
          </p:nvPicPr>
          <p:blipFill rotWithShape="1">
            <a:blip r:embed="rId3">
              <a:alphaModFix/>
            </a:blip>
            <a:srcRect b="32195" l="15494" r="15487" t="32196"/>
            <a:stretch/>
          </p:blipFill>
          <p:spPr>
            <a:xfrm>
              <a:off x="388400" y="4554001"/>
              <a:ext cx="1118505" cy="400825"/>
            </a:xfrm>
            <a:prstGeom prst="rect">
              <a:avLst/>
            </a:prstGeom>
            <a:noFill/>
            <a:ln>
              <a:noFill/>
            </a:ln>
          </p:spPr>
        </p:pic>
        <p:pic>
          <p:nvPicPr>
            <p:cNvPr id="379" name="Google Shape;379;p56"/>
            <p:cNvPicPr preferRelativeResize="0"/>
            <p:nvPr/>
          </p:nvPicPr>
          <p:blipFill rotWithShape="1">
            <a:blip r:embed="rId4">
              <a:alphaModFix/>
            </a:blip>
            <a:srcRect b="-14930" l="-11785" r="-11772" t="-14920"/>
            <a:stretch/>
          </p:blipFill>
          <p:spPr>
            <a:xfrm>
              <a:off x="1506897" y="4554000"/>
              <a:ext cx="1118499" cy="400825"/>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0" name="Shape 380"/>
        <p:cNvGrpSpPr/>
        <p:nvPr/>
      </p:nvGrpSpPr>
      <p:grpSpPr>
        <a:xfrm>
          <a:off x="0" y="0"/>
          <a:ext cx="0" cy="0"/>
          <a:chOff x="0" y="0"/>
          <a:chExt cx="0" cy="0"/>
        </a:xfrm>
      </p:grpSpPr>
      <p:sp>
        <p:nvSpPr>
          <p:cNvPr id="381" name="Google Shape;381;p146"/>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2" name="Google Shape;382;p146"/>
          <p:cNvSpPr txBox="1"/>
          <p:nvPr>
            <p:ph idx="1" type="body"/>
          </p:nvPr>
        </p:nvSpPr>
        <p:spPr>
          <a:xfrm>
            <a:off x="720000" y="1215752"/>
            <a:ext cx="77040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Font typeface="Roboto Condensed Light"/>
              <a:buChar char="○"/>
              <a:defRPr/>
            </a:lvl2pPr>
            <a:lvl3pPr indent="-304800" lvl="2" marL="1371600" algn="l">
              <a:lnSpc>
                <a:spcPct val="115000"/>
              </a:lnSpc>
              <a:spcBef>
                <a:spcPts val="1600"/>
              </a:spcBef>
              <a:spcAft>
                <a:spcPts val="0"/>
              </a:spcAft>
              <a:buSzPts val="1200"/>
              <a:buFont typeface="Roboto Condensed Light"/>
              <a:buChar char="■"/>
              <a:defRPr/>
            </a:lvl3pPr>
            <a:lvl4pPr indent="-304800" lvl="3" marL="1828800" algn="l">
              <a:lnSpc>
                <a:spcPct val="115000"/>
              </a:lnSpc>
              <a:spcBef>
                <a:spcPts val="1600"/>
              </a:spcBef>
              <a:spcAft>
                <a:spcPts val="0"/>
              </a:spcAft>
              <a:buSzPts val="1200"/>
              <a:buFont typeface="Roboto Condensed Light"/>
              <a:buChar char="●"/>
              <a:defRPr/>
            </a:lvl4pPr>
            <a:lvl5pPr indent="-304800" lvl="4" marL="2286000" algn="l">
              <a:lnSpc>
                <a:spcPct val="115000"/>
              </a:lnSpc>
              <a:spcBef>
                <a:spcPts val="1600"/>
              </a:spcBef>
              <a:spcAft>
                <a:spcPts val="0"/>
              </a:spcAft>
              <a:buSzPts val="1200"/>
              <a:buFont typeface="Roboto Condensed Light"/>
              <a:buChar char="○"/>
              <a:defRPr/>
            </a:lvl5pPr>
            <a:lvl6pPr indent="-304800" lvl="5" marL="2743200" algn="l">
              <a:lnSpc>
                <a:spcPct val="115000"/>
              </a:lnSpc>
              <a:spcBef>
                <a:spcPts val="1600"/>
              </a:spcBef>
              <a:spcAft>
                <a:spcPts val="0"/>
              </a:spcAft>
              <a:buSzPts val="1200"/>
              <a:buFont typeface="Roboto Condensed Light"/>
              <a:buChar char="■"/>
              <a:defRPr/>
            </a:lvl6pPr>
            <a:lvl7pPr indent="-304800" lvl="6" marL="3200400" algn="l">
              <a:lnSpc>
                <a:spcPct val="115000"/>
              </a:lnSpc>
              <a:spcBef>
                <a:spcPts val="1600"/>
              </a:spcBef>
              <a:spcAft>
                <a:spcPts val="0"/>
              </a:spcAft>
              <a:buSzPts val="1200"/>
              <a:buFont typeface="Roboto Condensed Light"/>
              <a:buChar char="●"/>
              <a:defRPr/>
            </a:lvl7pPr>
            <a:lvl8pPr indent="-304800" lvl="7" marL="3657600" algn="l">
              <a:lnSpc>
                <a:spcPct val="115000"/>
              </a:lnSpc>
              <a:spcBef>
                <a:spcPts val="1600"/>
              </a:spcBef>
              <a:spcAft>
                <a:spcPts val="0"/>
              </a:spcAft>
              <a:buSzPts val="1200"/>
              <a:buFont typeface="Roboto Condensed Light"/>
              <a:buChar char="○"/>
              <a:defRPr/>
            </a:lvl8pPr>
            <a:lvl9pPr indent="-304800" lvl="8" marL="4114800" algn="l">
              <a:lnSpc>
                <a:spcPct val="115000"/>
              </a:lnSpc>
              <a:spcBef>
                <a:spcPts val="1600"/>
              </a:spcBef>
              <a:spcAft>
                <a:spcPts val="1600"/>
              </a:spcAft>
              <a:buSzPts val="1200"/>
              <a:buFont typeface="Roboto Condensed Light"/>
              <a:buChar char="■"/>
              <a:defRPr/>
            </a:lvl9pPr>
          </a:lstStyle>
          <a:p/>
        </p:txBody>
      </p:sp>
      <p:sp>
        <p:nvSpPr>
          <p:cNvPr id="383" name="Google Shape;383;p146"/>
          <p:cNvSpPr/>
          <p:nvPr/>
        </p:nvSpPr>
        <p:spPr>
          <a:xfrm>
            <a:off x="4523725" y="3162601"/>
            <a:ext cx="5728043"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46"/>
          <p:cNvSpPr/>
          <p:nvPr/>
        </p:nvSpPr>
        <p:spPr>
          <a:xfrm rot="-10492926">
            <a:off x="-1867197" y="3324908"/>
            <a:ext cx="3817099" cy="3985333"/>
          </a:xfrm>
          <a:custGeom>
            <a:rect b="b" l="l" r="r" t="t"/>
            <a:pathLst>
              <a:path extrusionOk="0" h="29882" w="28620">
                <a:moveTo>
                  <a:pt x="9332" y="0"/>
                </a:moveTo>
                <a:cubicBezTo>
                  <a:pt x="8101" y="0"/>
                  <a:pt x="6861" y="562"/>
                  <a:pt x="5978" y="1437"/>
                </a:cubicBezTo>
                <a:cubicBezTo>
                  <a:pt x="5210" y="2195"/>
                  <a:pt x="4693" y="3149"/>
                  <a:pt x="4363" y="4166"/>
                </a:cubicBezTo>
                <a:cubicBezTo>
                  <a:pt x="4042" y="5192"/>
                  <a:pt x="3961" y="6272"/>
                  <a:pt x="3560" y="7280"/>
                </a:cubicBezTo>
                <a:cubicBezTo>
                  <a:pt x="2721" y="9341"/>
                  <a:pt x="750" y="10554"/>
                  <a:pt x="295" y="12829"/>
                </a:cubicBezTo>
                <a:cubicBezTo>
                  <a:pt x="0" y="14310"/>
                  <a:pt x="331" y="15933"/>
                  <a:pt x="1312" y="17084"/>
                </a:cubicBezTo>
                <a:cubicBezTo>
                  <a:pt x="1963" y="17842"/>
                  <a:pt x="2846" y="18360"/>
                  <a:pt x="3783" y="18708"/>
                </a:cubicBezTo>
                <a:cubicBezTo>
                  <a:pt x="4247" y="18877"/>
                  <a:pt x="4720" y="18993"/>
                  <a:pt x="5192" y="19100"/>
                </a:cubicBezTo>
                <a:cubicBezTo>
                  <a:pt x="5549" y="19189"/>
                  <a:pt x="5915" y="19261"/>
                  <a:pt x="6272" y="19350"/>
                </a:cubicBezTo>
                <a:cubicBezTo>
                  <a:pt x="6879" y="19511"/>
                  <a:pt x="7423" y="19957"/>
                  <a:pt x="7878" y="20385"/>
                </a:cubicBezTo>
                <a:cubicBezTo>
                  <a:pt x="8913" y="21339"/>
                  <a:pt x="9671" y="22579"/>
                  <a:pt x="10331" y="23811"/>
                </a:cubicBezTo>
                <a:cubicBezTo>
                  <a:pt x="11009" y="25086"/>
                  <a:pt x="11518" y="26398"/>
                  <a:pt x="12508" y="27468"/>
                </a:cubicBezTo>
                <a:cubicBezTo>
                  <a:pt x="13418" y="28458"/>
                  <a:pt x="14577" y="29217"/>
                  <a:pt x="15871" y="29600"/>
                </a:cubicBezTo>
                <a:cubicBezTo>
                  <a:pt x="16506" y="29788"/>
                  <a:pt x="17169" y="29882"/>
                  <a:pt x="17832" y="29882"/>
                </a:cubicBezTo>
                <a:cubicBezTo>
                  <a:pt x="19368" y="29882"/>
                  <a:pt x="20902" y="29380"/>
                  <a:pt x="22080" y="28396"/>
                </a:cubicBezTo>
                <a:cubicBezTo>
                  <a:pt x="22928" y="27700"/>
                  <a:pt x="23614" y="26665"/>
                  <a:pt x="23498" y="25577"/>
                </a:cubicBezTo>
                <a:cubicBezTo>
                  <a:pt x="23427" y="24836"/>
                  <a:pt x="22990" y="24176"/>
                  <a:pt x="22446" y="23677"/>
                </a:cubicBezTo>
                <a:cubicBezTo>
                  <a:pt x="21732" y="23025"/>
                  <a:pt x="20822" y="22695"/>
                  <a:pt x="20153" y="22000"/>
                </a:cubicBezTo>
                <a:cubicBezTo>
                  <a:pt x="19074" y="20867"/>
                  <a:pt x="18797" y="19038"/>
                  <a:pt x="19502" y="17637"/>
                </a:cubicBezTo>
                <a:cubicBezTo>
                  <a:pt x="20233" y="16192"/>
                  <a:pt x="21625" y="15648"/>
                  <a:pt x="23133" y="15541"/>
                </a:cubicBezTo>
                <a:cubicBezTo>
                  <a:pt x="24623" y="15434"/>
                  <a:pt x="26219" y="14443"/>
                  <a:pt x="27156" y="13302"/>
                </a:cubicBezTo>
                <a:cubicBezTo>
                  <a:pt x="28182" y="12053"/>
                  <a:pt x="28619" y="10277"/>
                  <a:pt x="28075" y="8752"/>
                </a:cubicBezTo>
                <a:cubicBezTo>
                  <a:pt x="27754" y="7851"/>
                  <a:pt x="27058" y="7084"/>
                  <a:pt x="26202" y="6647"/>
                </a:cubicBezTo>
                <a:cubicBezTo>
                  <a:pt x="25635" y="6363"/>
                  <a:pt x="25044" y="6284"/>
                  <a:pt x="24441" y="6284"/>
                </a:cubicBezTo>
                <a:cubicBezTo>
                  <a:pt x="24077" y="6284"/>
                  <a:pt x="23708" y="6313"/>
                  <a:pt x="23338" y="6343"/>
                </a:cubicBezTo>
                <a:cubicBezTo>
                  <a:pt x="22809" y="6381"/>
                  <a:pt x="22275" y="6405"/>
                  <a:pt x="21741" y="6405"/>
                </a:cubicBezTo>
                <a:cubicBezTo>
                  <a:pt x="19781" y="6405"/>
                  <a:pt x="17823" y="6089"/>
                  <a:pt x="16112" y="5023"/>
                </a:cubicBezTo>
                <a:cubicBezTo>
                  <a:pt x="14988" y="4327"/>
                  <a:pt x="14158" y="3274"/>
                  <a:pt x="13293" y="2293"/>
                </a:cubicBezTo>
                <a:cubicBezTo>
                  <a:pt x="12508" y="1401"/>
                  <a:pt x="11607" y="536"/>
                  <a:pt x="10474" y="179"/>
                </a:cubicBezTo>
                <a:cubicBezTo>
                  <a:pt x="10099" y="54"/>
                  <a:pt x="9715" y="0"/>
                  <a:pt x="9332" y="0"/>
                </a:cubicBezTo>
                <a:close/>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5" name="Google Shape;385;p146"/>
          <p:cNvGrpSpPr/>
          <p:nvPr/>
        </p:nvGrpSpPr>
        <p:grpSpPr>
          <a:xfrm>
            <a:off x="-54470" y="2967153"/>
            <a:ext cx="774471" cy="1912389"/>
            <a:chOff x="-54470" y="2967153"/>
            <a:chExt cx="774471" cy="1912389"/>
          </a:xfrm>
        </p:grpSpPr>
        <p:sp>
          <p:nvSpPr>
            <p:cNvPr id="386" name="Google Shape;386;p146"/>
            <p:cNvSpPr/>
            <p:nvPr/>
          </p:nvSpPr>
          <p:spPr>
            <a:xfrm>
              <a:off x="59978" y="421944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46"/>
            <p:cNvSpPr/>
            <p:nvPr/>
          </p:nvSpPr>
          <p:spPr>
            <a:xfrm>
              <a:off x="-54470" y="34743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46"/>
            <p:cNvSpPr/>
            <p:nvPr/>
          </p:nvSpPr>
          <p:spPr>
            <a:xfrm>
              <a:off x="338511" y="296715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46"/>
            <p:cNvSpPr/>
            <p:nvPr/>
          </p:nvSpPr>
          <p:spPr>
            <a:xfrm>
              <a:off x="338511" y="383087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0" name="Google Shape;390;p146"/>
          <p:cNvGrpSpPr/>
          <p:nvPr/>
        </p:nvGrpSpPr>
        <p:grpSpPr>
          <a:xfrm>
            <a:off x="7450103" y="2640103"/>
            <a:ext cx="1597871" cy="2451289"/>
            <a:chOff x="7450103" y="2640103"/>
            <a:chExt cx="1597871" cy="2451289"/>
          </a:xfrm>
        </p:grpSpPr>
        <p:sp>
          <p:nvSpPr>
            <p:cNvPr id="391" name="Google Shape;391;p146"/>
            <p:cNvSpPr/>
            <p:nvPr/>
          </p:nvSpPr>
          <p:spPr>
            <a:xfrm>
              <a:off x="7450103" y="44312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46"/>
            <p:cNvSpPr/>
            <p:nvPr/>
          </p:nvSpPr>
          <p:spPr>
            <a:xfrm>
              <a:off x="8430905" y="425356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46"/>
            <p:cNvSpPr/>
            <p:nvPr/>
          </p:nvSpPr>
          <p:spPr>
            <a:xfrm>
              <a:off x="8478061" y="26401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46"/>
            <p:cNvSpPr/>
            <p:nvPr/>
          </p:nvSpPr>
          <p:spPr>
            <a:xfrm>
              <a:off x="8478061" y="37598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46"/>
            <p:cNvSpPr/>
            <p:nvPr/>
          </p:nvSpPr>
          <p:spPr>
            <a:xfrm>
              <a:off x="8579205" y="33075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96" name="Google Shape;396;p146"/>
          <p:cNvPicPr preferRelativeResize="0"/>
          <p:nvPr/>
        </p:nvPicPr>
        <p:blipFill rotWithShape="1">
          <a:blip r:embed="rId2">
            <a:alphaModFix/>
          </a:blip>
          <a:srcRect b="0" l="0" r="0" t="0"/>
          <a:stretch/>
        </p:blipFill>
        <p:spPr>
          <a:xfrm>
            <a:off x="388400" y="405475"/>
            <a:ext cx="1220961" cy="522900"/>
          </a:xfrm>
          <a:prstGeom prst="rect">
            <a:avLst/>
          </a:prstGeom>
          <a:noFill/>
          <a:ln>
            <a:noFill/>
          </a:ln>
        </p:spPr>
      </p:pic>
      <p:grpSp>
        <p:nvGrpSpPr>
          <p:cNvPr id="397" name="Google Shape;397;p146"/>
          <p:cNvGrpSpPr/>
          <p:nvPr/>
        </p:nvGrpSpPr>
        <p:grpSpPr>
          <a:xfrm>
            <a:off x="388400" y="4554000"/>
            <a:ext cx="2236996" cy="400826"/>
            <a:chOff x="388400" y="4554000"/>
            <a:chExt cx="2236996" cy="400826"/>
          </a:xfrm>
        </p:grpSpPr>
        <p:pic>
          <p:nvPicPr>
            <p:cNvPr id="398" name="Google Shape;398;p146"/>
            <p:cNvPicPr preferRelativeResize="0"/>
            <p:nvPr/>
          </p:nvPicPr>
          <p:blipFill rotWithShape="1">
            <a:blip r:embed="rId3">
              <a:alphaModFix/>
            </a:blip>
            <a:srcRect b="32195" l="15494" r="15487" t="32196"/>
            <a:stretch/>
          </p:blipFill>
          <p:spPr>
            <a:xfrm>
              <a:off x="388400" y="4554001"/>
              <a:ext cx="1118505" cy="400825"/>
            </a:xfrm>
            <a:prstGeom prst="rect">
              <a:avLst/>
            </a:prstGeom>
            <a:noFill/>
            <a:ln>
              <a:noFill/>
            </a:ln>
          </p:spPr>
        </p:pic>
        <p:pic>
          <p:nvPicPr>
            <p:cNvPr id="399" name="Google Shape;399;p146"/>
            <p:cNvPicPr preferRelativeResize="0"/>
            <p:nvPr/>
          </p:nvPicPr>
          <p:blipFill rotWithShape="1">
            <a:blip r:embed="rId4">
              <a:alphaModFix/>
            </a:blip>
            <a:srcRect b="-14930" l="-11785" r="-11772" t="-14920"/>
            <a:stretch/>
          </p:blipFill>
          <p:spPr>
            <a:xfrm>
              <a:off x="1506897" y="4554000"/>
              <a:ext cx="1118499" cy="400825"/>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00" name="Shape 400"/>
        <p:cNvGrpSpPr/>
        <p:nvPr/>
      </p:nvGrpSpPr>
      <p:grpSpPr>
        <a:xfrm>
          <a:off x="0" y="0"/>
          <a:ext cx="0" cy="0"/>
          <a:chOff x="0" y="0"/>
          <a:chExt cx="0" cy="0"/>
        </a:xfrm>
      </p:grpSpPr>
      <p:sp>
        <p:nvSpPr>
          <p:cNvPr id="401" name="Google Shape;401;p83"/>
          <p:cNvSpPr/>
          <p:nvPr/>
        </p:nvSpPr>
        <p:spPr>
          <a:xfrm>
            <a:off x="4250050" y="1652126"/>
            <a:ext cx="5728043"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83"/>
          <p:cNvSpPr/>
          <p:nvPr/>
        </p:nvSpPr>
        <p:spPr>
          <a:xfrm>
            <a:off x="5129998" y="3268141"/>
            <a:ext cx="4013990" cy="1875356"/>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83"/>
          <p:cNvSpPr txBox="1"/>
          <p:nvPr>
            <p:ph type="ctrTitle"/>
          </p:nvPr>
        </p:nvSpPr>
        <p:spPr>
          <a:xfrm>
            <a:off x="1007425" y="819213"/>
            <a:ext cx="3033000" cy="2760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91919"/>
              </a:buClr>
              <a:buSzPts val="5200"/>
              <a:buNone/>
              <a:defRPr sz="5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404" name="Google Shape;404;p83"/>
          <p:cNvSpPr txBox="1"/>
          <p:nvPr>
            <p:ph idx="1" type="subTitle"/>
          </p:nvPr>
        </p:nvSpPr>
        <p:spPr>
          <a:xfrm>
            <a:off x="2217100" y="3702075"/>
            <a:ext cx="1823400" cy="622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405" name="Google Shape;405;p83"/>
          <p:cNvPicPr preferRelativeResize="0"/>
          <p:nvPr/>
        </p:nvPicPr>
        <p:blipFill rotWithShape="1">
          <a:blip r:embed="rId2">
            <a:alphaModFix/>
          </a:blip>
          <a:srcRect b="0" l="0" r="0" t="0"/>
          <a:stretch/>
        </p:blipFill>
        <p:spPr>
          <a:xfrm>
            <a:off x="388400" y="405475"/>
            <a:ext cx="1220961" cy="522900"/>
          </a:xfrm>
          <a:prstGeom prst="rect">
            <a:avLst/>
          </a:prstGeom>
          <a:noFill/>
          <a:ln>
            <a:noFill/>
          </a:ln>
        </p:spPr>
      </p:pic>
      <p:grpSp>
        <p:nvGrpSpPr>
          <p:cNvPr id="406" name="Google Shape;406;p83"/>
          <p:cNvGrpSpPr/>
          <p:nvPr/>
        </p:nvGrpSpPr>
        <p:grpSpPr>
          <a:xfrm>
            <a:off x="388400" y="4554000"/>
            <a:ext cx="3503305" cy="400826"/>
            <a:chOff x="388400" y="4554000"/>
            <a:chExt cx="3503305" cy="400826"/>
          </a:xfrm>
        </p:grpSpPr>
        <p:pic>
          <p:nvPicPr>
            <p:cNvPr id="407" name="Google Shape;407;p83"/>
            <p:cNvPicPr preferRelativeResize="0"/>
            <p:nvPr/>
          </p:nvPicPr>
          <p:blipFill rotWithShape="1">
            <a:blip r:embed="rId3">
              <a:alphaModFix/>
            </a:blip>
            <a:srcRect b="32195" l="15494" r="15487" t="32196"/>
            <a:stretch/>
          </p:blipFill>
          <p:spPr>
            <a:xfrm>
              <a:off x="388400" y="4554001"/>
              <a:ext cx="1118505" cy="400825"/>
            </a:xfrm>
            <a:prstGeom prst="rect">
              <a:avLst/>
            </a:prstGeom>
            <a:noFill/>
            <a:ln>
              <a:noFill/>
            </a:ln>
          </p:spPr>
        </p:pic>
        <p:pic>
          <p:nvPicPr>
            <p:cNvPr id="408" name="Google Shape;408;p83"/>
            <p:cNvPicPr preferRelativeResize="0"/>
            <p:nvPr/>
          </p:nvPicPr>
          <p:blipFill rotWithShape="1">
            <a:blip r:embed="rId4">
              <a:alphaModFix/>
            </a:blip>
            <a:srcRect b="-14930" l="-11785" r="-11772" t="-14920"/>
            <a:stretch/>
          </p:blipFill>
          <p:spPr>
            <a:xfrm>
              <a:off x="1506897" y="4554000"/>
              <a:ext cx="1118499" cy="400825"/>
            </a:xfrm>
            <a:prstGeom prst="rect">
              <a:avLst/>
            </a:prstGeom>
            <a:noFill/>
            <a:ln>
              <a:noFill/>
            </a:ln>
          </p:spPr>
        </p:pic>
        <p:pic>
          <p:nvPicPr>
            <p:cNvPr id="409" name="Google Shape;409;p83"/>
            <p:cNvPicPr preferRelativeResize="0"/>
            <p:nvPr/>
          </p:nvPicPr>
          <p:blipFill rotWithShape="1">
            <a:blip r:embed="rId5">
              <a:alphaModFix/>
            </a:blip>
            <a:srcRect b="0" l="0" r="0" t="0"/>
            <a:stretch/>
          </p:blipFill>
          <p:spPr>
            <a:xfrm>
              <a:off x="2679714" y="4637541"/>
              <a:ext cx="1211991" cy="23374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63"/>
          <p:cNvSpPr/>
          <p:nvPr/>
        </p:nvSpPr>
        <p:spPr>
          <a:xfrm>
            <a:off x="5052478" y="3569975"/>
            <a:ext cx="5371040" cy="2068243"/>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63"/>
          <p:cNvSpPr/>
          <p:nvPr/>
        </p:nvSpPr>
        <p:spPr>
          <a:xfrm rot="10644777">
            <a:off x="-1048849" y="-1303280"/>
            <a:ext cx="4634055" cy="2824556"/>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63"/>
          <p:cNvGrpSpPr/>
          <p:nvPr/>
        </p:nvGrpSpPr>
        <p:grpSpPr>
          <a:xfrm>
            <a:off x="-62147" y="4"/>
            <a:ext cx="1648457" cy="1491383"/>
            <a:chOff x="-62147" y="4"/>
            <a:chExt cx="1648457" cy="1491383"/>
          </a:xfrm>
        </p:grpSpPr>
        <p:sp>
          <p:nvSpPr>
            <p:cNvPr id="34" name="Google Shape;34;p63"/>
            <p:cNvSpPr/>
            <p:nvPr/>
          </p:nvSpPr>
          <p:spPr>
            <a:xfrm>
              <a:off x="187398" y="8360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63"/>
            <p:cNvSpPr/>
            <p:nvPr/>
          </p:nvSpPr>
          <p:spPr>
            <a:xfrm>
              <a:off x="53072" y="125301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63"/>
            <p:cNvSpPr/>
            <p:nvPr/>
          </p:nvSpPr>
          <p:spPr>
            <a:xfrm>
              <a:off x="1259298" y="670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63"/>
            <p:cNvSpPr/>
            <p:nvPr/>
          </p:nvSpPr>
          <p:spPr>
            <a:xfrm>
              <a:off x="-62147" y="4"/>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 name="Google Shape;38;p63"/>
          <p:cNvGrpSpPr/>
          <p:nvPr/>
        </p:nvGrpSpPr>
        <p:grpSpPr>
          <a:xfrm>
            <a:off x="6635180" y="3519093"/>
            <a:ext cx="2455746" cy="1624395"/>
            <a:chOff x="6635180" y="3519093"/>
            <a:chExt cx="2455746" cy="1624395"/>
          </a:xfrm>
        </p:grpSpPr>
        <p:sp>
          <p:nvSpPr>
            <p:cNvPr id="39" name="Google Shape;39;p63"/>
            <p:cNvSpPr/>
            <p:nvPr/>
          </p:nvSpPr>
          <p:spPr>
            <a:xfrm>
              <a:off x="8430903" y="39439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63"/>
            <p:cNvSpPr/>
            <p:nvPr/>
          </p:nvSpPr>
          <p:spPr>
            <a:xfrm>
              <a:off x="8622155" y="35190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63"/>
            <p:cNvSpPr/>
            <p:nvPr/>
          </p:nvSpPr>
          <p:spPr>
            <a:xfrm>
              <a:off x="6635180" y="46746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3"/>
            <p:cNvSpPr/>
            <p:nvPr/>
          </p:nvSpPr>
          <p:spPr>
            <a:xfrm>
              <a:off x="8185647" y="478991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 name="Google Shape;43;p63"/>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4" name="Google Shape;44;p63"/>
          <p:cNvSpPr txBox="1"/>
          <p:nvPr>
            <p:ph idx="1" type="subTitle"/>
          </p:nvPr>
        </p:nvSpPr>
        <p:spPr>
          <a:xfrm>
            <a:off x="5041779" y="2992900"/>
            <a:ext cx="3098400" cy="131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800"/>
              <a:buNone/>
              <a:defRPr b="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45" name="Google Shape;45;p63"/>
          <p:cNvSpPr txBox="1"/>
          <p:nvPr>
            <p:ph idx="2" type="subTitle"/>
          </p:nvPr>
        </p:nvSpPr>
        <p:spPr>
          <a:xfrm>
            <a:off x="1003675" y="2992900"/>
            <a:ext cx="3098400" cy="131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800"/>
              <a:buNone/>
              <a:defRPr b="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46" name="Google Shape;46;p63"/>
          <p:cNvSpPr txBox="1"/>
          <p:nvPr>
            <p:ph idx="3" type="subTitle"/>
          </p:nvPr>
        </p:nvSpPr>
        <p:spPr>
          <a:xfrm>
            <a:off x="1003675" y="2674275"/>
            <a:ext cx="3098400" cy="40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47" name="Google Shape;47;p63"/>
          <p:cNvSpPr txBox="1"/>
          <p:nvPr>
            <p:ph idx="4" type="subTitle"/>
          </p:nvPr>
        </p:nvSpPr>
        <p:spPr>
          <a:xfrm>
            <a:off x="5041786" y="2674275"/>
            <a:ext cx="3098400" cy="40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0" name="Shape 410"/>
        <p:cNvGrpSpPr/>
        <p:nvPr/>
      </p:nvGrpSpPr>
      <p:grpSpPr>
        <a:xfrm>
          <a:off x="0" y="0"/>
          <a:ext cx="0" cy="0"/>
          <a:chOff x="0" y="0"/>
          <a:chExt cx="0" cy="0"/>
        </a:xfrm>
      </p:grpSpPr>
      <p:sp>
        <p:nvSpPr>
          <p:cNvPr id="411" name="Google Shape;411;p85"/>
          <p:cNvSpPr/>
          <p:nvPr/>
        </p:nvSpPr>
        <p:spPr>
          <a:xfrm rot="-6125281">
            <a:off x="6780953" y="-507545"/>
            <a:ext cx="4634067" cy="2824557"/>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85"/>
          <p:cNvSpPr/>
          <p:nvPr/>
        </p:nvSpPr>
        <p:spPr>
          <a:xfrm flipH="1">
            <a:off x="-1192290" y="3569975"/>
            <a:ext cx="5029983" cy="2068243"/>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3" name="Google Shape;413;p85"/>
          <p:cNvGrpSpPr/>
          <p:nvPr/>
        </p:nvGrpSpPr>
        <p:grpSpPr>
          <a:xfrm>
            <a:off x="53078" y="3519092"/>
            <a:ext cx="666921" cy="1553796"/>
            <a:chOff x="53078" y="3519092"/>
            <a:chExt cx="666921" cy="1553796"/>
          </a:xfrm>
        </p:grpSpPr>
        <p:sp>
          <p:nvSpPr>
            <p:cNvPr id="414" name="Google Shape;414;p85"/>
            <p:cNvSpPr/>
            <p:nvPr/>
          </p:nvSpPr>
          <p:spPr>
            <a:xfrm>
              <a:off x="53078" y="35190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85"/>
            <p:cNvSpPr/>
            <p:nvPr/>
          </p:nvSpPr>
          <p:spPr>
            <a:xfrm>
              <a:off x="251230" y="46040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85"/>
            <p:cNvSpPr/>
            <p:nvPr/>
          </p:nvSpPr>
          <p:spPr>
            <a:xfrm>
              <a:off x="148697" y="43264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49019"/>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7" name="Google Shape;417;p85"/>
          <p:cNvGrpSpPr/>
          <p:nvPr/>
        </p:nvGrpSpPr>
        <p:grpSpPr>
          <a:xfrm>
            <a:off x="7618822" y="111365"/>
            <a:ext cx="1576004" cy="1123414"/>
            <a:chOff x="7618822" y="111365"/>
            <a:chExt cx="1576004" cy="1123414"/>
          </a:xfrm>
        </p:grpSpPr>
        <p:sp>
          <p:nvSpPr>
            <p:cNvPr id="418" name="Google Shape;418;p85"/>
            <p:cNvSpPr/>
            <p:nvPr/>
          </p:nvSpPr>
          <p:spPr>
            <a:xfrm>
              <a:off x="8267398" y="11137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85"/>
            <p:cNvSpPr/>
            <p:nvPr/>
          </p:nvSpPr>
          <p:spPr>
            <a:xfrm>
              <a:off x="8534803" y="574679"/>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85"/>
            <p:cNvSpPr/>
            <p:nvPr/>
          </p:nvSpPr>
          <p:spPr>
            <a:xfrm>
              <a:off x="7618822" y="11136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49019"/>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1" name="Google Shape;421;p85"/>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422" name="Google Shape;422;p85"/>
          <p:cNvPicPr preferRelativeResize="0"/>
          <p:nvPr/>
        </p:nvPicPr>
        <p:blipFill rotWithShape="1">
          <a:blip r:embed="rId2">
            <a:alphaModFix/>
          </a:blip>
          <a:srcRect b="0" l="0" r="0" t="0"/>
          <a:stretch/>
        </p:blipFill>
        <p:spPr>
          <a:xfrm>
            <a:off x="388400" y="405475"/>
            <a:ext cx="1220961" cy="522900"/>
          </a:xfrm>
          <a:prstGeom prst="rect">
            <a:avLst/>
          </a:prstGeom>
          <a:noFill/>
          <a:ln>
            <a:noFill/>
          </a:ln>
        </p:spPr>
      </p:pic>
      <p:grpSp>
        <p:nvGrpSpPr>
          <p:cNvPr id="423" name="Google Shape;423;p85"/>
          <p:cNvGrpSpPr/>
          <p:nvPr/>
        </p:nvGrpSpPr>
        <p:grpSpPr>
          <a:xfrm>
            <a:off x="388400" y="4554000"/>
            <a:ext cx="2236996" cy="400826"/>
            <a:chOff x="388400" y="4554000"/>
            <a:chExt cx="2236996" cy="400826"/>
          </a:xfrm>
        </p:grpSpPr>
        <p:pic>
          <p:nvPicPr>
            <p:cNvPr id="424" name="Google Shape;424;p85"/>
            <p:cNvPicPr preferRelativeResize="0"/>
            <p:nvPr/>
          </p:nvPicPr>
          <p:blipFill rotWithShape="1">
            <a:blip r:embed="rId3">
              <a:alphaModFix/>
            </a:blip>
            <a:srcRect b="32195" l="15494" r="15487" t="32196"/>
            <a:stretch/>
          </p:blipFill>
          <p:spPr>
            <a:xfrm>
              <a:off x="388400" y="4554001"/>
              <a:ext cx="1118505" cy="400825"/>
            </a:xfrm>
            <a:prstGeom prst="rect">
              <a:avLst/>
            </a:prstGeom>
            <a:noFill/>
            <a:ln>
              <a:noFill/>
            </a:ln>
          </p:spPr>
        </p:pic>
        <p:pic>
          <p:nvPicPr>
            <p:cNvPr id="425" name="Google Shape;425;p85"/>
            <p:cNvPicPr preferRelativeResize="0"/>
            <p:nvPr/>
          </p:nvPicPr>
          <p:blipFill rotWithShape="1">
            <a:blip r:embed="rId4">
              <a:alphaModFix/>
            </a:blip>
            <a:srcRect b="-14930" l="-11785" r="-11772" t="-14920"/>
            <a:stretch/>
          </p:blipFill>
          <p:spPr>
            <a:xfrm>
              <a:off x="1506897" y="4554000"/>
              <a:ext cx="1118499" cy="400825"/>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6" name="Shape 426"/>
        <p:cNvGrpSpPr/>
        <p:nvPr/>
      </p:nvGrpSpPr>
      <p:grpSpPr>
        <a:xfrm>
          <a:off x="0" y="0"/>
          <a:ext cx="0" cy="0"/>
          <a:chOff x="0" y="0"/>
          <a:chExt cx="0" cy="0"/>
        </a:xfrm>
      </p:grpSpPr>
      <p:sp>
        <p:nvSpPr>
          <p:cNvPr id="427" name="Google Shape;427;p86"/>
          <p:cNvSpPr/>
          <p:nvPr/>
        </p:nvSpPr>
        <p:spPr>
          <a:xfrm rot="-6419074">
            <a:off x="4830466" y="-402088"/>
            <a:ext cx="7138425" cy="3491376"/>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86"/>
          <p:cNvSpPr/>
          <p:nvPr/>
        </p:nvSpPr>
        <p:spPr>
          <a:xfrm rot="5868956">
            <a:off x="-2972528" y="1025449"/>
            <a:ext cx="7138386" cy="3491394"/>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9" name="Google Shape;429;p86"/>
          <p:cNvGrpSpPr/>
          <p:nvPr/>
        </p:nvGrpSpPr>
        <p:grpSpPr>
          <a:xfrm>
            <a:off x="8030823" y="254364"/>
            <a:ext cx="1324311" cy="1655928"/>
            <a:chOff x="8030823" y="254364"/>
            <a:chExt cx="1324311" cy="1655928"/>
          </a:xfrm>
        </p:grpSpPr>
        <p:sp>
          <p:nvSpPr>
            <p:cNvPr id="430" name="Google Shape;430;p86"/>
            <p:cNvSpPr/>
            <p:nvPr/>
          </p:nvSpPr>
          <p:spPr>
            <a:xfrm>
              <a:off x="8409504" y="254378"/>
              <a:ext cx="945630" cy="94573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86"/>
            <p:cNvSpPr/>
            <p:nvPr/>
          </p:nvSpPr>
          <p:spPr>
            <a:xfrm>
              <a:off x="8107053" y="12501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86"/>
            <p:cNvSpPr/>
            <p:nvPr/>
          </p:nvSpPr>
          <p:spPr>
            <a:xfrm>
              <a:off x="8030823" y="254364"/>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3" name="Google Shape;433;p86"/>
          <p:cNvGrpSpPr/>
          <p:nvPr/>
        </p:nvGrpSpPr>
        <p:grpSpPr>
          <a:xfrm>
            <a:off x="-137271" y="2581792"/>
            <a:ext cx="1510384" cy="2479841"/>
            <a:chOff x="-137271" y="2581792"/>
            <a:chExt cx="1510384" cy="2479841"/>
          </a:xfrm>
        </p:grpSpPr>
        <p:sp>
          <p:nvSpPr>
            <p:cNvPr id="434" name="Google Shape;434;p86"/>
            <p:cNvSpPr/>
            <p:nvPr/>
          </p:nvSpPr>
          <p:spPr>
            <a:xfrm>
              <a:off x="266653" y="25817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86"/>
            <p:cNvSpPr/>
            <p:nvPr/>
          </p:nvSpPr>
          <p:spPr>
            <a:xfrm>
              <a:off x="713090" y="39582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86"/>
            <p:cNvSpPr/>
            <p:nvPr/>
          </p:nvSpPr>
          <p:spPr>
            <a:xfrm>
              <a:off x="262648" y="3515377"/>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86"/>
            <p:cNvSpPr/>
            <p:nvPr/>
          </p:nvSpPr>
          <p:spPr>
            <a:xfrm>
              <a:off x="-137271" y="4115903"/>
              <a:ext cx="945630" cy="94573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8" name="Google Shape;438;p86"/>
          <p:cNvSpPr txBox="1"/>
          <p:nvPr>
            <p:ph type="title"/>
          </p:nvPr>
        </p:nvSpPr>
        <p:spPr>
          <a:xfrm>
            <a:off x="2317950" y="1307100"/>
            <a:ext cx="4508100" cy="2529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9" name="Shape 439"/>
        <p:cNvGrpSpPr/>
        <p:nvPr/>
      </p:nvGrpSpPr>
      <p:grpSpPr>
        <a:xfrm>
          <a:off x="0" y="0"/>
          <a:ext cx="0" cy="0"/>
          <a:chOff x="0" y="0"/>
          <a:chExt cx="0" cy="0"/>
        </a:xfrm>
      </p:grpSpPr>
      <p:sp>
        <p:nvSpPr>
          <p:cNvPr id="440" name="Google Shape;440;p87"/>
          <p:cNvSpPr txBox="1"/>
          <p:nvPr>
            <p:ph type="title"/>
          </p:nvPr>
        </p:nvSpPr>
        <p:spPr>
          <a:xfrm>
            <a:off x="2241450" y="1520250"/>
            <a:ext cx="4661100" cy="84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41" name="Google Shape;441;p87"/>
          <p:cNvSpPr txBox="1"/>
          <p:nvPr>
            <p:ph idx="1" type="subTitle"/>
          </p:nvPr>
        </p:nvSpPr>
        <p:spPr>
          <a:xfrm>
            <a:off x="2241550" y="2362050"/>
            <a:ext cx="4661100" cy="1261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sz="1400"/>
            </a:lvl2pPr>
            <a:lvl3pPr lvl="2" algn="ctr">
              <a:lnSpc>
                <a:spcPct val="100000"/>
              </a:lnSpc>
              <a:spcBef>
                <a:spcPts val="1600"/>
              </a:spcBef>
              <a:spcAft>
                <a:spcPts val="0"/>
              </a:spcAft>
              <a:buSzPts val="1400"/>
              <a:buNone/>
              <a:defRPr sz="1400"/>
            </a:lvl3pPr>
            <a:lvl4pPr lvl="3" algn="ctr">
              <a:lnSpc>
                <a:spcPct val="100000"/>
              </a:lnSpc>
              <a:spcBef>
                <a:spcPts val="1600"/>
              </a:spcBef>
              <a:spcAft>
                <a:spcPts val="0"/>
              </a:spcAft>
              <a:buSzPts val="1400"/>
              <a:buNone/>
              <a:defRPr sz="1400"/>
            </a:lvl4pPr>
            <a:lvl5pPr lvl="4" algn="ctr">
              <a:lnSpc>
                <a:spcPct val="100000"/>
              </a:lnSpc>
              <a:spcBef>
                <a:spcPts val="1600"/>
              </a:spcBef>
              <a:spcAft>
                <a:spcPts val="0"/>
              </a:spcAft>
              <a:buSzPts val="1400"/>
              <a:buNone/>
              <a:defRPr sz="1400"/>
            </a:lvl5pPr>
            <a:lvl6pPr lvl="5" algn="ctr">
              <a:lnSpc>
                <a:spcPct val="100000"/>
              </a:lnSpc>
              <a:spcBef>
                <a:spcPts val="1600"/>
              </a:spcBef>
              <a:spcAft>
                <a:spcPts val="0"/>
              </a:spcAft>
              <a:buSzPts val="1400"/>
              <a:buNone/>
              <a:defRPr sz="1400"/>
            </a:lvl6pPr>
            <a:lvl7pPr lvl="6" algn="ctr">
              <a:lnSpc>
                <a:spcPct val="100000"/>
              </a:lnSpc>
              <a:spcBef>
                <a:spcPts val="1600"/>
              </a:spcBef>
              <a:spcAft>
                <a:spcPts val="0"/>
              </a:spcAft>
              <a:buSzPts val="1400"/>
              <a:buNone/>
              <a:defRPr sz="1400"/>
            </a:lvl7pPr>
            <a:lvl8pPr lvl="7" algn="ctr">
              <a:lnSpc>
                <a:spcPct val="100000"/>
              </a:lnSpc>
              <a:spcBef>
                <a:spcPts val="1600"/>
              </a:spcBef>
              <a:spcAft>
                <a:spcPts val="0"/>
              </a:spcAft>
              <a:buSzPts val="1400"/>
              <a:buNone/>
              <a:defRPr sz="1400"/>
            </a:lvl8pPr>
            <a:lvl9pPr lvl="8" algn="ctr">
              <a:lnSpc>
                <a:spcPct val="100000"/>
              </a:lnSpc>
              <a:spcBef>
                <a:spcPts val="1600"/>
              </a:spcBef>
              <a:spcAft>
                <a:spcPts val="1600"/>
              </a:spcAft>
              <a:buSzPts val="1400"/>
              <a:buNone/>
              <a:defRPr sz="1400"/>
            </a:lvl9pPr>
          </a:lstStyle>
          <a:p/>
        </p:txBody>
      </p:sp>
      <p:sp>
        <p:nvSpPr>
          <p:cNvPr id="442" name="Google Shape;442;p87"/>
          <p:cNvSpPr/>
          <p:nvPr/>
        </p:nvSpPr>
        <p:spPr>
          <a:xfrm>
            <a:off x="4182350" y="2075876"/>
            <a:ext cx="5728043"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87"/>
          <p:cNvSpPr/>
          <p:nvPr/>
        </p:nvSpPr>
        <p:spPr>
          <a:xfrm>
            <a:off x="5816848" y="3347141"/>
            <a:ext cx="4013990" cy="1875356"/>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87"/>
          <p:cNvSpPr/>
          <p:nvPr/>
        </p:nvSpPr>
        <p:spPr>
          <a:xfrm rot="-9720741">
            <a:off x="-717073" y="-1675999"/>
            <a:ext cx="5728060" cy="3491392"/>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5" name="Google Shape;445;p87"/>
          <p:cNvGrpSpPr/>
          <p:nvPr/>
        </p:nvGrpSpPr>
        <p:grpSpPr>
          <a:xfrm>
            <a:off x="531953" y="54192"/>
            <a:ext cx="2525032" cy="660100"/>
            <a:chOff x="531953" y="54192"/>
            <a:chExt cx="2525032" cy="660100"/>
          </a:xfrm>
        </p:grpSpPr>
        <p:sp>
          <p:nvSpPr>
            <p:cNvPr id="446" name="Google Shape;446;p87"/>
            <p:cNvSpPr/>
            <p:nvPr/>
          </p:nvSpPr>
          <p:spPr>
            <a:xfrm>
              <a:off x="531953" y="541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87"/>
            <p:cNvSpPr/>
            <p:nvPr/>
          </p:nvSpPr>
          <p:spPr>
            <a:xfrm>
              <a:off x="2311280" y="2454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87"/>
            <p:cNvSpPr/>
            <p:nvPr/>
          </p:nvSpPr>
          <p:spPr>
            <a:xfrm>
              <a:off x="1841797" y="1642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49019"/>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87"/>
            <p:cNvSpPr/>
            <p:nvPr/>
          </p:nvSpPr>
          <p:spPr>
            <a:xfrm>
              <a:off x="2729973" y="542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0" name="Shape 450"/>
        <p:cNvGrpSpPr/>
        <p:nvPr/>
      </p:nvGrpSpPr>
      <p:grpSpPr>
        <a:xfrm>
          <a:off x="0" y="0"/>
          <a:ext cx="0" cy="0"/>
          <a:chOff x="0" y="0"/>
          <a:chExt cx="0" cy="0"/>
        </a:xfrm>
      </p:grpSpPr>
      <p:sp>
        <p:nvSpPr>
          <p:cNvPr id="451" name="Google Shape;451;p88"/>
          <p:cNvSpPr/>
          <p:nvPr>
            <p:ph idx="2" type="pic"/>
          </p:nvPr>
        </p:nvSpPr>
        <p:spPr>
          <a:xfrm>
            <a:off x="100" y="0"/>
            <a:ext cx="9144000" cy="5143500"/>
          </a:xfrm>
          <a:prstGeom prst="rect">
            <a:avLst/>
          </a:prstGeom>
          <a:noFill/>
          <a:ln>
            <a:noFill/>
          </a:ln>
        </p:spPr>
      </p:sp>
      <p:sp>
        <p:nvSpPr>
          <p:cNvPr id="452" name="Google Shape;452;p88"/>
          <p:cNvSpPr txBox="1"/>
          <p:nvPr>
            <p:ph type="title"/>
          </p:nvPr>
        </p:nvSpPr>
        <p:spPr>
          <a:xfrm>
            <a:off x="720000" y="386205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3" name="Shape 453"/>
        <p:cNvGrpSpPr/>
        <p:nvPr/>
      </p:nvGrpSpPr>
      <p:grpSpPr>
        <a:xfrm>
          <a:off x="0" y="0"/>
          <a:ext cx="0" cy="0"/>
          <a:chOff x="0" y="0"/>
          <a:chExt cx="0" cy="0"/>
        </a:xfrm>
      </p:grpSpPr>
      <p:sp>
        <p:nvSpPr>
          <p:cNvPr id="454" name="Google Shape;454;p89"/>
          <p:cNvSpPr/>
          <p:nvPr/>
        </p:nvSpPr>
        <p:spPr>
          <a:xfrm rot="-6419074">
            <a:off x="4830466" y="-402088"/>
            <a:ext cx="7138425" cy="3491376"/>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89"/>
          <p:cNvSpPr/>
          <p:nvPr/>
        </p:nvSpPr>
        <p:spPr>
          <a:xfrm rot="5868956">
            <a:off x="-2972528" y="1025449"/>
            <a:ext cx="7138386" cy="3491394"/>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6" name="Google Shape;456;p89"/>
          <p:cNvGrpSpPr/>
          <p:nvPr/>
        </p:nvGrpSpPr>
        <p:grpSpPr>
          <a:xfrm>
            <a:off x="8030823" y="254364"/>
            <a:ext cx="1324311" cy="1655928"/>
            <a:chOff x="8030823" y="254364"/>
            <a:chExt cx="1324311" cy="1655928"/>
          </a:xfrm>
        </p:grpSpPr>
        <p:sp>
          <p:nvSpPr>
            <p:cNvPr id="457" name="Google Shape;457;p89"/>
            <p:cNvSpPr/>
            <p:nvPr/>
          </p:nvSpPr>
          <p:spPr>
            <a:xfrm>
              <a:off x="8409504" y="254378"/>
              <a:ext cx="945630" cy="94573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89"/>
            <p:cNvSpPr/>
            <p:nvPr/>
          </p:nvSpPr>
          <p:spPr>
            <a:xfrm>
              <a:off x="8107053" y="12501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89"/>
            <p:cNvSpPr/>
            <p:nvPr/>
          </p:nvSpPr>
          <p:spPr>
            <a:xfrm>
              <a:off x="8030823" y="254364"/>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0" name="Google Shape;460;p89"/>
          <p:cNvGrpSpPr/>
          <p:nvPr/>
        </p:nvGrpSpPr>
        <p:grpSpPr>
          <a:xfrm>
            <a:off x="-137271" y="2581792"/>
            <a:ext cx="1510384" cy="2479841"/>
            <a:chOff x="-137271" y="2581792"/>
            <a:chExt cx="1510384" cy="2479841"/>
          </a:xfrm>
        </p:grpSpPr>
        <p:sp>
          <p:nvSpPr>
            <p:cNvPr id="461" name="Google Shape;461;p89"/>
            <p:cNvSpPr/>
            <p:nvPr/>
          </p:nvSpPr>
          <p:spPr>
            <a:xfrm>
              <a:off x="266653" y="25817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89"/>
            <p:cNvSpPr/>
            <p:nvPr/>
          </p:nvSpPr>
          <p:spPr>
            <a:xfrm>
              <a:off x="713090" y="39582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89"/>
            <p:cNvSpPr/>
            <p:nvPr/>
          </p:nvSpPr>
          <p:spPr>
            <a:xfrm>
              <a:off x="262648" y="3515377"/>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89"/>
            <p:cNvSpPr/>
            <p:nvPr/>
          </p:nvSpPr>
          <p:spPr>
            <a:xfrm>
              <a:off x="-137271" y="4115903"/>
              <a:ext cx="945630" cy="94573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5" name="Google Shape;465;p89"/>
          <p:cNvSpPr txBox="1"/>
          <p:nvPr>
            <p:ph hasCustomPrompt="1" type="title"/>
          </p:nvPr>
        </p:nvSpPr>
        <p:spPr>
          <a:xfrm>
            <a:off x="1373900" y="2994097"/>
            <a:ext cx="6396600" cy="97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5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466" name="Google Shape;466;p89"/>
          <p:cNvSpPr txBox="1"/>
          <p:nvPr>
            <p:ph idx="1" type="subTitle"/>
          </p:nvPr>
        </p:nvSpPr>
        <p:spPr>
          <a:xfrm>
            <a:off x="3180375" y="3972588"/>
            <a:ext cx="2783700" cy="63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solidFill>
                  <a:schemeClr val="dk1"/>
                </a:solidFill>
              </a:defRPr>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67" name="Shape 467"/>
        <p:cNvGrpSpPr/>
        <p:nvPr/>
      </p:nvGrpSpPr>
      <p:grpSpPr>
        <a:xfrm>
          <a:off x="0" y="0"/>
          <a:ext cx="0" cy="0"/>
          <a:chOff x="0" y="0"/>
          <a:chExt cx="0" cy="0"/>
        </a:xfrm>
      </p:grpSpPr>
      <p:sp>
        <p:nvSpPr>
          <p:cNvPr id="468" name="Google Shape;468;p90"/>
          <p:cNvSpPr/>
          <p:nvPr/>
        </p:nvSpPr>
        <p:spPr>
          <a:xfrm>
            <a:off x="4176175" y="2967151"/>
            <a:ext cx="5728043"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90"/>
          <p:cNvSpPr/>
          <p:nvPr/>
        </p:nvSpPr>
        <p:spPr>
          <a:xfrm rot="-10492926">
            <a:off x="-1478272" y="3333183"/>
            <a:ext cx="3817099" cy="3985333"/>
          </a:xfrm>
          <a:custGeom>
            <a:rect b="b" l="l" r="r" t="t"/>
            <a:pathLst>
              <a:path extrusionOk="0" h="29882" w="28620">
                <a:moveTo>
                  <a:pt x="9332" y="0"/>
                </a:moveTo>
                <a:cubicBezTo>
                  <a:pt x="8101" y="0"/>
                  <a:pt x="6861" y="562"/>
                  <a:pt x="5978" y="1437"/>
                </a:cubicBezTo>
                <a:cubicBezTo>
                  <a:pt x="5210" y="2195"/>
                  <a:pt x="4693" y="3149"/>
                  <a:pt x="4363" y="4166"/>
                </a:cubicBezTo>
                <a:cubicBezTo>
                  <a:pt x="4042" y="5192"/>
                  <a:pt x="3961" y="6272"/>
                  <a:pt x="3560" y="7280"/>
                </a:cubicBezTo>
                <a:cubicBezTo>
                  <a:pt x="2721" y="9341"/>
                  <a:pt x="750" y="10554"/>
                  <a:pt x="295" y="12829"/>
                </a:cubicBezTo>
                <a:cubicBezTo>
                  <a:pt x="0" y="14310"/>
                  <a:pt x="331" y="15933"/>
                  <a:pt x="1312" y="17084"/>
                </a:cubicBezTo>
                <a:cubicBezTo>
                  <a:pt x="1963" y="17842"/>
                  <a:pt x="2846" y="18360"/>
                  <a:pt x="3783" y="18708"/>
                </a:cubicBezTo>
                <a:cubicBezTo>
                  <a:pt x="4247" y="18877"/>
                  <a:pt x="4720" y="18993"/>
                  <a:pt x="5192" y="19100"/>
                </a:cubicBezTo>
                <a:cubicBezTo>
                  <a:pt x="5549" y="19189"/>
                  <a:pt x="5915" y="19261"/>
                  <a:pt x="6272" y="19350"/>
                </a:cubicBezTo>
                <a:cubicBezTo>
                  <a:pt x="6879" y="19511"/>
                  <a:pt x="7423" y="19957"/>
                  <a:pt x="7878" y="20385"/>
                </a:cubicBezTo>
                <a:cubicBezTo>
                  <a:pt x="8913" y="21339"/>
                  <a:pt x="9671" y="22579"/>
                  <a:pt x="10331" y="23811"/>
                </a:cubicBezTo>
                <a:cubicBezTo>
                  <a:pt x="11009" y="25086"/>
                  <a:pt x="11518" y="26398"/>
                  <a:pt x="12508" y="27468"/>
                </a:cubicBezTo>
                <a:cubicBezTo>
                  <a:pt x="13418" y="28458"/>
                  <a:pt x="14577" y="29217"/>
                  <a:pt x="15871" y="29600"/>
                </a:cubicBezTo>
                <a:cubicBezTo>
                  <a:pt x="16506" y="29788"/>
                  <a:pt x="17169" y="29882"/>
                  <a:pt x="17832" y="29882"/>
                </a:cubicBezTo>
                <a:cubicBezTo>
                  <a:pt x="19368" y="29882"/>
                  <a:pt x="20902" y="29380"/>
                  <a:pt x="22080" y="28396"/>
                </a:cubicBezTo>
                <a:cubicBezTo>
                  <a:pt x="22928" y="27700"/>
                  <a:pt x="23614" y="26665"/>
                  <a:pt x="23498" y="25577"/>
                </a:cubicBezTo>
                <a:cubicBezTo>
                  <a:pt x="23427" y="24836"/>
                  <a:pt x="22990" y="24176"/>
                  <a:pt x="22446" y="23677"/>
                </a:cubicBezTo>
                <a:cubicBezTo>
                  <a:pt x="21732" y="23025"/>
                  <a:pt x="20822" y="22695"/>
                  <a:pt x="20153" y="22000"/>
                </a:cubicBezTo>
                <a:cubicBezTo>
                  <a:pt x="19074" y="20867"/>
                  <a:pt x="18797" y="19038"/>
                  <a:pt x="19502" y="17637"/>
                </a:cubicBezTo>
                <a:cubicBezTo>
                  <a:pt x="20233" y="16192"/>
                  <a:pt x="21625" y="15648"/>
                  <a:pt x="23133" y="15541"/>
                </a:cubicBezTo>
                <a:cubicBezTo>
                  <a:pt x="24623" y="15434"/>
                  <a:pt x="26219" y="14443"/>
                  <a:pt x="27156" y="13302"/>
                </a:cubicBezTo>
                <a:cubicBezTo>
                  <a:pt x="28182" y="12053"/>
                  <a:pt x="28619" y="10277"/>
                  <a:pt x="28075" y="8752"/>
                </a:cubicBezTo>
                <a:cubicBezTo>
                  <a:pt x="27754" y="7851"/>
                  <a:pt x="27058" y="7084"/>
                  <a:pt x="26202" y="6647"/>
                </a:cubicBezTo>
                <a:cubicBezTo>
                  <a:pt x="25635" y="6363"/>
                  <a:pt x="25044" y="6284"/>
                  <a:pt x="24441" y="6284"/>
                </a:cubicBezTo>
                <a:cubicBezTo>
                  <a:pt x="24077" y="6284"/>
                  <a:pt x="23708" y="6313"/>
                  <a:pt x="23338" y="6343"/>
                </a:cubicBezTo>
                <a:cubicBezTo>
                  <a:pt x="22809" y="6381"/>
                  <a:pt x="22275" y="6405"/>
                  <a:pt x="21741" y="6405"/>
                </a:cubicBezTo>
                <a:cubicBezTo>
                  <a:pt x="19781" y="6405"/>
                  <a:pt x="17823" y="6089"/>
                  <a:pt x="16112" y="5023"/>
                </a:cubicBezTo>
                <a:cubicBezTo>
                  <a:pt x="14988" y="4327"/>
                  <a:pt x="14158" y="3274"/>
                  <a:pt x="13293" y="2293"/>
                </a:cubicBezTo>
                <a:cubicBezTo>
                  <a:pt x="12508" y="1401"/>
                  <a:pt x="11607" y="536"/>
                  <a:pt x="10474" y="179"/>
                </a:cubicBezTo>
                <a:cubicBezTo>
                  <a:pt x="10099" y="54"/>
                  <a:pt x="9715" y="0"/>
                  <a:pt x="9332" y="0"/>
                </a:cubicBezTo>
                <a:close/>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0" name="Google Shape;470;p90"/>
          <p:cNvGrpSpPr/>
          <p:nvPr/>
        </p:nvGrpSpPr>
        <p:grpSpPr>
          <a:xfrm>
            <a:off x="-54470" y="2967153"/>
            <a:ext cx="774471" cy="1912389"/>
            <a:chOff x="-54470" y="2967153"/>
            <a:chExt cx="774471" cy="1912389"/>
          </a:xfrm>
        </p:grpSpPr>
        <p:sp>
          <p:nvSpPr>
            <p:cNvPr id="471" name="Google Shape;471;p90"/>
            <p:cNvSpPr/>
            <p:nvPr/>
          </p:nvSpPr>
          <p:spPr>
            <a:xfrm>
              <a:off x="59978" y="421944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90"/>
            <p:cNvSpPr/>
            <p:nvPr/>
          </p:nvSpPr>
          <p:spPr>
            <a:xfrm>
              <a:off x="-54470" y="34743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90"/>
            <p:cNvSpPr/>
            <p:nvPr/>
          </p:nvSpPr>
          <p:spPr>
            <a:xfrm>
              <a:off x="338511" y="296715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90"/>
            <p:cNvSpPr/>
            <p:nvPr/>
          </p:nvSpPr>
          <p:spPr>
            <a:xfrm>
              <a:off x="338511" y="383087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5" name="Google Shape;475;p90"/>
          <p:cNvGrpSpPr/>
          <p:nvPr/>
        </p:nvGrpSpPr>
        <p:grpSpPr>
          <a:xfrm>
            <a:off x="7524578" y="2640103"/>
            <a:ext cx="1523396" cy="2294039"/>
            <a:chOff x="7524578" y="2640103"/>
            <a:chExt cx="1523396" cy="2294039"/>
          </a:xfrm>
        </p:grpSpPr>
        <p:sp>
          <p:nvSpPr>
            <p:cNvPr id="476" name="Google Shape;476;p90"/>
            <p:cNvSpPr/>
            <p:nvPr/>
          </p:nvSpPr>
          <p:spPr>
            <a:xfrm>
              <a:off x="7524578" y="427404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90"/>
            <p:cNvSpPr/>
            <p:nvPr/>
          </p:nvSpPr>
          <p:spPr>
            <a:xfrm>
              <a:off x="8430905" y="425356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90"/>
            <p:cNvSpPr/>
            <p:nvPr/>
          </p:nvSpPr>
          <p:spPr>
            <a:xfrm>
              <a:off x="8478061" y="26401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90"/>
            <p:cNvSpPr/>
            <p:nvPr/>
          </p:nvSpPr>
          <p:spPr>
            <a:xfrm>
              <a:off x="8151036" y="37764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90"/>
            <p:cNvSpPr/>
            <p:nvPr/>
          </p:nvSpPr>
          <p:spPr>
            <a:xfrm>
              <a:off x="8579205" y="33075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1" name="Google Shape;481;p90"/>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82" name="Google Shape;482;p90"/>
          <p:cNvSpPr txBox="1"/>
          <p:nvPr>
            <p:ph idx="2" type="title"/>
          </p:nvPr>
        </p:nvSpPr>
        <p:spPr>
          <a:xfrm>
            <a:off x="1255644" y="1753825"/>
            <a:ext cx="1044900" cy="65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0" sz="3600">
                <a:solidFill>
                  <a:schemeClr val="dk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83" name="Google Shape;483;p90"/>
          <p:cNvSpPr txBox="1"/>
          <p:nvPr>
            <p:ph idx="3" type="title"/>
          </p:nvPr>
        </p:nvSpPr>
        <p:spPr>
          <a:xfrm>
            <a:off x="1255644" y="3258829"/>
            <a:ext cx="1044900" cy="65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0" sz="3600">
                <a:solidFill>
                  <a:schemeClr val="dk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84" name="Google Shape;484;p90"/>
          <p:cNvSpPr txBox="1"/>
          <p:nvPr>
            <p:ph idx="4" type="title"/>
          </p:nvPr>
        </p:nvSpPr>
        <p:spPr>
          <a:xfrm>
            <a:off x="4684638" y="1753829"/>
            <a:ext cx="1044900" cy="65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0" sz="3600">
                <a:solidFill>
                  <a:schemeClr val="dk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85" name="Google Shape;485;p90"/>
          <p:cNvSpPr txBox="1"/>
          <p:nvPr>
            <p:ph idx="5" type="title"/>
          </p:nvPr>
        </p:nvSpPr>
        <p:spPr>
          <a:xfrm>
            <a:off x="4684638" y="3258829"/>
            <a:ext cx="1044900" cy="65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0" sz="3600">
                <a:solidFill>
                  <a:schemeClr val="dk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86" name="Google Shape;486;p90"/>
          <p:cNvSpPr txBox="1"/>
          <p:nvPr>
            <p:ph idx="1" type="subTitle"/>
          </p:nvPr>
        </p:nvSpPr>
        <p:spPr>
          <a:xfrm>
            <a:off x="2307450" y="1753825"/>
            <a:ext cx="2151900" cy="65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Bebas Neue"/>
              <a:buNone/>
              <a:defRPr sz="2000">
                <a:solidFill>
                  <a:schemeClr val="dk1"/>
                </a:solidFill>
                <a:latin typeface="Trispace"/>
                <a:ea typeface="Trispace"/>
                <a:cs typeface="Trispace"/>
                <a:sym typeface="Trispace"/>
              </a:defRPr>
            </a:lvl1pPr>
            <a:lvl2pPr lvl="1" algn="l">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l">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l">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l">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l">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l">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l">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l">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487" name="Google Shape;487;p90"/>
          <p:cNvSpPr txBox="1"/>
          <p:nvPr>
            <p:ph idx="6" type="subTitle"/>
          </p:nvPr>
        </p:nvSpPr>
        <p:spPr>
          <a:xfrm>
            <a:off x="5736450" y="1753825"/>
            <a:ext cx="2151900" cy="65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Bebas Neue"/>
              <a:buNone/>
              <a:defRPr sz="2000">
                <a:solidFill>
                  <a:schemeClr val="dk1"/>
                </a:solidFill>
                <a:latin typeface="Trispace"/>
                <a:ea typeface="Trispace"/>
                <a:cs typeface="Trispace"/>
                <a:sym typeface="Trispace"/>
              </a:defRPr>
            </a:lvl1pPr>
            <a:lvl2pPr lvl="1" algn="l">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l">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l">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l">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l">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l">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l">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l">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488" name="Google Shape;488;p90"/>
          <p:cNvSpPr txBox="1"/>
          <p:nvPr>
            <p:ph idx="7" type="subTitle"/>
          </p:nvPr>
        </p:nvSpPr>
        <p:spPr>
          <a:xfrm>
            <a:off x="2307450" y="3258824"/>
            <a:ext cx="2151900" cy="65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Bebas Neue"/>
              <a:buNone/>
              <a:defRPr sz="2000">
                <a:solidFill>
                  <a:schemeClr val="dk1"/>
                </a:solidFill>
                <a:latin typeface="Trispace"/>
                <a:ea typeface="Trispace"/>
                <a:cs typeface="Trispace"/>
                <a:sym typeface="Trispace"/>
              </a:defRPr>
            </a:lvl1pPr>
            <a:lvl2pPr lvl="1" algn="l">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l">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l">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l">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l">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l">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l">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l">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489" name="Google Shape;489;p90"/>
          <p:cNvSpPr txBox="1"/>
          <p:nvPr>
            <p:ph idx="8" type="subTitle"/>
          </p:nvPr>
        </p:nvSpPr>
        <p:spPr>
          <a:xfrm>
            <a:off x="5736450" y="3258824"/>
            <a:ext cx="2151900" cy="65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Bebas Neue"/>
              <a:buNone/>
              <a:defRPr sz="2000">
                <a:solidFill>
                  <a:schemeClr val="dk1"/>
                </a:solidFill>
                <a:latin typeface="Trispace"/>
                <a:ea typeface="Trispace"/>
                <a:cs typeface="Trispace"/>
                <a:sym typeface="Trispace"/>
              </a:defRPr>
            </a:lvl1pPr>
            <a:lvl2pPr lvl="1" algn="l">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l">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l">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l">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l">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l">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l">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l">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_1_1_2">
    <p:spTree>
      <p:nvGrpSpPr>
        <p:cNvPr id="490" name="Shape 490"/>
        <p:cNvGrpSpPr/>
        <p:nvPr/>
      </p:nvGrpSpPr>
      <p:grpSpPr>
        <a:xfrm>
          <a:off x="0" y="0"/>
          <a:ext cx="0" cy="0"/>
          <a:chOff x="0" y="0"/>
          <a:chExt cx="0" cy="0"/>
        </a:xfrm>
      </p:grpSpPr>
      <p:sp>
        <p:nvSpPr>
          <p:cNvPr id="491" name="Google Shape;491;p91"/>
          <p:cNvSpPr/>
          <p:nvPr/>
        </p:nvSpPr>
        <p:spPr>
          <a:xfrm flipH="1" rot="1292342">
            <a:off x="-3321456" y="1927346"/>
            <a:ext cx="6095930" cy="3491359"/>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91"/>
          <p:cNvSpPr/>
          <p:nvPr/>
        </p:nvSpPr>
        <p:spPr>
          <a:xfrm rot="4535783">
            <a:off x="6914450" y="2837966"/>
            <a:ext cx="3524110" cy="2396771"/>
          </a:xfrm>
          <a:custGeom>
            <a:rect b="b" l="l" r="r" t="t"/>
            <a:pathLst>
              <a:path extrusionOk="0" h="14034" w="20635">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69019"/>
                </a:srgbClr>
              </a:gs>
              <a:gs pos="100000">
                <a:schemeClr val="accent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3" name="Google Shape;493;p91"/>
          <p:cNvGrpSpPr/>
          <p:nvPr/>
        </p:nvGrpSpPr>
        <p:grpSpPr>
          <a:xfrm rot="10800000">
            <a:off x="8514858" y="2937143"/>
            <a:ext cx="511268" cy="2017916"/>
            <a:chOff x="8552930" y="2910118"/>
            <a:chExt cx="511268" cy="2017916"/>
          </a:xfrm>
        </p:grpSpPr>
        <p:sp>
          <p:nvSpPr>
            <p:cNvPr id="494" name="Google Shape;494;p91"/>
            <p:cNvSpPr/>
            <p:nvPr/>
          </p:nvSpPr>
          <p:spPr>
            <a:xfrm>
              <a:off x="8737186" y="33506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91"/>
            <p:cNvSpPr/>
            <p:nvPr/>
          </p:nvSpPr>
          <p:spPr>
            <a:xfrm>
              <a:off x="8601061" y="4600990"/>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91"/>
            <p:cNvSpPr/>
            <p:nvPr/>
          </p:nvSpPr>
          <p:spPr>
            <a:xfrm>
              <a:off x="8552930" y="29101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7" name="Google Shape;497;p91"/>
          <p:cNvGrpSpPr/>
          <p:nvPr/>
        </p:nvGrpSpPr>
        <p:grpSpPr>
          <a:xfrm rot="7347507">
            <a:off x="134582" y="3888252"/>
            <a:ext cx="912281" cy="1615081"/>
            <a:chOff x="133086" y="3408328"/>
            <a:chExt cx="912261" cy="1615044"/>
          </a:xfrm>
        </p:grpSpPr>
        <p:sp>
          <p:nvSpPr>
            <p:cNvPr id="498" name="Google Shape;498;p91"/>
            <p:cNvSpPr/>
            <p:nvPr/>
          </p:nvSpPr>
          <p:spPr>
            <a:xfrm>
              <a:off x="265110" y="340832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1"/>
            <p:cNvSpPr/>
            <p:nvPr/>
          </p:nvSpPr>
          <p:spPr>
            <a:xfrm>
              <a:off x="385324" y="4098816"/>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91"/>
            <p:cNvSpPr/>
            <p:nvPr/>
          </p:nvSpPr>
          <p:spPr>
            <a:xfrm>
              <a:off x="133086" y="46963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1" name="Google Shape;501;p91"/>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02" name="Google Shape;502;p91"/>
          <p:cNvSpPr txBox="1"/>
          <p:nvPr>
            <p:ph idx="1" type="body"/>
          </p:nvPr>
        </p:nvSpPr>
        <p:spPr>
          <a:xfrm>
            <a:off x="720000" y="1215750"/>
            <a:ext cx="7704000" cy="1145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dk1"/>
              </a:buClr>
              <a:buSzPts val="1200"/>
              <a:buChar char="●"/>
              <a:defRPr sz="1200">
                <a:solidFill>
                  <a:schemeClr val="dk1"/>
                </a:solidFill>
              </a:defRPr>
            </a:lvl1pPr>
            <a:lvl2pPr indent="-304800" lvl="1" marL="914400" algn="l">
              <a:lnSpc>
                <a:spcPct val="115000"/>
              </a:lnSpc>
              <a:spcBef>
                <a:spcPts val="1600"/>
              </a:spcBef>
              <a:spcAft>
                <a:spcPts val="0"/>
              </a:spcAft>
              <a:buClr>
                <a:schemeClr val="dk1"/>
              </a:buClr>
              <a:buSzPts val="1200"/>
              <a:buFont typeface="Roboto Condensed Light"/>
              <a:buChar char="○"/>
              <a:defRPr>
                <a:solidFill>
                  <a:schemeClr val="dk1"/>
                </a:solidFill>
              </a:defRPr>
            </a:lvl2pPr>
            <a:lvl3pPr indent="-304800" lvl="2" marL="1371600" algn="l">
              <a:lnSpc>
                <a:spcPct val="115000"/>
              </a:lnSpc>
              <a:spcBef>
                <a:spcPts val="1600"/>
              </a:spcBef>
              <a:spcAft>
                <a:spcPts val="0"/>
              </a:spcAft>
              <a:buClr>
                <a:schemeClr val="dk1"/>
              </a:buClr>
              <a:buSzPts val="1200"/>
              <a:buFont typeface="Roboto Condensed Light"/>
              <a:buChar char="■"/>
              <a:defRPr>
                <a:solidFill>
                  <a:schemeClr val="dk1"/>
                </a:solidFill>
              </a:defRPr>
            </a:lvl3pPr>
            <a:lvl4pPr indent="-304800" lvl="3" marL="1828800" algn="l">
              <a:lnSpc>
                <a:spcPct val="115000"/>
              </a:lnSpc>
              <a:spcBef>
                <a:spcPts val="1600"/>
              </a:spcBef>
              <a:spcAft>
                <a:spcPts val="0"/>
              </a:spcAft>
              <a:buClr>
                <a:schemeClr val="dk1"/>
              </a:buClr>
              <a:buSzPts val="1200"/>
              <a:buFont typeface="Roboto Condensed Light"/>
              <a:buChar char="●"/>
              <a:defRPr>
                <a:solidFill>
                  <a:schemeClr val="dk1"/>
                </a:solidFill>
              </a:defRPr>
            </a:lvl4pPr>
            <a:lvl5pPr indent="-304800" lvl="4" marL="2286000" algn="l">
              <a:lnSpc>
                <a:spcPct val="115000"/>
              </a:lnSpc>
              <a:spcBef>
                <a:spcPts val="1600"/>
              </a:spcBef>
              <a:spcAft>
                <a:spcPts val="0"/>
              </a:spcAft>
              <a:buClr>
                <a:schemeClr val="dk1"/>
              </a:buClr>
              <a:buSzPts val="1200"/>
              <a:buFont typeface="Roboto Condensed Light"/>
              <a:buChar char="○"/>
              <a:defRPr>
                <a:solidFill>
                  <a:schemeClr val="dk1"/>
                </a:solidFill>
              </a:defRPr>
            </a:lvl5pPr>
            <a:lvl6pPr indent="-304800" lvl="5" marL="2743200" algn="l">
              <a:lnSpc>
                <a:spcPct val="115000"/>
              </a:lnSpc>
              <a:spcBef>
                <a:spcPts val="1600"/>
              </a:spcBef>
              <a:spcAft>
                <a:spcPts val="0"/>
              </a:spcAft>
              <a:buClr>
                <a:schemeClr val="dk1"/>
              </a:buClr>
              <a:buSzPts val="1200"/>
              <a:buFont typeface="Roboto Condensed Light"/>
              <a:buChar char="■"/>
              <a:defRPr>
                <a:solidFill>
                  <a:schemeClr val="dk1"/>
                </a:solidFill>
              </a:defRPr>
            </a:lvl6pPr>
            <a:lvl7pPr indent="-304800" lvl="6" marL="3200400" algn="l">
              <a:lnSpc>
                <a:spcPct val="115000"/>
              </a:lnSpc>
              <a:spcBef>
                <a:spcPts val="1600"/>
              </a:spcBef>
              <a:spcAft>
                <a:spcPts val="0"/>
              </a:spcAft>
              <a:buClr>
                <a:schemeClr val="dk1"/>
              </a:buClr>
              <a:buSzPts val="1200"/>
              <a:buFont typeface="Roboto Condensed Light"/>
              <a:buChar char="●"/>
              <a:defRPr>
                <a:solidFill>
                  <a:schemeClr val="dk1"/>
                </a:solidFill>
              </a:defRPr>
            </a:lvl7pPr>
            <a:lvl8pPr indent="-304800" lvl="7" marL="3657600" algn="l">
              <a:lnSpc>
                <a:spcPct val="115000"/>
              </a:lnSpc>
              <a:spcBef>
                <a:spcPts val="1600"/>
              </a:spcBef>
              <a:spcAft>
                <a:spcPts val="0"/>
              </a:spcAft>
              <a:buClr>
                <a:schemeClr val="dk1"/>
              </a:buClr>
              <a:buSzPts val="1200"/>
              <a:buFont typeface="Roboto Condensed Light"/>
              <a:buChar char="○"/>
              <a:defRPr>
                <a:solidFill>
                  <a:schemeClr val="dk1"/>
                </a:solidFill>
              </a:defRPr>
            </a:lvl8pPr>
            <a:lvl9pPr indent="-304800" lvl="8" marL="4114800" algn="l">
              <a:lnSpc>
                <a:spcPct val="115000"/>
              </a:lnSpc>
              <a:spcBef>
                <a:spcPts val="1600"/>
              </a:spcBef>
              <a:spcAft>
                <a:spcPts val="1600"/>
              </a:spcAft>
              <a:buClr>
                <a:schemeClr val="dk1"/>
              </a:buClr>
              <a:buSzPts val="1200"/>
              <a:buFont typeface="Roboto Condensed Light"/>
              <a:buChar char="■"/>
              <a:defRPr>
                <a:solidFill>
                  <a:schemeClr val="dk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3">
    <p:spTree>
      <p:nvGrpSpPr>
        <p:cNvPr id="503" name="Shape 503"/>
        <p:cNvGrpSpPr/>
        <p:nvPr/>
      </p:nvGrpSpPr>
      <p:grpSpPr>
        <a:xfrm>
          <a:off x="0" y="0"/>
          <a:ext cx="0" cy="0"/>
          <a:chOff x="0" y="0"/>
          <a:chExt cx="0" cy="0"/>
        </a:xfrm>
      </p:grpSpPr>
      <p:sp>
        <p:nvSpPr>
          <p:cNvPr id="504" name="Google Shape;504;p92"/>
          <p:cNvSpPr/>
          <p:nvPr/>
        </p:nvSpPr>
        <p:spPr>
          <a:xfrm flipH="1">
            <a:off x="-3429082" y="2598063"/>
            <a:ext cx="6095899"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92"/>
          <p:cNvSpPr/>
          <p:nvPr/>
        </p:nvSpPr>
        <p:spPr>
          <a:xfrm rot="-542519">
            <a:off x="6823253" y="-353355"/>
            <a:ext cx="2625360" cy="1785525"/>
          </a:xfrm>
          <a:custGeom>
            <a:rect b="b" l="l" r="r" t="t"/>
            <a:pathLst>
              <a:path extrusionOk="0" h="14034" w="20635">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69019"/>
                </a:srgbClr>
              </a:gs>
              <a:gs pos="100000">
                <a:schemeClr val="accent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6" name="Google Shape;506;p92"/>
          <p:cNvGrpSpPr/>
          <p:nvPr/>
        </p:nvGrpSpPr>
        <p:grpSpPr>
          <a:xfrm>
            <a:off x="7560023" y="54840"/>
            <a:ext cx="1504175" cy="1244157"/>
            <a:chOff x="7560023" y="2814490"/>
            <a:chExt cx="1504175" cy="1244157"/>
          </a:xfrm>
        </p:grpSpPr>
        <p:sp>
          <p:nvSpPr>
            <p:cNvPr id="507" name="Google Shape;507;p92"/>
            <p:cNvSpPr/>
            <p:nvPr/>
          </p:nvSpPr>
          <p:spPr>
            <a:xfrm>
              <a:off x="7560023" y="2814490"/>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92"/>
            <p:cNvSpPr/>
            <p:nvPr/>
          </p:nvSpPr>
          <p:spPr>
            <a:xfrm>
              <a:off x="8737186" y="37316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92"/>
            <p:cNvSpPr/>
            <p:nvPr/>
          </p:nvSpPr>
          <p:spPr>
            <a:xfrm>
              <a:off x="8552936" y="342187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92"/>
            <p:cNvSpPr/>
            <p:nvPr/>
          </p:nvSpPr>
          <p:spPr>
            <a:xfrm>
              <a:off x="8552930" y="29101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1" name="Google Shape;511;p92"/>
          <p:cNvGrpSpPr/>
          <p:nvPr/>
        </p:nvGrpSpPr>
        <p:grpSpPr>
          <a:xfrm>
            <a:off x="-33427" y="3476090"/>
            <a:ext cx="682701" cy="1547282"/>
            <a:chOff x="-33427" y="3476090"/>
            <a:chExt cx="682701" cy="1547282"/>
          </a:xfrm>
        </p:grpSpPr>
        <p:sp>
          <p:nvSpPr>
            <p:cNvPr id="512" name="Google Shape;512;p92"/>
            <p:cNvSpPr/>
            <p:nvPr/>
          </p:nvSpPr>
          <p:spPr>
            <a:xfrm>
              <a:off x="180505" y="42564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92"/>
            <p:cNvSpPr/>
            <p:nvPr/>
          </p:nvSpPr>
          <p:spPr>
            <a:xfrm>
              <a:off x="-33427" y="3476090"/>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2"/>
            <p:cNvSpPr/>
            <p:nvPr/>
          </p:nvSpPr>
          <p:spPr>
            <a:xfrm>
              <a:off x="133086" y="46963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5" name="Google Shape;515;p92"/>
          <p:cNvSpPr txBox="1"/>
          <p:nvPr>
            <p:ph type="title"/>
          </p:nvPr>
        </p:nvSpPr>
        <p:spPr>
          <a:xfrm>
            <a:off x="720075"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16" name="Google Shape;516;p92"/>
          <p:cNvSpPr txBox="1"/>
          <p:nvPr>
            <p:ph idx="1" type="subTitle"/>
          </p:nvPr>
        </p:nvSpPr>
        <p:spPr>
          <a:xfrm>
            <a:off x="814550" y="2992900"/>
            <a:ext cx="2394900" cy="145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1600"/>
              </a:spcBef>
              <a:spcAft>
                <a:spcPts val="0"/>
              </a:spcAft>
              <a:buClr>
                <a:schemeClr val="dk1"/>
              </a:buClr>
              <a:buSzPts val="1200"/>
              <a:buNone/>
              <a:defRPr>
                <a:solidFill>
                  <a:schemeClr val="dk1"/>
                </a:solidFill>
              </a:defRPr>
            </a:lvl3pPr>
            <a:lvl4pPr lvl="3" algn="ctr">
              <a:lnSpc>
                <a:spcPct val="100000"/>
              </a:lnSpc>
              <a:spcBef>
                <a:spcPts val="1600"/>
              </a:spcBef>
              <a:spcAft>
                <a:spcPts val="0"/>
              </a:spcAft>
              <a:buClr>
                <a:schemeClr val="dk1"/>
              </a:buClr>
              <a:buSzPts val="1200"/>
              <a:buNone/>
              <a:defRPr>
                <a:solidFill>
                  <a:schemeClr val="dk1"/>
                </a:solidFill>
              </a:defRPr>
            </a:lvl4pPr>
            <a:lvl5pPr lvl="4" algn="ctr">
              <a:lnSpc>
                <a:spcPct val="100000"/>
              </a:lnSpc>
              <a:spcBef>
                <a:spcPts val="1600"/>
              </a:spcBef>
              <a:spcAft>
                <a:spcPts val="0"/>
              </a:spcAft>
              <a:buClr>
                <a:schemeClr val="dk1"/>
              </a:buClr>
              <a:buSzPts val="1200"/>
              <a:buNone/>
              <a:defRPr>
                <a:solidFill>
                  <a:schemeClr val="dk1"/>
                </a:solidFill>
              </a:defRPr>
            </a:lvl5pPr>
            <a:lvl6pPr lvl="5" algn="ctr">
              <a:lnSpc>
                <a:spcPct val="100000"/>
              </a:lnSpc>
              <a:spcBef>
                <a:spcPts val="1600"/>
              </a:spcBef>
              <a:spcAft>
                <a:spcPts val="0"/>
              </a:spcAft>
              <a:buClr>
                <a:schemeClr val="dk1"/>
              </a:buClr>
              <a:buSzPts val="1200"/>
              <a:buNone/>
              <a:defRPr>
                <a:solidFill>
                  <a:schemeClr val="dk1"/>
                </a:solidFill>
              </a:defRPr>
            </a:lvl6pPr>
            <a:lvl7pPr lvl="6" algn="ctr">
              <a:lnSpc>
                <a:spcPct val="100000"/>
              </a:lnSpc>
              <a:spcBef>
                <a:spcPts val="1600"/>
              </a:spcBef>
              <a:spcAft>
                <a:spcPts val="0"/>
              </a:spcAft>
              <a:buClr>
                <a:schemeClr val="dk1"/>
              </a:buClr>
              <a:buSzPts val="1200"/>
              <a:buNone/>
              <a:defRPr>
                <a:solidFill>
                  <a:schemeClr val="dk1"/>
                </a:solidFill>
              </a:defRPr>
            </a:lvl7pPr>
            <a:lvl8pPr lvl="7" algn="ctr">
              <a:lnSpc>
                <a:spcPct val="100000"/>
              </a:lnSpc>
              <a:spcBef>
                <a:spcPts val="1600"/>
              </a:spcBef>
              <a:spcAft>
                <a:spcPts val="0"/>
              </a:spcAft>
              <a:buClr>
                <a:schemeClr val="dk1"/>
              </a:buClr>
              <a:buSzPts val="1200"/>
              <a:buNone/>
              <a:defRPr>
                <a:solidFill>
                  <a:schemeClr val="dk1"/>
                </a:solidFill>
              </a:defRPr>
            </a:lvl8pPr>
            <a:lvl9pPr lvl="8" algn="ctr">
              <a:lnSpc>
                <a:spcPct val="100000"/>
              </a:lnSpc>
              <a:spcBef>
                <a:spcPts val="1600"/>
              </a:spcBef>
              <a:spcAft>
                <a:spcPts val="1600"/>
              </a:spcAft>
              <a:buClr>
                <a:schemeClr val="dk1"/>
              </a:buClr>
              <a:buSzPts val="1200"/>
              <a:buNone/>
              <a:defRPr>
                <a:solidFill>
                  <a:schemeClr val="dk1"/>
                </a:solidFill>
              </a:defRPr>
            </a:lvl9pPr>
          </a:lstStyle>
          <a:p/>
        </p:txBody>
      </p:sp>
      <p:sp>
        <p:nvSpPr>
          <p:cNvPr id="517" name="Google Shape;517;p92"/>
          <p:cNvSpPr txBox="1"/>
          <p:nvPr>
            <p:ph idx="2" type="subTitle"/>
          </p:nvPr>
        </p:nvSpPr>
        <p:spPr>
          <a:xfrm>
            <a:off x="3374720" y="2992900"/>
            <a:ext cx="2394900" cy="145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1600"/>
              </a:spcBef>
              <a:spcAft>
                <a:spcPts val="0"/>
              </a:spcAft>
              <a:buClr>
                <a:schemeClr val="dk1"/>
              </a:buClr>
              <a:buSzPts val="1200"/>
              <a:buNone/>
              <a:defRPr>
                <a:solidFill>
                  <a:schemeClr val="dk1"/>
                </a:solidFill>
              </a:defRPr>
            </a:lvl3pPr>
            <a:lvl4pPr lvl="3" algn="ctr">
              <a:lnSpc>
                <a:spcPct val="100000"/>
              </a:lnSpc>
              <a:spcBef>
                <a:spcPts val="1600"/>
              </a:spcBef>
              <a:spcAft>
                <a:spcPts val="0"/>
              </a:spcAft>
              <a:buClr>
                <a:schemeClr val="dk1"/>
              </a:buClr>
              <a:buSzPts val="1200"/>
              <a:buNone/>
              <a:defRPr>
                <a:solidFill>
                  <a:schemeClr val="dk1"/>
                </a:solidFill>
              </a:defRPr>
            </a:lvl4pPr>
            <a:lvl5pPr lvl="4" algn="ctr">
              <a:lnSpc>
                <a:spcPct val="100000"/>
              </a:lnSpc>
              <a:spcBef>
                <a:spcPts val="1600"/>
              </a:spcBef>
              <a:spcAft>
                <a:spcPts val="0"/>
              </a:spcAft>
              <a:buClr>
                <a:schemeClr val="dk1"/>
              </a:buClr>
              <a:buSzPts val="1200"/>
              <a:buNone/>
              <a:defRPr>
                <a:solidFill>
                  <a:schemeClr val="dk1"/>
                </a:solidFill>
              </a:defRPr>
            </a:lvl5pPr>
            <a:lvl6pPr lvl="5" algn="ctr">
              <a:lnSpc>
                <a:spcPct val="100000"/>
              </a:lnSpc>
              <a:spcBef>
                <a:spcPts val="1600"/>
              </a:spcBef>
              <a:spcAft>
                <a:spcPts val="0"/>
              </a:spcAft>
              <a:buClr>
                <a:schemeClr val="dk1"/>
              </a:buClr>
              <a:buSzPts val="1200"/>
              <a:buNone/>
              <a:defRPr>
                <a:solidFill>
                  <a:schemeClr val="dk1"/>
                </a:solidFill>
              </a:defRPr>
            </a:lvl6pPr>
            <a:lvl7pPr lvl="6" algn="ctr">
              <a:lnSpc>
                <a:spcPct val="100000"/>
              </a:lnSpc>
              <a:spcBef>
                <a:spcPts val="1600"/>
              </a:spcBef>
              <a:spcAft>
                <a:spcPts val="0"/>
              </a:spcAft>
              <a:buClr>
                <a:schemeClr val="dk1"/>
              </a:buClr>
              <a:buSzPts val="1200"/>
              <a:buNone/>
              <a:defRPr>
                <a:solidFill>
                  <a:schemeClr val="dk1"/>
                </a:solidFill>
              </a:defRPr>
            </a:lvl7pPr>
            <a:lvl8pPr lvl="7" algn="ctr">
              <a:lnSpc>
                <a:spcPct val="100000"/>
              </a:lnSpc>
              <a:spcBef>
                <a:spcPts val="1600"/>
              </a:spcBef>
              <a:spcAft>
                <a:spcPts val="0"/>
              </a:spcAft>
              <a:buClr>
                <a:schemeClr val="dk1"/>
              </a:buClr>
              <a:buSzPts val="1200"/>
              <a:buNone/>
              <a:defRPr>
                <a:solidFill>
                  <a:schemeClr val="dk1"/>
                </a:solidFill>
              </a:defRPr>
            </a:lvl8pPr>
            <a:lvl9pPr lvl="8" algn="ctr">
              <a:lnSpc>
                <a:spcPct val="100000"/>
              </a:lnSpc>
              <a:spcBef>
                <a:spcPts val="1600"/>
              </a:spcBef>
              <a:spcAft>
                <a:spcPts val="1600"/>
              </a:spcAft>
              <a:buClr>
                <a:schemeClr val="dk1"/>
              </a:buClr>
              <a:buSzPts val="1200"/>
              <a:buNone/>
              <a:defRPr>
                <a:solidFill>
                  <a:schemeClr val="dk1"/>
                </a:solidFill>
              </a:defRPr>
            </a:lvl9pPr>
          </a:lstStyle>
          <a:p/>
        </p:txBody>
      </p:sp>
      <p:sp>
        <p:nvSpPr>
          <p:cNvPr id="518" name="Google Shape;518;p92"/>
          <p:cNvSpPr txBox="1"/>
          <p:nvPr>
            <p:ph idx="3" type="subTitle"/>
          </p:nvPr>
        </p:nvSpPr>
        <p:spPr>
          <a:xfrm>
            <a:off x="5934871" y="2992900"/>
            <a:ext cx="2394900" cy="145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1600"/>
              </a:spcBef>
              <a:spcAft>
                <a:spcPts val="0"/>
              </a:spcAft>
              <a:buClr>
                <a:schemeClr val="dk1"/>
              </a:buClr>
              <a:buSzPts val="1200"/>
              <a:buNone/>
              <a:defRPr>
                <a:solidFill>
                  <a:schemeClr val="dk1"/>
                </a:solidFill>
              </a:defRPr>
            </a:lvl3pPr>
            <a:lvl4pPr lvl="3" algn="ctr">
              <a:lnSpc>
                <a:spcPct val="100000"/>
              </a:lnSpc>
              <a:spcBef>
                <a:spcPts val="1600"/>
              </a:spcBef>
              <a:spcAft>
                <a:spcPts val="0"/>
              </a:spcAft>
              <a:buClr>
                <a:schemeClr val="dk1"/>
              </a:buClr>
              <a:buSzPts val="1200"/>
              <a:buNone/>
              <a:defRPr>
                <a:solidFill>
                  <a:schemeClr val="dk1"/>
                </a:solidFill>
              </a:defRPr>
            </a:lvl4pPr>
            <a:lvl5pPr lvl="4" algn="ctr">
              <a:lnSpc>
                <a:spcPct val="100000"/>
              </a:lnSpc>
              <a:spcBef>
                <a:spcPts val="1600"/>
              </a:spcBef>
              <a:spcAft>
                <a:spcPts val="0"/>
              </a:spcAft>
              <a:buClr>
                <a:schemeClr val="dk1"/>
              </a:buClr>
              <a:buSzPts val="1200"/>
              <a:buNone/>
              <a:defRPr>
                <a:solidFill>
                  <a:schemeClr val="dk1"/>
                </a:solidFill>
              </a:defRPr>
            </a:lvl5pPr>
            <a:lvl6pPr lvl="5" algn="ctr">
              <a:lnSpc>
                <a:spcPct val="100000"/>
              </a:lnSpc>
              <a:spcBef>
                <a:spcPts val="1600"/>
              </a:spcBef>
              <a:spcAft>
                <a:spcPts val="0"/>
              </a:spcAft>
              <a:buClr>
                <a:schemeClr val="dk1"/>
              </a:buClr>
              <a:buSzPts val="1200"/>
              <a:buNone/>
              <a:defRPr>
                <a:solidFill>
                  <a:schemeClr val="dk1"/>
                </a:solidFill>
              </a:defRPr>
            </a:lvl6pPr>
            <a:lvl7pPr lvl="6" algn="ctr">
              <a:lnSpc>
                <a:spcPct val="100000"/>
              </a:lnSpc>
              <a:spcBef>
                <a:spcPts val="1600"/>
              </a:spcBef>
              <a:spcAft>
                <a:spcPts val="0"/>
              </a:spcAft>
              <a:buClr>
                <a:schemeClr val="dk1"/>
              </a:buClr>
              <a:buSzPts val="1200"/>
              <a:buNone/>
              <a:defRPr>
                <a:solidFill>
                  <a:schemeClr val="dk1"/>
                </a:solidFill>
              </a:defRPr>
            </a:lvl7pPr>
            <a:lvl8pPr lvl="7" algn="ctr">
              <a:lnSpc>
                <a:spcPct val="100000"/>
              </a:lnSpc>
              <a:spcBef>
                <a:spcPts val="1600"/>
              </a:spcBef>
              <a:spcAft>
                <a:spcPts val="0"/>
              </a:spcAft>
              <a:buClr>
                <a:schemeClr val="dk1"/>
              </a:buClr>
              <a:buSzPts val="1200"/>
              <a:buNone/>
              <a:defRPr>
                <a:solidFill>
                  <a:schemeClr val="dk1"/>
                </a:solidFill>
              </a:defRPr>
            </a:lvl8pPr>
            <a:lvl9pPr lvl="8" algn="ctr">
              <a:lnSpc>
                <a:spcPct val="100000"/>
              </a:lnSpc>
              <a:spcBef>
                <a:spcPts val="1600"/>
              </a:spcBef>
              <a:spcAft>
                <a:spcPts val="1600"/>
              </a:spcAft>
              <a:buClr>
                <a:schemeClr val="dk1"/>
              </a:buClr>
              <a:buSzPts val="1200"/>
              <a:buNone/>
              <a:defRPr>
                <a:solidFill>
                  <a:schemeClr val="dk1"/>
                </a:solidFill>
              </a:defRPr>
            </a:lvl9pPr>
          </a:lstStyle>
          <a:p/>
        </p:txBody>
      </p:sp>
      <p:sp>
        <p:nvSpPr>
          <p:cNvPr id="519" name="Google Shape;519;p92"/>
          <p:cNvSpPr txBox="1"/>
          <p:nvPr>
            <p:ph idx="4" type="subTitle"/>
          </p:nvPr>
        </p:nvSpPr>
        <p:spPr>
          <a:xfrm>
            <a:off x="814550" y="2674275"/>
            <a:ext cx="2394900" cy="40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520" name="Google Shape;520;p92"/>
          <p:cNvSpPr txBox="1"/>
          <p:nvPr>
            <p:ph idx="5" type="subTitle"/>
          </p:nvPr>
        </p:nvSpPr>
        <p:spPr>
          <a:xfrm>
            <a:off x="3374721" y="2674275"/>
            <a:ext cx="2394900" cy="40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521" name="Google Shape;521;p92"/>
          <p:cNvSpPr txBox="1"/>
          <p:nvPr>
            <p:ph idx="6" type="subTitle"/>
          </p:nvPr>
        </p:nvSpPr>
        <p:spPr>
          <a:xfrm>
            <a:off x="5934864" y="2674275"/>
            <a:ext cx="2394900" cy="40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22" name="Shape 522"/>
        <p:cNvGrpSpPr/>
        <p:nvPr/>
      </p:nvGrpSpPr>
      <p:grpSpPr>
        <a:xfrm>
          <a:off x="0" y="0"/>
          <a:ext cx="0" cy="0"/>
          <a:chOff x="0" y="0"/>
          <a:chExt cx="0" cy="0"/>
        </a:xfrm>
      </p:grpSpPr>
      <p:sp>
        <p:nvSpPr>
          <p:cNvPr id="523" name="Google Shape;523;p93"/>
          <p:cNvSpPr/>
          <p:nvPr/>
        </p:nvSpPr>
        <p:spPr>
          <a:xfrm rot="-6125281">
            <a:off x="6780953" y="-507545"/>
            <a:ext cx="4634067" cy="2824557"/>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93"/>
          <p:cNvSpPr/>
          <p:nvPr/>
        </p:nvSpPr>
        <p:spPr>
          <a:xfrm flipH="1">
            <a:off x="-1192290" y="3569975"/>
            <a:ext cx="5029983" cy="2068243"/>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5" name="Google Shape;525;p93"/>
          <p:cNvGrpSpPr/>
          <p:nvPr/>
        </p:nvGrpSpPr>
        <p:grpSpPr>
          <a:xfrm>
            <a:off x="53078" y="3519092"/>
            <a:ext cx="666921" cy="1553796"/>
            <a:chOff x="53078" y="3519092"/>
            <a:chExt cx="666921" cy="1553796"/>
          </a:xfrm>
        </p:grpSpPr>
        <p:sp>
          <p:nvSpPr>
            <p:cNvPr id="526" name="Google Shape;526;p93"/>
            <p:cNvSpPr/>
            <p:nvPr/>
          </p:nvSpPr>
          <p:spPr>
            <a:xfrm>
              <a:off x="53078" y="35190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93"/>
            <p:cNvSpPr/>
            <p:nvPr/>
          </p:nvSpPr>
          <p:spPr>
            <a:xfrm>
              <a:off x="251230" y="46040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93"/>
            <p:cNvSpPr/>
            <p:nvPr/>
          </p:nvSpPr>
          <p:spPr>
            <a:xfrm>
              <a:off x="148697" y="43264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49019"/>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9" name="Google Shape;529;p93"/>
          <p:cNvGrpSpPr/>
          <p:nvPr/>
        </p:nvGrpSpPr>
        <p:grpSpPr>
          <a:xfrm>
            <a:off x="7618822" y="111365"/>
            <a:ext cx="1576004" cy="1123414"/>
            <a:chOff x="7618822" y="111365"/>
            <a:chExt cx="1576004" cy="1123414"/>
          </a:xfrm>
        </p:grpSpPr>
        <p:sp>
          <p:nvSpPr>
            <p:cNvPr id="530" name="Google Shape;530;p93"/>
            <p:cNvSpPr/>
            <p:nvPr/>
          </p:nvSpPr>
          <p:spPr>
            <a:xfrm>
              <a:off x="8267398" y="11137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93"/>
            <p:cNvSpPr/>
            <p:nvPr/>
          </p:nvSpPr>
          <p:spPr>
            <a:xfrm>
              <a:off x="8534803" y="574679"/>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93"/>
            <p:cNvSpPr/>
            <p:nvPr/>
          </p:nvSpPr>
          <p:spPr>
            <a:xfrm>
              <a:off x="7618822" y="11136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49019"/>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3" name="Google Shape;533;p93"/>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34" name="Google Shape;534;p93"/>
          <p:cNvSpPr txBox="1"/>
          <p:nvPr>
            <p:ph idx="1" type="subTitle"/>
          </p:nvPr>
        </p:nvSpPr>
        <p:spPr>
          <a:xfrm>
            <a:off x="835000" y="1713901"/>
            <a:ext cx="2155500" cy="105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535" name="Google Shape;535;p93"/>
          <p:cNvSpPr txBox="1"/>
          <p:nvPr>
            <p:ph idx="2" type="subTitle"/>
          </p:nvPr>
        </p:nvSpPr>
        <p:spPr>
          <a:xfrm>
            <a:off x="3494193" y="1713901"/>
            <a:ext cx="2155500" cy="105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536" name="Google Shape;536;p93"/>
          <p:cNvSpPr txBox="1"/>
          <p:nvPr>
            <p:ph idx="3" type="subTitle"/>
          </p:nvPr>
        </p:nvSpPr>
        <p:spPr>
          <a:xfrm>
            <a:off x="835000" y="3551699"/>
            <a:ext cx="2155500" cy="105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537" name="Google Shape;537;p93"/>
          <p:cNvSpPr txBox="1"/>
          <p:nvPr>
            <p:ph idx="4" type="subTitle"/>
          </p:nvPr>
        </p:nvSpPr>
        <p:spPr>
          <a:xfrm>
            <a:off x="3494250" y="3551699"/>
            <a:ext cx="2155500" cy="105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538" name="Google Shape;538;p93"/>
          <p:cNvSpPr txBox="1"/>
          <p:nvPr>
            <p:ph idx="5" type="subTitle"/>
          </p:nvPr>
        </p:nvSpPr>
        <p:spPr>
          <a:xfrm>
            <a:off x="6153328" y="1713901"/>
            <a:ext cx="2155500" cy="105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539" name="Google Shape;539;p93"/>
          <p:cNvSpPr txBox="1"/>
          <p:nvPr>
            <p:ph idx="6" type="subTitle"/>
          </p:nvPr>
        </p:nvSpPr>
        <p:spPr>
          <a:xfrm>
            <a:off x="6153449" y="3551699"/>
            <a:ext cx="2155500" cy="105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540" name="Google Shape;540;p93"/>
          <p:cNvSpPr txBox="1"/>
          <p:nvPr>
            <p:ph idx="7" type="subTitle"/>
          </p:nvPr>
        </p:nvSpPr>
        <p:spPr>
          <a:xfrm>
            <a:off x="3494172" y="1112100"/>
            <a:ext cx="2155500" cy="689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Font typeface="Trispace"/>
              <a:buNone/>
              <a:defRPr sz="2000">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541" name="Google Shape;541;p93"/>
          <p:cNvSpPr txBox="1"/>
          <p:nvPr>
            <p:ph idx="8" type="subTitle"/>
          </p:nvPr>
        </p:nvSpPr>
        <p:spPr>
          <a:xfrm>
            <a:off x="3494172" y="2949898"/>
            <a:ext cx="2155500" cy="689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Font typeface="Trispace"/>
              <a:buNone/>
              <a:defRPr sz="2000">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542" name="Google Shape;542;p93"/>
          <p:cNvSpPr txBox="1"/>
          <p:nvPr>
            <p:ph idx="9" type="subTitle"/>
          </p:nvPr>
        </p:nvSpPr>
        <p:spPr>
          <a:xfrm>
            <a:off x="6153497" y="1112100"/>
            <a:ext cx="2155500" cy="689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Font typeface="Trispace"/>
              <a:buNone/>
              <a:defRPr sz="2000">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543" name="Google Shape;543;p93"/>
          <p:cNvSpPr txBox="1"/>
          <p:nvPr>
            <p:ph idx="13" type="subTitle"/>
          </p:nvPr>
        </p:nvSpPr>
        <p:spPr>
          <a:xfrm>
            <a:off x="6153497" y="2949898"/>
            <a:ext cx="2155500" cy="689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Font typeface="Trispace"/>
              <a:buNone/>
              <a:defRPr sz="2000">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544" name="Google Shape;544;p93"/>
          <p:cNvSpPr txBox="1"/>
          <p:nvPr>
            <p:ph idx="14" type="subTitle"/>
          </p:nvPr>
        </p:nvSpPr>
        <p:spPr>
          <a:xfrm>
            <a:off x="835000" y="1112100"/>
            <a:ext cx="2155500" cy="689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Font typeface="Trispace"/>
              <a:buNone/>
              <a:defRPr sz="2000">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545" name="Google Shape;545;p93"/>
          <p:cNvSpPr txBox="1"/>
          <p:nvPr>
            <p:ph idx="15" type="subTitle"/>
          </p:nvPr>
        </p:nvSpPr>
        <p:spPr>
          <a:xfrm>
            <a:off x="835000" y="2949898"/>
            <a:ext cx="2155500" cy="689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Font typeface="Trispace"/>
              <a:buNone/>
              <a:defRPr sz="2000">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546" name="Shape 546"/>
        <p:cNvGrpSpPr/>
        <p:nvPr/>
      </p:nvGrpSpPr>
      <p:grpSpPr>
        <a:xfrm>
          <a:off x="0" y="0"/>
          <a:ext cx="0" cy="0"/>
          <a:chOff x="0" y="0"/>
          <a:chExt cx="0" cy="0"/>
        </a:xfrm>
      </p:grpSpPr>
      <p:sp>
        <p:nvSpPr>
          <p:cNvPr id="547" name="Google Shape;547;p94"/>
          <p:cNvSpPr/>
          <p:nvPr/>
        </p:nvSpPr>
        <p:spPr>
          <a:xfrm flipH="1" rot="1292342">
            <a:off x="-2419456" y="2200421"/>
            <a:ext cx="6095930" cy="3491359"/>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94"/>
          <p:cNvSpPr/>
          <p:nvPr/>
        </p:nvSpPr>
        <p:spPr>
          <a:xfrm rot="5400000">
            <a:off x="6537482" y="2747717"/>
            <a:ext cx="3524097" cy="2396762"/>
          </a:xfrm>
          <a:custGeom>
            <a:rect b="b" l="l" r="r" t="t"/>
            <a:pathLst>
              <a:path extrusionOk="0" h="14034" w="20635">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69019"/>
                </a:srgbClr>
              </a:gs>
              <a:gs pos="100000">
                <a:schemeClr val="accent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9" name="Google Shape;549;p94"/>
          <p:cNvGrpSpPr/>
          <p:nvPr/>
        </p:nvGrpSpPr>
        <p:grpSpPr>
          <a:xfrm>
            <a:off x="8209011" y="2860943"/>
            <a:ext cx="934985" cy="2170316"/>
            <a:chOff x="8220061" y="2910118"/>
            <a:chExt cx="934985" cy="2170316"/>
          </a:xfrm>
        </p:grpSpPr>
        <p:sp>
          <p:nvSpPr>
            <p:cNvPr id="550" name="Google Shape;550;p94"/>
            <p:cNvSpPr/>
            <p:nvPr/>
          </p:nvSpPr>
          <p:spPr>
            <a:xfrm>
              <a:off x="8495023" y="4363315"/>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94"/>
            <p:cNvSpPr/>
            <p:nvPr/>
          </p:nvSpPr>
          <p:spPr>
            <a:xfrm>
              <a:off x="8737186" y="37316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94"/>
            <p:cNvSpPr/>
            <p:nvPr/>
          </p:nvSpPr>
          <p:spPr>
            <a:xfrm>
              <a:off x="8220061" y="4753390"/>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4"/>
            <p:cNvSpPr/>
            <p:nvPr/>
          </p:nvSpPr>
          <p:spPr>
            <a:xfrm>
              <a:off x="8552930" y="29101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4" name="Google Shape;554;p94"/>
          <p:cNvGrpSpPr/>
          <p:nvPr/>
        </p:nvGrpSpPr>
        <p:grpSpPr>
          <a:xfrm rot="7347507">
            <a:off x="371746" y="3666596"/>
            <a:ext cx="682716" cy="1547317"/>
            <a:chOff x="-33427" y="3476090"/>
            <a:chExt cx="682701" cy="1547282"/>
          </a:xfrm>
        </p:grpSpPr>
        <p:sp>
          <p:nvSpPr>
            <p:cNvPr id="555" name="Google Shape;555;p94"/>
            <p:cNvSpPr/>
            <p:nvPr/>
          </p:nvSpPr>
          <p:spPr>
            <a:xfrm>
              <a:off x="180505" y="42564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94"/>
            <p:cNvSpPr/>
            <p:nvPr/>
          </p:nvSpPr>
          <p:spPr>
            <a:xfrm>
              <a:off x="-33427" y="3476090"/>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4"/>
            <p:cNvSpPr/>
            <p:nvPr/>
          </p:nvSpPr>
          <p:spPr>
            <a:xfrm>
              <a:off x="133086" y="46963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8" name="Google Shape;558;p94"/>
          <p:cNvSpPr txBox="1"/>
          <p:nvPr>
            <p:ph type="title"/>
          </p:nvPr>
        </p:nvSpPr>
        <p:spPr>
          <a:xfrm>
            <a:off x="2437775" y="704675"/>
            <a:ext cx="4268400" cy="64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59" name="Google Shape;559;p94"/>
          <p:cNvSpPr txBox="1"/>
          <p:nvPr>
            <p:ph idx="1" type="subTitle"/>
          </p:nvPr>
        </p:nvSpPr>
        <p:spPr>
          <a:xfrm>
            <a:off x="2437775" y="1350176"/>
            <a:ext cx="4268400" cy="40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60" name="Google Shape;560;p94"/>
          <p:cNvSpPr txBox="1"/>
          <p:nvPr>
            <p:ph idx="2" type="title"/>
          </p:nvPr>
        </p:nvSpPr>
        <p:spPr>
          <a:xfrm>
            <a:off x="2437775" y="2015963"/>
            <a:ext cx="4268400" cy="64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61" name="Google Shape;561;p94"/>
          <p:cNvSpPr txBox="1"/>
          <p:nvPr>
            <p:ph idx="3" type="subTitle"/>
          </p:nvPr>
        </p:nvSpPr>
        <p:spPr>
          <a:xfrm>
            <a:off x="2437775" y="2660650"/>
            <a:ext cx="4268400" cy="40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62" name="Google Shape;562;p94"/>
          <p:cNvSpPr txBox="1"/>
          <p:nvPr>
            <p:ph idx="4" type="title"/>
          </p:nvPr>
        </p:nvSpPr>
        <p:spPr>
          <a:xfrm>
            <a:off x="2437775" y="3327300"/>
            <a:ext cx="4268400" cy="64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63" name="Google Shape;563;p94"/>
          <p:cNvSpPr txBox="1"/>
          <p:nvPr>
            <p:ph idx="5" type="subTitle"/>
          </p:nvPr>
        </p:nvSpPr>
        <p:spPr>
          <a:xfrm>
            <a:off x="2437775" y="3971075"/>
            <a:ext cx="4268400" cy="40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64"/>
          <p:cNvSpPr/>
          <p:nvPr/>
        </p:nvSpPr>
        <p:spPr>
          <a:xfrm rot="-6125281">
            <a:off x="6780953" y="-507545"/>
            <a:ext cx="4634067" cy="2824557"/>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64"/>
          <p:cNvSpPr/>
          <p:nvPr/>
        </p:nvSpPr>
        <p:spPr>
          <a:xfrm flipH="1">
            <a:off x="-1192290" y="3569975"/>
            <a:ext cx="5029983" cy="2068243"/>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 name="Google Shape;51;p64"/>
          <p:cNvGrpSpPr/>
          <p:nvPr/>
        </p:nvGrpSpPr>
        <p:grpSpPr>
          <a:xfrm>
            <a:off x="53078" y="3519092"/>
            <a:ext cx="666921" cy="1553796"/>
            <a:chOff x="53078" y="3519092"/>
            <a:chExt cx="666921" cy="1553796"/>
          </a:xfrm>
        </p:grpSpPr>
        <p:sp>
          <p:nvSpPr>
            <p:cNvPr id="52" name="Google Shape;52;p64"/>
            <p:cNvSpPr/>
            <p:nvPr/>
          </p:nvSpPr>
          <p:spPr>
            <a:xfrm>
              <a:off x="53078" y="35190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64"/>
            <p:cNvSpPr/>
            <p:nvPr/>
          </p:nvSpPr>
          <p:spPr>
            <a:xfrm>
              <a:off x="251230" y="46040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64"/>
            <p:cNvSpPr/>
            <p:nvPr/>
          </p:nvSpPr>
          <p:spPr>
            <a:xfrm>
              <a:off x="148697" y="43264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49019"/>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 name="Google Shape;55;p64"/>
          <p:cNvGrpSpPr/>
          <p:nvPr/>
        </p:nvGrpSpPr>
        <p:grpSpPr>
          <a:xfrm>
            <a:off x="7618822" y="111365"/>
            <a:ext cx="1576004" cy="1123414"/>
            <a:chOff x="7618822" y="111365"/>
            <a:chExt cx="1576004" cy="1123414"/>
          </a:xfrm>
        </p:grpSpPr>
        <p:sp>
          <p:nvSpPr>
            <p:cNvPr id="56" name="Google Shape;56;p64"/>
            <p:cNvSpPr/>
            <p:nvPr/>
          </p:nvSpPr>
          <p:spPr>
            <a:xfrm>
              <a:off x="8267398" y="11137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64"/>
            <p:cNvSpPr/>
            <p:nvPr/>
          </p:nvSpPr>
          <p:spPr>
            <a:xfrm>
              <a:off x="8534803" y="574679"/>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64"/>
            <p:cNvSpPr/>
            <p:nvPr/>
          </p:nvSpPr>
          <p:spPr>
            <a:xfrm>
              <a:off x="7618822" y="11136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49019"/>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64"/>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_1">
    <p:spTree>
      <p:nvGrpSpPr>
        <p:cNvPr id="564" name="Shape 564"/>
        <p:cNvGrpSpPr/>
        <p:nvPr/>
      </p:nvGrpSpPr>
      <p:grpSpPr>
        <a:xfrm>
          <a:off x="0" y="0"/>
          <a:ext cx="0" cy="0"/>
          <a:chOff x="0" y="0"/>
          <a:chExt cx="0" cy="0"/>
        </a:xfrm>
      </p:grpSpPr>
      <p:sp>
        <p:nvSpPr>
          <p:cNvPr id="565" name="Google Shape;565;p95"/>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566" name="Google Shape;566;p95"/>
          <p:cNvSpPr/>
          <p:nvPr/>
        </p:nvSpPr>
        <p:spPr>
          <a:xfrm>
            <a:off x="5052478" y="3569975"/>
            <a:ext cx="5371040" cy="2068243"/>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95"/>
          <p:cNvSpPr/>
          <p:nvPr/>
        </p:nvSpPr>
        <p:spPr>
          <a:xfrm rot="10644777">
            <a:off x="-1048849" y="-1303280"/>
            <a:ext cx="4634055" cy="2824556"/>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8" name="Google Shape;568;p95"/>
          <p:cNvGrpSpPr/>
          <p:nvPr/>
        </p:nvGrpSpPr>
        <p:grpSpPr>
          <a:xfrm>
            <a:off x="-62147" y="4"/>
            <a:ext cx="1648457" cy="1491383"/>
            <a:chOff x="-62147" y="4"/>
            <a:chExt cx="1648457" cy="1491383"/>
          </a:xfrm>
        </p:grpSpPr>
        <p:sp>
          <p:nvSpPr>
            <p:cNvPr id="569" name="Google Shape;569;p95"/>
            <p:cNvSpPr/>
            <p:nvPr/>
          </p:nvSpPr>
          <p:spPr>
            <a:xfrm>
              <a:off x="187398" y="8360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95"/>
            <p:cNvSpPr/>
            <p:nvPr/>
          </p:nvSpPr>
          <p:spPr>
            <a:xfrm>
              <a:off x="53072" y="125301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95"/>
            <p:cNvSpPr/>
            <p:nvPr/>
          </p:nvSpPr>
          <p:spPr>
            <a:xfrm>
              <a:off x="1259298" y="670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95"/>
            <p:cNvSpPr/>
            <p:nvPr/>
          </p:nvSpPr>
          <p:spPr>
            <a:xfrm>
              <a:off x="-62147" y="4"/>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3" name="Google Shape;573;p95"/>
          <p:cNvGrpSpPr/>
          <p:nvPr/>
        </p:nvGrpSpPr>
        <p:grpSpPr>
          <a:xfrm>
            <a:off x="6635180" y="3519093"/>
            <a:ext cx="2455746" cy="1624395"/>
            <a:chOff x="6635180" y="3519093"/>
            <a:chExt cx="2455746" cy="1624395"/>
          </a:xfrm>
        </p:grpSpPr>
        <p:sp>
          <p:nvSpPr>
            <p:cNvPr id="574" name="Google Shape;574;p95"/>
            <p:cNvSpPr/>
            <p:nvPr/>
          </p:nvSpPr>
          <p:spPr>
            <a:xfrm>
              <a:off x="8430903" y="39439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95"/>
            <p:cNvSpPr/>
            <p:nvPr/>
          </p:nvSpPr>
          <p:spPr>
            <a:xfrm>
              <a:off x="8622155" y="35190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95"/>
            <p:cNvSpPr/>
            <p:nvPr/>
          </p:nvSpPr>
          <p:spPr>
            <a:xfrm>
              <a:off x="6635180" y="46746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95"/>
            <p:cNvSpPr/>
            <p:nvPr/>
          </p:nvSpPr>
          <p:spPr>
            <a:xfrm>
              <a:off x="8185647" y="478991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578" name="Shape 578"/>
        <p:cNvGrpSpPr/>
        <p:nvPr/>
      </p:nvGrpSpPr>
      <p:grpSpPr>
        <a:xfrm>
          <a:off x="0" y="0"/>
          <a:ext cx="0" cy="0"/>
          <a:chOff x="0" y="0"/>
          <a:chExt cx="0" cy="0"/>
        </a:xfrm>
      </p:grpSpPr>
      <p:sp>
        <p:nvSpPr>
          <p:cNvPr id="579" name="Google Shape;579;p96"/>
          <p:cNvSpPr/>
          <p:nvPr/>
        </p:nvSpPr>
        <p:spPr>
          <a:xfrm>
            <a:off x="2718684" y="2188525"/>
            <a:ext cx="7138396"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96"/>
          <p:cNvSpPr/>
          <p:nvPr/>
        </p:nvSpPr>
        <p:spPr>
          <a:xfrm>
            <a:off x="5510909" y="2530450"/>
            <a:ext cx="7138396"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96"/>
          <p:cNvSpPr txBox="1"/>
          <p:nvPr>
            <p:ph type="title"/>
          </p:nvPr>
        </p:nvSpPr>
        <p:spPr>
          <a:xfrm>
            <a:off x="713100" y="650000"/>
            <a:ext cx="3728700" cy="873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sz="5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82" name="Google Shape;582;p96"/>
          <p:cNvSpPr txBox="1"/>
          <p:nvPr>
            <p:ph idx="1" type="subTitle"/>
          </p:nvPr>
        </p:nvSpPr>
        <p:spPr>
          <a:xfrm>
            <a:off x="713100" y="1523000"/>
            <a:ext cx="3728700" cy="133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1600"/>
              </a:spcBef>
              <a:spcAft>
                <a:spcPts val="0"/>
              </a:spcAft>
              <a:buSzPts val="1000"/>
              <a:buNone/>
              <a:defRPr sz="1000"/>
            </a:lvl3pPr>
            <a:lvl4pPr lvl="3" algn="ctr">
              <a:lnSpc>
                <a:spcPct val="100000"/>
              </a:lnSpc>
              <a:spcBef>
                <a:spcPts val="1600"/>
              </a:spcBef>
              <a:spcAft>
                <a:spcPts val="0"/>
              </a:spcAft>
              <a:buSzPts val="1000"/>
              <a:buNone/>
              <a:defRPr sz="1000"/>
            </a:lvl4pPr>
            <a:lvl5pPr lvl="4" algn="ctr">
              <a:lnSpc>
                <a:spcPct val="100000"/>
              </a:lnSpc>
              <a:spcBef>
                <a:spcPts val="1600"/>
              </a:spcBef>
              <a:spcAft>
                <a:spcPts val="0"/>
              </a:spcAft>
              <a:buSzPts val="1000"/>
              <a:buNone/>
              <a:defRPr sz="1000"/>
            </a:lvl5pPr>
            <a:lvl6pPr lvl="5" algn="ctr">
              <a:lnSpc>
                <a:spcPct val="100000"/>
              </a:lnSpc>
              <a:spcBef>
                <a:spcPts val="1600"/>
              </a:spcBef>
              <a:spcAft>
                <a:spcPts val="0"/>
              </a:spcAft>
              <a:buSzPts val="1000"/>
              <a:buNone/>
              <a:defRPr sz="1000"/>
            </a:lvl6pPr>
            <a:lvl7pPr lvl="6" algn="ctr">
              <a:lnSpc>
                <a:spcPct val="100000"/>
              </a:lnSpc>
              <a:spcBef>
                <a:spcPts val="1600"/>
              </a:spcBef>
              <a:spcAft>
                <a:spcPts val="0"/>
              </a:spcAft>
              <a:buSzPts val="1000"/>
              <a:buNone/>
              <a:defRPr sz="1000"/>
            </a:lvl7pPr>
            <a:lvl8pPr lvl="7" algn="ctr">
              <a:lnSpc>
                <a:spcPct val="100000"/>
              </a:lnSpc>
              <a:spcBef>
                <a:spcPts val="1600"/>
              </a:spcBef>
              <a:spcAft>
                <a:spcPts val="0"/>
              </a:spcAft>
              <a:buSzPts val="1000"/>
              <a:buNone/>
              <a:defRPr sz="1000"/>
            </a:lvl8pPr>
            <a:lvl9pPr lvl="8" algn="ctr">
              <a:lnSpc>
                <a:spcPct val="100000"/>
              </a:lnSpc>
              <a:spcBef>
                <a:spcPts val="1600"/>
              </a:spcBef>
              <a:spcAft>
                <a:spcPts val="1600"/>
              </a:spcAft>
              <a:buSzPts val="1000"/>
              <a:buNone/>
              <a:defRPr sz="1000"/>
            </a:lvl9pPr>
          </a:lstStyle>
          <a:p/>
        </p:txBody>
      </p:sp>
      <p:sp>
        <p:nvSpPr>
          <p:cNvPr id="583" name="Google Shape;583;p96"/>
          <p:cNvSpPr txBox="1"/>
          <p:nvPr/>
        </p:nvSpPr>
        <p:spPr>
          <a:xfrm>
            <a:off x="713100" y="3385450"/>
            <a:ext cx="3000000" cy="615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GB" sz="1000" u="none" cap="none" strike="noStrike">
                <a:solidFill>
                  <a:schemeClr val="dk1"/>
                </a:solidFill>
                <a:latin typeface="Maven Pro"/>
                <a:ea typeface="Maven Pro"/>
                <a:cs typeface="Maven Pro"/>
                <a:sym typeface="Maven Pro"/>
              </a:rPr>
              <a:t>CREDITS: This presentation template was created by </a:t>
            </a:r>
            <a:r>
              <a:rPr b="1" i="0" lang="en-GB" sz="1000" u="sng" cap="none" strike="noStrike">
                <a:solidFill>
                  <a:schemeClr val="dk2"/>
                </a:solidFill>
                <a:latin typeface="Maven Pro"/>
                <a:ea typeface="Maven Pro"/>
                <a:cs typeface="Maven Pro"/>
                <a:sym typeface="Maven Pro"/>
                <a:hlinkClick r:id="rId2">
                  <a:extLst>
                    <a:ext uri="{A12FA001-AC4F-418D-AE19-62706E023703}">
                      <ahyp:hlinkClr val="tx"/>
                    </a:ext>
                  </a:extLst>
                </a:hlinkClick>
              </a:rPr>
              <a:t>Slidesgo</a:t>
            </a:r>
            <a:r>
              <a:rPr b="0" i="0" lang="en-GB" sz="1000" u="none" cap="none" strike="noStrike">
                <a:solidFill>
                  <a:schemeClr val="dk1"/>
                </a:solidFill>
                <a:latin typeface="Maven Pro"/>
                <a:ea typeface="Maven Pro"/>
                <a:cs typeface="Maven Pro"/>
                <a:sym typeface="Maven Pro"/>
              </a:rPr>
              <a:t>, and includes icons by </a:t>
            </a:r>
            <a:r>
              <a:rPr b="1" i="0" lang="en-GB" sz="1000" u="sng" cap="none" strike="noStrike">
                <a:solidFill>
                  <a:schemeClr val="dk2"/>
                </a:solidFill>
                <a:latin typeface="Maven Pro"/>
                <a:ea typeface="Maven Pro"/>
                <a:cs typeface="Maven Pro"/>
                <a:sym typeface="Maven Pro"/>
                <a:hlinkClick r:id="rId3">
                  <a:extLst>
                    <a:ext uri="{A12FA001-AC4F-418D-AE19-62706E023703}">
                      <ahyp:hlinkClr val="tx"/>
                    </a:ext>
                  </a:extLst>
                </a:hlinkClick>
              </a:rPr>
              <a:t>Flaticon</a:t>
            </a:r>
            <a:r>
              <a:rPr b="1" i="0" lang="en-GB" sz="1000" u="none" cap="none" strike="noStrike">
                <a:solidFill>
                  <a:schemeClr val="dk2"/>
                </a:solidFill>
                <a:latin typeface="Maven Pro"/>
                <a:ea typeface="Maven Pro"/>
                <a:cs typeface="Maven Pro"/>
                <a:sym typeface="Maven Pro"/>
              </a:rPr>
              <a:t> </a:t>
            </a:r>
            <a:r>
              <a:rPr b="0" i="0" lang="en-GB" sz="1000" u="none" cap="none" strike="noStrike">
                <a:solidFill>
                  <a:schemeClr val="dk1"/>
                </a:solidFill>
                <a:latin typeface="Maven Pro"/>
                <a:ea typeface="Maven Pro"/>
                <a:cs typeface="Maven Pro"/>
                <a:sym typeface="Maven Pro"/>
              </a:rPr>
              <a:t>and infographics &amp; images by </a:t>
            </a:r>
            <a:r>
              <a:rPr b="1" i="0" lang="en-GB" sz="1000" u="sng" cap="none" strike="noStrike">
                <a:solidFill>
                  <a:schemeClr val="dk2"/>
                </a:solidFill>
                <a:latin typeface="Maven Pro"/>
                <a:ea typeface="Maven Pro"/>
                <a:cs typeface="Maven Pro"/>
                <a:sym typeface="Maven Pro"/>
                <a:hlinkClick r:id="rId4">
                  <a:extLst>
                    <a:ext uri="{A12FA001-AC4F-418D-AE19-62706E023703}">
                      <ahyp:hlinkClr val="tx"/>
                    </a:ext>
                  </a:extLst>
                </a:hlinkClick>
              </a:rPr>
              <a:t>Freepik</a:t>
            </a:r>
            <a:endParaRPr b="1" i="0" sz="1000" u="sng" cap="none" strike="noStrike">
              <a:solidFill>
                <a:schemeClr val="dk2"/>
              </a:solidFill>
              <a:latin typeface="Maven Pro"/>
              <a:ea typeface="Maven Pro"/>
              <a:cs typeface="Maven Pro"/>
              <a:sym typeface="Maven Pro"/>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84" name="Shape 584"/>
        <p:cNvGrpSpPr/>
        <p:nvPr/>
      </p:nvGrpSpPr>
      <p:grpSpPr>
        <a:xfrm>
          <a:off x="0" y="0"/>
          <a:ext cx="0" cy="0"/>
          <a:chOff x="0" y="0"/>
          <a:chExt cx="0" cy="0"/>
        </a:xfrm>
      </p:grpSpPr>
      <p:sp>
        <p:nvSpPr>
          <p:cNvPr id="585" name="Google Shape;585;p97"/>
          <p:cNvSpPr/>
          <p:nvPr/>
        </p:nvSpPr>
        <p:spPr>
          <a:xfrm rot="-6125281">
            <a:off x="6780953" y="-507545"/>
            <a:ext cx="4634067" cy="2824557"/>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97"/>
          <p:cNvSpPr/>
          <p:nvPr/>
        </p:nvSpPr>
        <p:spPr>
          <a:xfrm flipH="1">
            <a:off x="-1192290" y="3569975"/>
            <a:ext cx="5029983" cy="2068243"/>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7" name="Google Shape;587;p97"/>
          <p:cNvGrpSpPr/>
          <p:nvPr/>
        </p:nvGrpSpPr>
        <p:grpSpPr>
          <a:xfrm>
            <a:off x="53078" y="3519092"/>
            <a:ext cx="666921" cy="1553796"/>
            <a:chOff x="53078" y="3519092"/>
            <a:chExt cx="666921" cy="1553796"/>
          </a:xfrm>
        </p:grpSpPr>
        <p:sp>
          <p:nvSpPr>
            <p:cNvPr id="588" name="Google Shape;588;p97"/>
            <p:cNvSpPr/>
            <p:nvPr/>
          </p:nvSpPr>
          <p:spPr>
            <a:xfrm>
              <a:off x="53078" y="35190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97"/>
            <p:cNvSpPr/>
            <p:nvPr/>
          </p:nvSpPr>
          <p:spPr>
            <a:xfrm>
              <a:off x="251230" y="46040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97"/>
            <p:cNvSpPr/>
            <p:nvPr/>
          </p:nvSpPr>
          <p:spPr>
            <a:xfrm>
              <a:off x="148697" y="43264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49019"/>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1" name="Google Shape;591;p97"/>
          <p:cNvGrpSpPr/>
          <p:nvPr/>
        </p:nvGrpSpPr>
        <p:grpSpPr>
          <a:xfrm>
            <a:off x="7618822" y="111365"/>
            <a:ext cx="1576004" cy="1123414"/>
            <a:chOff x="7618822" y="111365"/>
            <a:chExt cx="1576004" cy="1123414"/>
          </a:xfrm>
        </p:grpSpPr>
        <p:sp>
          <p:nvSpPr>
            <p:cNvPr id="592" name="Google Shape;592;p97"/>
            <p:cNvSpPr/>
            <p:nvPr/>
          </p:nvSpPr>
          <p:spPr>
            <a:xfrm>
              <a:off x="8267398" y="11137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97"/>
            <p:cNvSpPr/>
            <p:nvPr/>
          </p:nvSpPr>
          <p:spPr>
            <a:xfrm>
              <a:off x="8534803" y="574679"/>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97"/>
            <p:cNvSpPr/>
            <p:nvPr/>
          </p:nvSpPr>
          <p:spPr>
            <a:xfrm>
              <a:off x="7618822" y="11136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49019"/>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95" name="Shape 595"/>
        <p:cNvGrpSpPr/>
        <p:nvPr/>
      </p:nvGrpSpPr>
      <p:grpSpPr>
        <a:xfrm>
          <a:off x="0" y="0"/>
          <a:ext cx="0" cy="0"/>
          <a:chOff x="0" y="0"/>
          <a:chExt cx="0" cy="0"/>
        </a:xfrm>
      </p:grpSpPr>
      <p:sp>
        <p:nvSpPr>
          <p:cNvPr id="596" name="Google Shape;596;p98"/>
          <p:cNvSpPr/>
          <p:nvPr/>
        </p:nvSpPr>
        <p:spPr>
          <a:xfrm>
            <a:off x="4182350" y="2075876"/>
            <a:ext cx="5728043"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98"/>
          <p:cNvSpPr/>
          <p:nvPr/>
        </p:nvSpPr>
        <p:spPr>
          <a:xfrm>
            <a:off x="5816848" y="3347141"/>
            <a:ext cx="4013990" cy="1875356"/>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98"/>
          <p:cNvSpPr/>
          <p:nvPr/>
        </p:nvSpPr>
        <p:spPr>
          <a:xfrm rot="-9720741">
            <a:off x="-717073" y="-1675999"/>
            <a:ext cx="5728060" cy="3491392"/>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9" name="Google Shape;599;p98"/>
          <p:cNvGrpSpPr/>
          <p:nvPr/>
        </p:nvGrpSpPr>
        <p:grpSpPr>
          <a:xfrm>
            <a:off x="531953" y="54192"/>
            <a:ext cx="2525032" cy="660100"/>
            <a:chOff x="531953" y="54192"/>
            <a:chExt cx="2525032" cy="660100"/>
          </a:xfrm>
        </p:grpSpPr>
        <p:sp>
          <p:nvSpPr>
            <p:cNvPr id="600" name="Google Shape;600;p98"/>
            <p:cNvSpPr/>
            <p:nvPr/>
          </p:nvSpPr>
          <p:spPr>
            <a:xfrm>
              <a:off x="531953" y="541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98"/>
            <p:cNvSpPr/>
            <p:nvPr/>
          </p:nvSpPr>
          <p:spPr>
            <a:xfrm>
              <a:off x="2311280" y="2454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98"/>
            <p:cNvSpPr/>
            <p:nvPr/>
          </p:nvSpPr>
          <p:spPr>
            <a:xfrm>
              <a:off x="1841797" y="1642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49019"/>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98"/>
            <p:cNvSpPr/>
            <p:nvPr/>
          </p:nvSpPr>
          <p:spPr>
            <a:xfrm>
              <a:off x="2729973" y="542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2">
    <p:spTree>
      <p:nvGrpSpPr>
        <p:cNvPr id="604" name="Shape 604"/>
        <p:cNvGrpSpPr/>
        <p:nvPr/>
      </p:nvGrpSpPr>
      <p:grpSpPr>
        <a:xfrm>
          <a:off x="0" y="0"/>
          <a:ext cx="0" cy="0"/>
          <a:chOff x="0" y="0"/>
          <a:chExt cx="0" cy="0"/>
        </a:xfrm>
      </p:grpSpPr>
      <p:sp>
        <p:nvSpPr>
          <p:cNvPr id="605" name="Google Shape;605;p99"/>
          <p:cNvSpPr/>
          <p:nvPr/>
        </p:nvSpPr>
        <p:spPr>
          <a:xfrm flipH="1" rot="1292342">
            <a:off x="-2419456" y="2200421"/>
            <a:ext cx="6095930" cy="3491359"/>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99"/>
          <p:cNvSpPr/>
          <p:nvPr/>
        </p:nvSpPr>
        <p:spPr>
          <a:xfrm rot="5400000">
            <a:off x="6537482" y="2747717"/>
            <a:ext cx="3524097" cy="2396762"/>
          </a:xfrm>
          <a:custGeom>
            <a:rect b="b" l="l" r="r" t="t"/>
            <a:pathLst>
              <a:path extrusionOk="0" h="14034" w="20635">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69019"/>
                </a:srgbClr>
              </a:gs>
              <a:gs pos="100000">
                <a:schemeClr val="accent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7" name="Google Shape;607;p99"/>
          <p:cNvGrpSpPr/>
          <p:nvPr/>
        </p:nvGrpSpPr>
        <p:grpSpPr>
          <a:xfrm>
            <a:off x="8209011" y="2860943"/>
            <a:ext cx="934985" cy="2170316"/>
            <a:chOff x="8220061" y="2910118"/>
            <a:chExt cx="934985" cy="2170316"/>
          </a:xfrm>
        </p:grpSpPr>
        <p:sp>
          <p:nvSpPr>
            <p:cNvPr id="608" name="Google Shape;608;p99"/>
            <p:cNvSpPr/>
            <p:nvPr/>
          </p:nvSpPr>
          <p:spPr>
            <a:xfrm>
              <a:off x="8495023" y="4363315"/>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99"/>
            <p:cNvSpPr/>
            <p:nvPr/>
          </p:nvSpPr>
          <p:spPr>
            <a:xfrm>
              <a:off x="8737186" y="37316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99"/>
            <p:cNvSpPr/>
            <p:nvPr/>
          </p:nvSpPr>
          <p:spPr>
            <a:xfrm>
              <a:off x="8220061" y="4753390"/>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99"/>
            <p:cNvSpPr/>
            <p:nvPr/>
          </p:nvSpPr>
          <p:spPr>
            <a:xfrm>
              <a:off x="8552930" y="29101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2" name="Google Shape;612;p99"/>
          <p:cNvGrpSpPr/>
          <p:nvPr/>
        </p:nvGrpSpPr>
        <p:grpSpPr>
          <a:xfrm rot="7347507">
            <a:off x="371746" y="3666596"/>
            <a:ext cx="682716" cy="1547317"/>
            <a:chOff x="-33427" y="3476090"/>
            <a:chExt cx="682701" cy="1547282"/>
          </a:xfrm>
        </p:grpSpPr>
        <p:sp>
          <p:nvSpPr>
            <p:cNvPr id="613" name="Google Shape;613;p99"/>
            <p:cNvSpPr/>
            <p:nvPr/>
          </p:nvSpPr>
          <p:spPr>
            <a:xfrm>
              <a:off x="180505" y="42564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99"/>
            <p:cNvSpPr/>
            <p:nvPr/>
          </p:nvSpPr>
          <p:spPr>
            <a:xfrm>
              <a:off x="-33427" y="3476090"/>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99"/>
            <p:cNvSpPr/>
            <p:nvPr/>
          </p:nvSpPr>
          <p:spPr>
            <a:xfrm>
              <a:off x="133086" y="46963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9" name="Shape 619"/>
        <p:cNvGrpSpPr/>
        <p:nvPr/>
      </p:nvGrpSpPr>
      <p:grpSpPr>
        <a:xfrm>
          <a:off x="0" y="0"/>
          <a:ext cx="0" cy="0"/>
          <a:chOff x="0" y="0"/>
          <a:chExt cx="0" cy="0"/>
        </a:xfrm>
      </p:grpSpPr>
      <p:sp>
        <p:nvSpPr>
          <p:cNvPr id="620" name="Google Shape;620;p59"/>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21" name="Google Shape;621;p59"/>
          <p:cNvSpPr txBox="1"/>
          <p:nvPr>
            <p:ph idx="1" type="body"/>
          </p:nvPr>
        </p:nvSpPr>
        <p:spPr>
          <a:xfrm>
            <a:off x="720000" y="1215752"/>
            <a:ext cx="77040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Font typeface="Roboto Condensed Light"/>
              <a:buChar char="○"/>
              <a:defRPr/>
            </a:lvl2pPr>
            <a:lvl3pPr indent="-304800" lvl="2" marL="1371600" algn="l">
              <a:lnSpc>
                <a:spcPct val="115000"/>
              </a:lnSpc>
              <a:spcBef>
                <a:spcPts val="1600"/>
              </a:spcBef>
              <a:spcAft>
                <a:spcPts val="0"/>
              </a:spcAft>
              <a:buSzPts val="1200"/>
              <a:buFont typeface="Roboto Condensed Light"/>
              <a:buChar char="■"/>
              <a:defRPr/>
            </a:lvl3pPr>
            <a:lvl4pPr indent="-304800" lvl="3" marL="1828800" algn="l">
              <a:lnSpc>
                <a:spcPct val="115000"/>
              </a:lnSpc>
              <a:spcBef>
                <a:spcPts val="1600"/>
              </a:spcBef>
              <a:spcAft>
                <a:spcPts val="0"/>
              </a:spcAft>
              <a:buSzPts val="1200"/>
              <a:buFont typeface="Roboto Condensed Light"/>
              <a:buChar char="●"/>
              <a:defRPr/>
            </a:lvl4pPr>
            <a:lvl5pPr indent="-304800" lvl="4" marL="2286000" algn="l">
              <a:lnSpc>
                <a:spcPct val="115000"/>
              </a:lnSpc>
              <a:spcBef>
                <a:spcPts val="1600"/>
              </a:spcBef>
              <a:spcAft>
                <a:spcPts val="0"/>
              </a:spcAft>
              <a:buSzPts val="1200"/>
              <a:buFont typeface="Roboto Condensed Light"/>
              <a:buChar char="○"/>
              <a:defRPr/>
            </a:lvl5pPr>
            <a:lvl6pPr indent="-304800" lvl="5" marL="2743200" algn="l">
              <a:lnSpc>
                <a:spcPct val="115000"/>
              </a:lnSpc>
              <a:spcBef>
                <a:spcPts val="1600"/>
              </a:spcBef>
              <a:spcAft>
                <a:spcPts val="0"/>
              </a:spcAft>
              <a:buSzPts val="1200"/>
              <a:buFont typeface="Roboto Condensed Light"/>
              <a:buChar char="■"/>
              <a:defRPr/>
            </a:lvl6pPr>
            <a:lvl7pPr indent="-304800" lvl="6" marL="3200400" algn="l">
              <a:lnSpc>
                <a:spcPct val="115000"/>
              </a:lnSpc>
              <a:spcBef>
                <a:spcPts val="1600"/>
              </a:spcBef>
              <a:spcAft>
                <a:spcPts val="0"/>
              </a:spcAft>
              <a:buSzPts val="1200"/>
              <a:buFont typeface="Roboto Condensed Light"/>
              <a:buChar char="●"/>
              <a:defRPr/>
            </a:lvl7pPr>
            <a:lvl8pPr indent="-304800" lvl="7" marL="3657600" algn="l">
              <a:lnSpc>
                <a:spcPct val="115000"/>
              </a:lnSpc>
              <a:spcBef>
                <a:spcPts val="1600"/>
              </a:spcBef>
              <a:spcAft>
                <a:spcPts val="0"/>
              </a:spcAft>
              <a:buSzPts val="1200"/>
              <a:buFont typeface="Roboto Condensed Light"/>
              <a:buChar char="○"/>
              <a:defRPr/>
            </a:lvl8pPr>
            <a:lvl9pPr indent="-304800" lvl="8" marL="4114800" algn="l">
              <a:lnSpc>
                <a:spcPct val="115000"/>
              </a:lnSpc>
              <a:spcBef>
                <a:spcPts val="1600"/>
              </a:spcBef>
              <a:spcAft>
                <a:spcPts val="1600"/>
              </a:spcAft>
              <a:buSzPts val="1200"/>
              <a:buFont typeface="Roboto Condensed Light"/>
              <a:buChar char="■"/>
              <a:defRPr/>
            </a:lvl9pPr>
          </a:lstStyle>
          <a:p/>
        </p:txBody>
      </p:sp>
      <p:sp>
        <p:nvSpPr>
          <p:cNvPr id="622" name="Google Shape;622;p59"/>
          <p:cNvSpPr/>
          <p:nvPr/>
        </p:nvSpPr>
        <p:spPr>
          <a:xfrm>
            <a:off x="4523725" y="3162601"/>
            <a:ext cx="5728043"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59"/>
          <p:cNvSpPr/>
          <p:nvPr/>
        </p:nvSpPr>
        <p:spPr>
          <a:xfrm rot="-10492926">
            <a:off x="-1867197" y="3324908"/>
            <a:ext cx="3817099" cy="3985333"/>
          </a:xfrm>
          <a:custGeom>
            <a:rect b="b" l="l" r="r" t="t"/>
            <a:pathLst>
              <a:path extrusionOk="0" h="29882" w="28620">
                <a:moveTo>
                  <a:pt x="9332" y="0"/>
                </a:moveTo>
                <a:cubicBezTo>
                  <a:pt x="8101" y="0"/>
                  <a:pt x="6861" y="562"/>
                  <a:pt x="5978" y="1437"/>
                </a:cubicBezTo>
                <a:cubicBezTo>
                  <a:pt x="5210" y="2195"/>
                  <a:pt x="4693" y="3149"/>
                  <a:pt x="4363" y="4166"/>
                </a:cubicBezTo>
                <a:cubicBezTo>
                  <a:pt x="4042" y="5192"/>
                  <a:pt x="3961" y="6272"/>
                  <a:pt x="3560" y="7280"/>
                </a:cubicBezTo>
                <a:cubicBezTo>
                  <a:pt x="2721" y="9341"/>
                  <a:pt x="750" y="10554"/>
                  <a:pt x="295" y="12829"/>
                </a:cubicBezTo>
                <a:cubicBezTo>
                  <a:pt x="0" y="14310"/>
                  <a:pt x="331" y="15933"/>
                  <a:pt x="1312" y="17084"/>
                </a:cubicBezTo>
                <a:cubicBezTo>
                  <a:pt x="1963" y="17842"/>
                  <a:pt x="2846" y="18360"/>
                  <a:pt x="3783" y="18708"/>
                </a:cubicBezTo>
                <a:cubicBezTo>
                  <a:pt x="4247" y="18877"/>
                  <a:pt x="4720" y="18993"/>
                  <a:pt x="5192" y="19100"/>
                </a:cubicBezTo>
                <a:cubicBezTo>
                  <a:pt x="5549" y="19189"/>
                  <a:pt x="5915" y="19261"/>
                  <a:pt x="6272" y="19350"/>
                </a:cubicBezTo>
                <a:cubicBezTo>
                  <a:pt x="6879" y="19511"/>
                  <a:pt x="7423" y="19957"/>
                  <a:pt x="7878" y="20385"/>
                </a:cubicBezTo>
                <a:cubicBezTo>
                  <a:pt x="8913" y="21339"/>
                  <a:pt x="9671" y="22579"/>
                  <a:pt x="10331" y="23811"/>
                </a:cubicBezTo>
                <a:cubicBezTo>
                  <a:pt x="11009" y="25086"/>
                  <a:pt x="11518" y="26398"/>
                  <a:pt x="12508" y="27468"/>
                </a:cubicBezTo>
                <a:cubicBezTo>
                  <a:pt x="13418" y="28458"/>
                  <a:pt x="14577" y="29217"/>
                  <a:pt x="15871" y="29600"/>
                </a:cubicBezTo>
                <a:cubicBezTo>
                  <a:pt x="16506" y="29788"/>
                  <a:pt x="17169" y="29882"/>
                  <a:pt x="17832" y="29882"/>
                </a:cubicBezTo>
                <a:cubicBezTo>
                  <a:pt x="19368" y="29882"/>
                  <a:pt x="20902" y="29380"/>
                  <a:pt x="22080" y="28396"/>
                </a:cubicBezTo>
                <a:cubicBezTo>
                  <a:pt x="22928" y="27700"/>
                  <a:pt x="23614" y="26665"/>
                  <a:pt x="23498" y="25577"/>
                </a:cubicBezTo>
                <a:cubicBezTo>
                  <a:pt x="23427" y="24836"/>
                  <a:pt x="22990" y="24176"/>
                  <a:pt x="22446" y="23677"/>
                </a:cubicBezTo>
                <a:cubicBezTo>
                  <a:pt x="21732" y="23025"/>
                  <a:pt x="20822" y="22695"/>
                  <a:pt x="20153" y="22000"/>
                </a:cubicBezTo>
                <a:cubicBezTo>
                  <a:pt x="19074" y="20867"/>
                  <a:pt x="18797" y="19038"/>
                  <a:pt x="19502" y="17637"/>
                </a:cubicBezTo>
                <a:cubicBezTo>
                  <a:pt x="20233" y="16192"/>
                  <a:pt x="21625" y="15648"/>
                  <a:pt x="23133" y="15541"/>
                </a:cubicBezTo>
                <a:cubicBezTo>
                  <a:pt x="24623" y="15434"/>
                  <a:pt x="26219" y="14443"/>
                  <a:pt x="27156" y="13302"/>
                </a:cubicBezTo>
                <a:cubicBezTo>
                  <a:pt x="28182" y="12053"/>
                  <a:pt x="28619" y="10277"/>
                  <a:pt x="28075" y="8752"/>
                </a:cubicBezTo>
                <a:cubicBezTo>
                  <a:pt x="27754" y="7851"/>
                  <a:pt x="27058" y="7084"/>
                  <a:pt x="26202" y="6647"/>
                </a:cubicBezTo>
                <a:cubicBezTo>
                  <a:pt x="25635" y="6363"/>
                  <a:pt x="25044" y="6284"/>
                  <a:pt x="24441" y="6284"/>
                </a:cubicBezTo>
                <a:cubicBezTo>
                  <a:pt x="24077" y="6284"/>
                  <a:pt x="23708" y="6313"/>
                  <a:pt x="23338" y="6343"/>
                </a:cubicBezTo>
                <a:cubicBezTo>
                  <a:pt x="22809" y="6381"/>
                  <a:pt x="22275" y="6405"/>
                  <a:pt x="21741" y="6405"/>
                </a:cubicBezTo>
                <a:cubicBezTo>
                  <a:pt x="19781" y="6405"/>
                  <a:pt x="17823" y="6089"/>
                  <a:pt x="16112" y="5023"/>
                </a:cubicBezTo>
                <a:cubicBezTo>
                  <a:pt x="14988" y="4327"/>
                  <a:pt x="14158" y="3274"/>
                  <a:pt x="13293" y="2293"/>
                </a:cubicBezTo>
                <a:cubicBezTo>
                  <a:pt x="12508" y="1401"/>
                  <a:pt x="11607" y="536"/>
                  <a:pt x="10474" y="179"/>
                </a:cubicBezTo>
                <a:cubicBezTo>
                  <a:pt x="10099" y="54"/>
                  <a:pt x="9715" y="0"/>
                  <a:pt x="9332" y="0"/>
                </a:cubicBezTo>
                <a:close/>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4" name="Google Shape;624;p59"/>
          <p:cNvGrpSpPr/>
          <p:nvPr/>
        </p:nvGrpSpPr>
        <p:grpSpPr>
          <a:xfrm>
            <a:off x="-54470" y="2967153"/>
            <a:ext cx="774471" cy="1912389"/>
            <a:chOff x="-54470" y="2967153"/>
            <a:chExt cx="774471" cy="1912389"/>
          </a:xfrm>
        </p:grpSpPr>
        <p:sp>
          <p:nvSpPr>
            <p:cNvPr id="625" name="Google Shape;625;p59"/>
            <p:cNvSpPr/>
            <p:nvPr/>
          </p:nvSpPr>
          <p:spPr>
            <a:xfrm>
              <a:off x="59978" y="421944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59"/>
            <p:cNvSpPr/>
            <p:nvPr/>
          </p:nvSpPr>
          <p:spPr>
            <a:xfrm>
              <a:off x="-54470" y="34743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59"/>
            <p:cNvSpPr/>
            <p:nvPr/>
          </p:nvSpPr>
          <p:spPr>
            <a:xfrm>
              <a:off x="338511" y="296715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59"/>
            <p:cNvSpPr/>
            <p:nvPr/>
          </p:nvSpPr>
          <p:spPr>
            <a:xfrm>
              <a:off x="338511" y="383087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9" name="Google Shape;629;p59"/>
          <p:cNvGrpSpPr/>
          <p:nvPr/>
        </p:nvGrpSpPr>
        <p:grpSpPr>
          <a:xfrm>
            <a:off x="7450103" y="2640103"/>
            <a:ext cx="1597871" cy="2451289"/>
            <a:chOff x="7450103" y="2640103"/>
            <a:chExt cx="1597871" cy="2451289"/>
          </a:xfrm>
        </p:grpSpPr>
        <p:sp>
          <p:nvSpPr>
            <p:cNvPr id="630" name="Google Shape;630;p59"/>
            <p:cNvSpPr/>
            <p:nvPr/>
          </p:nvSpPr>
          <p:spPr>
            <a:xfrm>
              <a:off x="7450103" y="44312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59"/>
            <p:cNvSpPr/>
            <p:nvPr/>
          </p:nvSpPr>
          <p:spPr>
            <a:xfrm>
              <a:off x="8430905" y="425356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59"/>
            <p:cNvSpPr/>
            <p:nvPr/>
          </p:nvSpPr>
          <p:spPr>
            <a:xfrm>
              <a:off x="8478061" y="26401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59"/>
            <p:cNvSpPr/>
            <p:nvPr/>
          </p:nvSpPr>
          <p:spPr>
            <a:xfrm>
              <a:off x="8478061" y="37598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59"/>
            <p:cNvSpPr/>
            <p:nvPr/>
          </p:nvSpPr>
          <p:spPr>
            <a:xfrm>
              <a:off x="8579205" y="33075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35" name="Google Shape;635;p59"/>
          <p:cNvPicPr preferRelativeResize="0"/>
          <p:nvPr/>
        </p:nvPicPr>
        <p:blipFill rotWithShape="1">
          <a:blip r:embed="rId2">
            <a:alphaModFix/>
          </a:blip>
          <a:srcRect b="0" l="0" r="0" t="0"/>
          <a:stretch/>
        </p:blipFill>
        <p:spPr>
          <a:xfrm>
            <a:off x="388400" y="405475"/>
            <a:ext cx="1220961" cy="522900"/>
          </a:xfrm>
          <a:prstGeom prst="rect">
            <a:avLst/>
          </a:prstGeom>
          <a:noFill/>
          <a:ln>
            <a:noFill/>
          </a:ln>
        </p:spPr>
      </p:pic>
      <p:grpSp>
        <p:nvGrpSpPr>
          <p:cNvPr id="636" name="Google Shape;636;p59"/>
          <p:cNvGrpSpPr/>
          <p:nvPr/>
        </p:nvGrpSpPr>
        <p:grpSpPr>
          <a:xfrm>
            <a:off x="388400" y="4554000"/>
            <a:ext cx="2236996" cy="400826"/>
            <a:chOff x="388400" y="4554000"/>
            <a:chExt cx="2236996" cy="400826"/>
          </a:xfrm>
        </p:grpSpPr>
        <p:pic>
          <p:nvPicPr>
            <p:cNvPr id="637" name="Google Shape;637;p59"/>
            <p:cNvPicPr preferRelativeResize="0"/>
            <p:nvPr/>
          </p:nvPicPr>
          <p:blipFill rotWithShape="1">
            <a:blip r:embed="rId3">
              <a:alphaModFix/>
            </a:blip>
            <a:srcRect b="32195" l="15494" r="15487" t="32196"/>
            <a:stretch/>
          </p:blipFill>
          <p:spPr>
            <a:xfrm>
              <a:off x="388400" y="4554001"/>
              <a:ext cx="1118505" cy="400825"/>
            </a:xfrm>
            <a:prstGeom prst="rect">
              <a:avLst/>
            </a:prstGeom>
            <a:noFill/>
            <a:ln>
              <a:noFill/>
            </a:ln>
          </p:spPr>
        </p:pic>
        <p:pic>
          <p:nvPicPr>
            <p:cNvPr id="638" name="Google Shape;638;p59"/>
            <p:cNvPicPr preferRelativeResize="0"/>
            <p:nvPr/>
          </p:nvPicPr>
          <p:blipFill rotWithShape="1">
            <a:blip r:embed="rId4">
              <a:alphaModFix/>
            </a:blip>
            <a:srcRect b="-14930" l="-11785" r="-11772" t="-14920"/>
            <a:stretch/>
          </p:blipFill>
          <p:spPr>
            <a:xfrm>
              <a:off x="1506897" y="4554000"/>
              <a:ext cx="1118499" cy="400825"/>
            </a:xfrm>
            <a:prstGeom prst="rect">
              <a:avLst/>
            </a:prstGeom>
            <a:noFill/>
            <a:ln>
              <a:noFill/>
            </a:ln>
          </p:spPr>
        </p:pic>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39" name="Shape 639"/>
        <p:cNvGrpSpPr/>
        <p:nvPr/>
      </p:nvGrpSpPr>
      <p:grpSpPr>
        <a:xfrm>
          <a:off x="0" y="0"/>
          <a:ext cx="0" cy="0"/>
          <a:chOff x="0" y="0"/>
          <a:chExt cx="0" cy="0"/>
        </a:xfrm>
      </p:grpSpPr>
      <p:sp>
        <p:nvSpPr>
          <p:cNvPr id="640" name="Google Shape;640;p101"/>
          <p:cNvSpPr/>
          <p:nvPr/>
        </p:nvSpPr>
        <p:spPr>
          <a:xfrm>
            <a:off x="5052478" y="3569975"/>
            <a:ext cx="5371040" cy="2068243"/>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01"/>
          <p:cNvSpPr/>
          <p:nvPr/>
        </p:nvSpPr>
        <p:spPr>
          <a:xfrm rot="10644777">
            <a:off x="-1048849" y="-1303280"/>
            <a:ext cx="4634055" cy="2824556"/>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2" name="Google Shape;642;p101"/>
          <p:cNvGrpSpPr/>
          <p:nvPr/>
        </p:nvGrpSpPr>
        <p:grpSpPr>
          <a:xfrm>
            <a:off x="-62147" y="4"/>
            <a:ext cx="1648457" cy="1491383"/>
            <a:chOff x="-62147" y="4"/>
            <a:chExt cx="1648457" cy="1491383"/>
          </a:xfrm>
        </p:grpSpPr>
        <p:sp>
          <p:nvSpPr>
            <p:cNvPr id="643" name="Google Shape;643;p101"/>
            <p:cNvSpPr/>
            <p:nvPr/>
          </p:nvSpPr>
          <p:spPr>
            <a:xfrm>
              <a:off x="187398" y="8360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01"/>
            <p:cNvSpPr/>
            <p:nvPr/>
          </p:nvSpPr>
          <p:spPr>
            <a:xfrm>
              <a:off x="53072" y="125301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01"/>
            <p:cNvSpPr/>
            <p:nvPr/>
          </p:nvSpPr>
          <p:spPr>
            <a:xfrm>
              <a:off x="1259298" y="670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01"/>
            <p:cNvSpPr/>
            <p:nvPr/>
          </p:nvSpPr>
          <p:spPr>
            <a:xfrm>
              <a:off x="-62147" y="4"/>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7" name="Google Shape;647;p101"/>
          <p:cNvGrpSpPr/>
          <p:nvPr/>
        </p:nvGrpSpPr>
        <p:grpSpPr>
          <a:xfrm>
            <a:off x="6635180" y="3519093"/>
            <a:ext cx="2455746" cy="1624395"/>
            <a:chOff x="6635180" y="3519093"/>
            <a:chExt cx="2455746" cy="1624395"/>
          </a:xfrm>
        </p:grpSpPr>
        <p:sp>
          <p:nvSpPr>
            <p:cNvPr id="648" name="Google Shape;648;p101"/>
            <p:cNvSpPr/>
            <p:nvPr/>
          </p:nvSpPr>
          <p:spPr>
            <a:xfrm>
              <a:off x="8430903" y="39439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01"/>
            <p:cNvSpPr/>
            <p:nvPr/>
          </p:nvSpPr>
          <p:spPr>
            <a:xfrm>
              <a:off x="8622155" y="35190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01"/>
            <p:cNvSpPr/>
            <p:nvPr/>
          </p:nvSpPr>
          <p:spPr>
            <a:xfrm>
              <a:off x="6635180" y="46746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01"/>
            <p:cNvSpPr/>
            <p:nvPr/>
          </p:nvSpPr>
          <p:spPr>
            <a:xfrm>
              <a:off x="8185647" y="478991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2" name="Google Shape;652;p101"/>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53" name="Google Shape;653;p101"/>
          <p:cNvSpPr txBox="1"/>
          <p:nvPr>
            <p:ph idx="1" type="subTitle"/>
          </p:nvPr>
        </p:nvSpPr>
        <p:spPr>
          <a:xfrm>
            <a:off x="5041779" y="2992900"/>
            <a:ext cx="3098400" cy="131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800"/>
              <a:buNone/>
              <a:defRPr b="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654" name="Google Shape;654;p101"/>
          <p:cNvSpPr txBox="1"/>
          <p:nvPr>
            <p:ph idx="2" type="subTitle"/>
          </p:nvPr>
        </p:nvSpPr>
        <p:spPr>
          <a:xfrm>
            <a:off x="1003675" y="2992900"/>
            <a:ext cx="3098400" cy="131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800"/>
              <a:buNone/>
              <a:defRPr b="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655" name="Google Shape;655;p101"/>
          <p:cNvSpPr txBox="1"/>
          <p:nvPr>
            <p:ph idx="3" type="subTitle"/>
          </p:nvPr>
        </p:nvSpPr>
        <p:spPr>
          <a:xfrm>
            <a:off x="1003675" y="2674275"/>
            <a:ext cx="3098400" cy="40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656" name="Google Shape;656;p101"/>
          <p:cNvSpPr txBox="1"/>
          <p:nvPr>
            <p:ph idx="4" type="subTitle"/>
          </p:nvPr>
        </p:nvSpPr>
        <p:spPr>
          <a:xfrm>
            <a:off x="5041786" y="2674275"/>
            <a:ext cx="3098400" cy="40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7" name="Shape 657"/>
        <p:cNvGrpSpPr/>
        <p:nvPr/>
      </p:nvGrpSpPr>
      <p:grpSpPr>
        <a:xfrm>
          <a:off x="0" y="0"/>
          <a:ext cx="0" cy="0"/>
          <a:chOff x="0" y="0"/>
          <a:chExt cx="0" cy="0"/>
        </a:xfrm>
      </p:grpSpPr>
      <p:sp>
        <p:nvSpPr>
          <p:cNvPr id="658" name="Google Shape;658;p100"/>
          <p:cNvSpPr/>
          <p:nvPr/>
        </p:nvSpPr>
        <p:spPr>
          <a:xfrm flipH="1">
            <a:off x="-847382" y="2075875"/>
            <a:ext cx="5842699"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00"/>
          <p:cNvSpPr/>
          <p:nvPr/>
        </p:nvSpPr>
        <p:spPr>
          <a:xfrm>
            <a:off x="6638834" y="-220904"/>
            <a:ext cx="2625339" cy="1785511"/>
          </a:xfrm>
          <a:custGeom>
            <a:rect b="b" l="l" r="r" t="t"/>
            <a:pathLst>
              <a:path extrusionOk="0" h="14034" w="20635">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69019"/>
                </a:srgbClr>
              </a:gs>
              <a:gs pos="100000">
                <a:schemeClr val="accent1"/>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0" name="Google Shape;660;p100"/>
          <p:cNvGrpSpPr/>
          <p:nvPr/>
        </p:nvGrpSpPr>
        <p:grpSpPr>
          <a:xfrm>
            <a:off x="7542636" y="81040"/>
            <a:ext cx="1521562" cy="1069823"/>
            <a:chOff x="7542636" y="81040"/>
            <a:chExt cx="1521562" cy="1069823"/>
          </a:xfrm>
        </p:grpSpPr>
        <p:sp>
          <p:nvSpPr>
            <p:cNvPr id="661" name="Google Shape;661;p100"/>
            <p:cNvSpPr/>
            <p:nvPr/>
          </p:nvSpPr>
          <p:spPr>
            <a:xfrm>
              <a:off x="8132548" y="81040"/>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00"/>
            <p:cNvSpPr/>
            <p:nvPr/>
          </p:nvSpPr>
          <p:spPr>
            <a:xfrm>
              <a:off x="8737186" y="75295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00"/>
            <p:cNvSpPr/>
            <p:nvPr/>
          </p:nvSpPr>
          <p:spPr>
            <a:xfrm>
              <a:off x="7542636" y="139240"/>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00"/>
            <p:cNvSpPr/>
            <p:nvPr/>
          </p:nvSpPr>
          <p:spPr>
            <a:xfrm>
              <a:off x="8048505" y="68206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5" name="Google Shape;665;p100"/>
          <p:cNvSpPr txBox="1"/>
          <p:nvPr>
            <p:ph type="title"/>
          </p:nvPr>
        </p:nvSpPr>
        <p:spPr>
          <a:xfrm>
            <a:off x="3525900" y="3189750"/>
            <a:ext cx="49050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66" name="Google Shape;666;p100"/>
          <p:cNvSpPr txBox="1"/>
          <p:nvPr>
            <p:ph idx="2" type="title"/>
          </p:nvPr>
        </p:nvSpPr>
        <p:spPr>
          <a:xfrm>
            <a:off x="5084000" y="1609750"/>
            <a:ext cx="1789200" cy="108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80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7" name="Shape 667"/>
        <p:cNvGrpSpPr/>
        <p:nvPr/>
      </p:nvGrpSpPr>
      <p:grpSpPr>
        <a:xfrm>
          <a:off x="0" y="0"/>
          <a:ext cx="0" cy="0"/>
          <a:chOff x="0" y="0"/>
          <a:chExt cx="0" cy="0"/>
        </a:xfrm>
      </p:grpSpPr>
      <p:sp>
        <p:nvSpPr>
          <p:cNvPr id="668" name="Google Shape;668;p102"/>
          <p:cNvSpPr/>
          <p:nvPr/>
        </p:nvSpPr>
        <p:spPr>
          <a:xfrm rot="-6125281">
            <a:off x="6780953" y="-507545"/>
            <a:ext cx="4634067" cy="2824557"/>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02"/>
          <p:cNvSpPr/>
          <p:nvPr/>
        </p:nvSpPr>
        <p:spPr>
          <a:xfrm flipH="1">
            <a:off x="-1192290" y="3569975"/>
            <a:ext cx="5029983" cy="2068243"/>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0" name="Google Shape;670;p102"/>
          <p:cNvGrpSpPr/>
          <p:nvPr/>
        </p:nvGrpSpPr>
        <p:grpSpPr>
          <a:xfrm>
            <a:off x="53078" y="3519092"/>
            <a:ext cx="666921" cy="1553796"/>
            <a:chOff x="53078" y="3519092"/>
            <a:chExt cx="666921" cy="1553796"/>
          </a:xfrm>
        </p:grpSpPr>
        <p:sp>
          <p:nvSpPr>
            <p:cNvPr id="671" name="Google Shape;671;p102"/>
            <p:cNvSpPr/>
            <p:nvPr/>
          </p:nvSpPr>
          <p:spPr>
            <a:xfrm>
              <a:off x="53078" y="35190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02"/>
            <p:cNvSpPr/>
            <p:nvPr/>
          </p:nvSpPr>
          <p:spPr>
            <a:xfrm>
              <a:off x="251230" y="46040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02"/>
            <p:cNvSpPr/>
            <p:nvPr/>
          </p:nvSpPr>
          <p:spPr>
            <a:xfrm>
              <a:off x="148697" y="43264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49019"/>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4" name="Google Shape;674;p102"/>
          <p:cNvGrpSpPr/>
          <p:nvPr/>
        </p:nvGrpSpPr>
        <p:grpSpPr>
          <a:xfrm>
            <a:off x="7618822" y="111365"/>
            <a:ext cx="1576004" cy="1123414"/>
            <a:chOff x="7618822" y="111365"/>
            <a:chExt cx="1576004" cy="1123414"/>
          </a:xfrm>
        </p:grpSpPr>
        <p:sp>
          <p:nvSpPr>
            <p:cNvPr id="675" name="Google Shape;675;p102"/>
            <p:cNvSpPr/>
            <p:nvPr/>
          </p:nvSpPr>
          <p:spPr>
            <a:xfrm>
              <a:off x="8267398" y="11137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02"/>
            <p:cNvSpPr/>
            <p:nvPr/>
          </p:nvSpPr>
          <p:spPr>
            <a:xfrm>
              <a:off x="8534803" y="574679"/>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02"/>
            <p:cNvSpPr/>
            <p:nvPr/>
          </p:nvSpPr>
          <p:spPr>
            <a:xfrm>
              <a:off x="7618822" y="11136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49019"/>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8" name="Google Shape;678;p102"/>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79" name="Shape 679"/>
        <p:cNvGrpSpPr/>
        <p:nvPr/>
      </p:nvGrpSpPr>
      <p:grpSpPr>
        <a:xfrm>
          <a:off x="0" y="0"/>
          <a:ext cx="0" cy="0"/>
          <a:chOff x="0" y="0"/>
          <a:chExt cx="0" cy="0"/>
        </a:xfrm>
      </p:grpSpPr>
      <p:sp>
        <p:nvSpPr>
          <p:cNvPr id="680" name="Google Shape;680;p103"/>
          <p:cNvSpPr/>
          <p:nvPr/>
        </p:nvSpPr>
        <p:spPr>
          <a:xfrm>
            <a:off x="4182350" y="2075876"/>
            <a:ext cx="5728043"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03"/>
          <p:cNvSpPr/>
          <p:nvPr/>
        </p:nvSpPr>
        <p:spPr>
          <a:xfrm>
            <a:off x="5816848" y="3347141"/>
            <a:ext cx="4013990" cy="1875356"/>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03"/>
          <p:cNvSpPr/>
          <p:nvPr/>
        </p:nvSpPr>
        <p:spPr>
          <a:xfrm rot="-9720741">
            <a:off x="-717073" y="-1675999"/>
            <a:ext cx="5728060" cy="3491392"/>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3" name="Google Shape;683;p103"/>
          <p:cNvGrpSpPr/>
          <p:nvPr/>
        </p:nvGrpSpPr>
        <p:grpSpPr>
          <a:xfrm>
            <a:off x="531953" y="54192"/>
            <a:ext cx="2525032" cy="660100"/>
            <a:chOff x="531953" y="54192"/>
            <a:chExt cx="2525032" cy="660100"/>
          </a:xfrm>
        </p:grpSpPr>
        <p:sp>
          <p:nvSpPr>
            <p:cNvPr id="684" name="Google Shape;684;p103"/>
            <p:cNvSpPr/>
            <p:nvPr/>
          </p:nvSpPr>
          <p:spPr>
            <a:xfrm>
              <a:off x="531953" y="541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03"/>
            <p:cNvSpPr/>
            <p:nvPr/>
          </p:nvSpPr>
          <p:spPr>
            <a:xfrm>
              <a:off x="2311280" y="2454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03"/>
            <p:cNvSpPr/>
            <p:nvPr/>
          </p:nvSpPr>
          <p:spPr>
            <a:xfrm>
              <a:off x="1841797" y="1642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49019"/>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03"/>
            <p:cNvSpPr/>
            <p:nvPr/>
          </p:nvSpPr>
          <p:spPr>
            <a:xfrm>
              <a:off x="2729973" y="542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8" name="Google Shape;688;p103"/>
          <p:cNvSpPr txBox="1"/>
          <p:nvPr>
            <p:ph idx="1" type="body"/>
          </p:nvPr>
        </p:nvSpPr>
        <p:spPr>
          <a:xfrm>
            <a:off x="713100" y="1850100"/>
            <a:ext cx="5135400" cy="2048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1600"/>
              </a:spcBef>
              <a:spcAft>
                <a:spcPts val="0"/>
              </a:spcAft>
              <a:buSzPts val="12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689" name="Google Shape;689;p103"/>
          <p:cNvSpPr txBox="1"/>
          <p:nvPr>
            <p:ph type="title"/>
          </p:nvPr>
        </p:nvSpPr>
        <p:spPr>
          <a:xfrm>
            <a:off x="713100" y="1244700"/>
            <a:ext cx="5135400" cy="605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sp>
        <p:nvSpPr>
          <p:cNvPr id="61" name="Google Shape;61;p65"/>
          <p:cNvSpPr/>
          <p:nvPr/>
        </p:nvSpPr>
        <p:spPr>
          <a:xfrm>
            <a:off x="4182350" y="2075876"/>
            <a:ext cx="5728043"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65"/>
          <p:cNvSpPr/>
          <p:nvPr/>
        </p:nvSpPr>
        <p:spPr>
          <a:xfrm>
            <a:off x="5816848" y="3347141"/>
            <a:ext cx="4013990" cy="1875356"/>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65"/>
          <p:cNvSpPr/>
          <p:nvPr/>
        </p:nvSpPr>
        <p:spPr>
          <a:xfrm rot="-9720741">
            <a:off x="-717073" y="-1675999"/>
            <a:ext cx="5728060" cy="3491392"/>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 name="Google Shape;64;p65"/>
          <p:cNvGrpSpPr/>
          <p:nvPr/>
        </p:nvGrpSpPr>
        <p:grpSpPr>
          <a:xfrm>
            <a:off x="531953" y="54192"/>
            <a:ext cx="2525032" cy="660100"/>
            <a:chOff x="531953" y="54192"/>
            <a:chExt cx="2525032" cy="660100"/>
          </a:xfrm>
        </p:grpSpPr>
        <p:sp>
          <p:nvSpPr>
            <p:cNvPr id="65" name="Google Shape;65;p65"/>
            <p:cNvSpPr/>
            <p:nvPr/>
          </p:nvSpPr>
          <p:spPr>
            <a:xfrm>
              <a:off x="531953" y="541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65"/>
            <p:cNvSpPr/>
            <p:nvPr/>
          </p:nvSpPr>
          <p:spPr>
            <a:xfrm>
              <a:off x="2311280" y="2454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65"/>
            <p:cNvSpPr/>
            <p:nvPr/>
          </p:nvSpPr>
          <p:spPr>
            <a:xfrm>
              <a:off x="1841797" y="1642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49019"/>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65"/>
            <p:cNvSpPr/>
            <p:nvPr/>
          </p:nvSpPr>
          <p:spPr>
            <a:xfrm>
              <a:off x="2729973" y="542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 name="Google Shape;69;p65"/>
          <p:cNvSpPr txBox="1"/>
          <p:nvPr>
            <p:ph idx="1" type="body"/>
          </p:nvPr>
        </p:nvSpPr>
        <p:spPr>
          <a:xfrm>
            <a:off x="713100" y="1850100"/>
            <a:ext cx="5135400" cy="2048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1600"/>
              </a:spcBef>
              <a:spcAft>
                <a:spcPts val="0"/>
              </a:spcAft>
              <a:buSzPts val="12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70" name="Google Shape;70;p65"/>
          <p:cNvSpPr txBox="1"/>
          <p:nvPr>
            <p:ph type="title"/>
          </p:nvPr>
        </p:nvSpPr>
        <p:spPr>
          <a:xfrm>
            <a:off x="713100" y="1244700"/>
            <a:ext cx="5135400" cy="605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0" name="Shape 690"/>
        <p:cNvGrpSpPr/>
        <p:nvPr/>
      </p:nvGrpSpPr>
      <p:grpSpPr>
        <a:xfrm>
          <a:off x="0" y="0"/>
          <a:ext cx="0" cy="0"/>
          <a:chOff x="0" y="0"/>
          <a:chExt cx="0" cy="0"/>
        </a:xfrm>
      </p:grpSpPr>
      <p:sp>
        <p:nvSpPr>
          <p:cNvPr id="691" name="Google Shape;691;p104"/>
          <p:cNvSpPr/>
          <p:nvPr/>
        </p:nvSpPr>
        <p:spPr>
          <a:xfrm rot="-6419074">
            <a:off x="4830466" y="-402088"/>
            <a:ext cx="7138425" cy="3491376"/>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04"/>
          <p:cNvSpPr/>
          <p:nvPr/>
        </p:nvSpPr>
        <p:spPr>
          <a:xfrm rot="5868956">
            <a:off x="-2972528" y="1025449"/>
            <a:ext cx="7138386" cy="3491394"/>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3" name="Google Shape;693;p104"/>
          <p:cNvGrpSpPr/>
          <p:nvPr/>
        </p:nvGrpSpPr>
        <p:grpSpPr>
          <a:xfrm>
            <a:off x="8030823" y="254364"/>
            <a:ext cx="1324311" cy="1655928"/>
            <a:chOff x="8030823" y="254364"/>
            <a:chExt cx="1324311" cy="1655928"/>
          </a:xfrm>
        </p:grpSpPr>
        <p:sp>
          <p:nvSpPr>
            <p:cNvPr id="694" name="Google Shape;694;p104"/>
            <p:cNvSpPr/>
            <p:nvPr/>
          </p:nvSpPr>
          <p:spPr>
            <a:xfrm>
              <a:off x="8409504" y="254378"/>
              <a:ext cx="945630" cy="94573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04"/>
            <p:cNvSpPr/>
            <p:nvPr/>
          </p:nvSpPr>
          <p:spPr>
            <a:xfrm>
              <a:off x="8107053" y="12501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04"/>
            <p:cNvSpPr/>
            <p:nvPr/>
          </p:nvSpPr>
          <p:spPr>
            <a:xfrm>
              <a:off x="8030823" y="254364"/>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7" name="Google Shape;697;p104"/>
          <p:cNvGrpSpPr/>
          <p:nvPr/>
        </p:nvGrpSpPr>
        <p:grpSpPr>
          <a:xfrm>
            <a:off x="-137271" y="2581792"/>
            <a:ext cx="1510384" cy="2479841"/>
            <a:chOff x="-137271" y="2581792"/>
            <a:chExt cx="1510384" cy="2479841"/>
          </a:xfrm>
        </p:grpSpPr>
        <p:sp>
          <p:nvSpPr>
            <p:cNvPr id="698" name="Google Shape;698;p104"/>
            <p:cNvSpPr/>
            <p:nvPr/>
          </p:nvSpPr>
          <p:spPr>
            <a:xfrm>
              <a:off x="266653" y="25817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04"/>
            <p:cNvSpPr/>
            <p:nvPr/>
          </p:nvSpPr>
          <p:spPr>
            <a:xfrm>
              <a:off x="713090" y="39582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04"/>
            <p:cNvSpPr/>
            <p:nvPr/>
          </p:nvSpPr>
          <p:spPr>
            <a:xfrm>
              <a:off x="262648" y="3515377"/>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04"/>
            <p:cNvSpPr/>
            <p:nvPr/>
          </p:nvSpPr>
          <p:spPr>
            <a:xfrm>
              <a:off x="-137271" y="4115903"/>
              <a:ext cx="945630" cy="94573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2" name="Google Shape;702;p104"/>
          <p:cNvSpPr txBox="1"/>
          <p:nvPr>
            <p:ph type="title"/>
          </p:nvPr>
        </p:nvSpPr>
        <p:spPr>
          <a:xfrm>
            <a:off x="2317950" y="1307100"/>
            <a:ext cx="4508100" cy="2529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03" name="Shape 703"/>
        <p:cNvGrpSpPr/>
        <p:nvPr/>
      </p:nvGrpSpPr>
      <p:grpSpPr>
        <a:xfrm>
          <a:off x="0" y="0"/>
          <a:ext cx="0" cy="0"/>
          <a:chOff x="0" y="0"/>
          <a:chExt cx="0" cy="0"/>
        </a:xfrm>
      </p:grpSpPr>
      <p:sp>
        <p:nvSpPr>
          <p:cNvPr id="704" name="Google Shape;704;p105"/>
          <p:cNvSpPr txBox="1"/>
          <p:nvPr>
            <p:ph type="title"/>
          </p:nvPr>
        </p:nvSpPr>
        <p:spPr>
          <a:xfrm>
            <a:off x="2241450" y="1520250"/>
            <a:ext cx="4661100" cy="84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05" name="Google Shape;705;p105"/>
          <p:cNvSpPr txBox="1"/>
          <p:nvPr>
            <p:ph idx="1" type="subTitle"/>
          </p:nvPr>
        </p:nvSpPr>
        <p:spPr>
          <a:xfrm>
            <a:off x="2241550" y="2362050"/>
            <a:ext cx="4661100" cy="1261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sz="1400"/>
            </a:lvl2pPr>
            <a:lvl3pPr lvl="2" algn="ctr">
              <a:lnSpc>
                <a:spcPct val="100000"/>
              </a:lnSpc>
              <a:spcBef>
                <a:spcPts val="1600"/>
              </a:spcBef>
              <a:spcAft>
                <a:spcPts val="0"/>
              </a:spcAft>
              <a:buSzPts val="1400"/>
              <a:buNone/>
              <a:defRPr sz="1400"/>
            </a:lvl3pPr>
            <a:lvl4pPr lvl="3" algn="ctr">
              <a:lnSpc>
                <a:spcPct val="100000"/>
              </a:lnSpc>
              <a:spcBef>
                <a:spcPts val="1600"/>
              </a:spcBef>
              <a:spcAft>
                <a:spcPts val="0"/>
              </a:spcAft>
              <a:buSzPts val="1400"/>
              <a:buNone/>
              <a:defRPr sz="1400"/>
            </a:lvl4pPr>
            <a:lvl5pPr lvl="4" algn="ctr">
              <a:lnSpc>
                <a:spcPct val="100000"/>
              </a:lnSpc>
              <a:spcBef>
                <a:spcPts val="1600"/>
              </a:spcBef>
              <a:spcAft>
                <a:spcPts val="0"/>
              </a:spcAft>
              <a:buSzPts val="1400"/>
              <a:buNone/>
              <a:defRPr sz="1400"/>
            </a:lvl5pPr>
            <a:lvl6pPr lvl="5" algn="ctr">
              <a:lnSpc>
                <a:spcPct val="100000"/>
              </a:lnSpc>
              <a:spcBef>
                <a:spcPts val="1600"/>
              </a:spcBef>
              <a:spcAft>
                <a:spcPts val="0"/>
              </a:spcAft>
              <a:buSzPts val="1400"/>
              <a:buNone/>
              <a:defRPr sz="1400"/>
            </a:lvl6pPr>
            <a:lvl7pPr lvl="6" algn="ctr">
              <a:lnSpc>
                <a:spcPct val="100000"/>
              </a:lnSpc>
              <a:spcBef>
                <a:spcPts val="1600"/>
              </a:spcBef>
              <a:spcAft>
                <a:spcPts val="0"/>
              </a:spcAft>
              <a:buSzPts val="1400"/>
              <a:buNone/>
              <a:defRPr sz="1400"/>
            </a:lvl7pPr>
            <a:lvl8pPr lvl="7" algn="ctr">
              <a:lnSpc>
                <a:spcPct val="100000"/>
              </a:lnSpc>
              <a:spcBef>
                <a:spcPts val="1600"/>
              </a:spcBef>
              <a:spcAft>
                <a:spcPts val="0"/>
              </a:spcAft>
              <a:buSzPts val="1400"/>
              <a:buNone/>
              <a:defRPr sz="1400"/>
            </a:lvl8pPr>
            <a:lvl9pPr lvl="8" algn="ctr">
              <a:lnSpc>
                <a:spcPct val="100000"/>
              </a:lnSpc>
              <a:spcBef>
                <a:spcPts val="1600"/>
              </a:spcBef>
              <a:spcAft>
                <a:spcPts val="1600"/>
              </a:spcAft>
              <a:buSzPts val="1400"/>
              <a:buNone/>
              <a:defRPr sz="1400"/>
            </a:lvl9pPr>
          </a:lstStyle>
          <a:p/>
        </p:txBody>
      </p:sp>
      <p:sp>
        <p:nvSpPr>
          <p:cNvPr id="706" name="Google Shape;706;p105"/>
          <p:cNvSpPr/>
          <p:nvPr/>
        </p:nvSpPr>
        <p:spPr>
          <a:xfrm>
            <a:off x="4182350" y="2075876"/>
            <a:ext cx="5728043"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05"/>
          <p:cNvSpPr/>
          <p:nvPr/>
        </p:nvSpPr>
        <p:spPr>
          <a:xfrm>
            <a:off x="5816848" y="3347141"/>
            <a:ext cx="4013990" cy="1875356"/>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05"/>
          <p:cNvSpPr/>
          <p:nvPr/>
        </p:nvSpPr>
        <p:spPr>
          <a:xfrm rot="-9720741">
            <a:off x="-717073" y="-1675999"/>
            <a:ext cx="5728060" cy="3491392"/>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9" name="Google Shape;709;p105"/>
          <p:cNvGrpSpPr/>
          <p:nvPr/>
        </p:nvGrpSpPr>
        <p:grpSpPr>
          <a:xfrm>
            <a:off x="531953" y="54192"/>
            <a:ext cx="2525032" cy="660100"/>
            <a:chOff x="531953" y="54192"/>
            <a:chExt cx="2525032" cy="660100"/>
          </a:xfrm>
        </p:grpSpPr>
        <p:sp>
          <p:nvSpPr>
            <p:cNvPr id="710" name="Google Shape;710;p105"/>
            <p:cNvSpPr/>
            <p:nvPr/>
          </p:nvSpPr>
          <p:spPr>
            <a:xfrm>
              <a:off x="531953" y="541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05"/>
            <p:cNvSpPr/>
            <p:nvPr/>
          </p:nvSpPr>
          <p:spPr>
            <a:xfrm>
              <a:off x="2311280" y="2454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05"/>
            <p:cNvSpPr/>
            <p:nvPr/>
          </p:nvSpPr>
          <p:spPr>
            <a:xfrm>
              <a:off x="1841797" y="1642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49019"/>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05"/>
            <p:cNvSpPr/>
            <p:nvPr/>
          </p:nvSpPr>
          <p:spPr>
            <a:xfrm>
              <a:off x="2729973" y="542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14" name="Shape 714"/>
        <p:cNvGrpSpPr/>
        <p:nvPr/>
      </p:nvGrpSpPr>
      <p:grpSpPr>
        <a:xfrm>
          <a:off x="0" y="0"/>
          <a:ext cx="0" cy="0"/>
          <a:chOff x="0" y="0"/>
          <a:chExt cx="0" cy="0"/>
        </a:xfrm>
      </p:grpSpPr>
      <p:sp>
        <p:nvSpPr>
          <p:cNvPr id="715" name="Google Shape;715;p106"/>
          <p:cNvSpPr/>
          <p:nvPr>
            <p:ph idx="2" type="pic"/>
          </p:nvPr>
        </p:nvSpPr>
        <p:spPr>
          <a:xfrm>
            <a:off x="100" y="0"/>
            <a:ext cx="9144000" cy="5143500"/>
          </a:xfrm>
          <a:prstGeom prst="rect">
            <a:avLst/>
          </a:prstGeom>
          <a:noFill/>
          <a:ln>
            <a:noFill/>
          </a:ln>
        </p:spPr>
      </p:sp>
      <p:sp>
        <p:nvSpPr>
          <p:cNvPr id="716" name="Google Shape;716;p106"/>
          <p:cNvSpPr txBox="1"/>
          <p:nvPr>
            <p:ph type="title"/>
          </p:nvPr>
        </p:nvSpPr>
        <p:spPr>
          <a:xfrm>
            <a:off x="720000" y="386205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17" name="Shape 717"/>
        <p:cNvGrpSpPr/>
        <p:nvPr/>
      </p:nvGrpSpPr>
      <p:grpSpPr>
        <a:xfrm>
          <a:off x="0" y="0"/>
          <a:ext cx="0" cy="0"/>
          <a:chOff x="0" y="0"/>
          <a:chExt cx="0" cy="0"/>
        </a:xfrm>
      </p:grpSpPr>
      <p:sp>
        <p:nvSpPr>
          <p:cNvPr id="718" name="Google Shape;718;p107"/>
          <p:cNvSpPr/>
          <p:nvPr/>
        </p:nvSpPr>
        <p:spPr>
          <a:xfrm rot="-6419074">
            <a:off x="4830466" y="-402088"/>
            <a:ext cx="7138425" cy="3491376"/>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07"/>
          <p:cNvSpPr/>
          <p:nvPr/>
        </p:nvSpPr>
        <p:spPr>
          <a:xfrm rot="5868956">
            <a:off x="-2972528" y="1025449"/>
            <a:ext cx="7138386" cy="3491394"/>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0" name="Google Shape;720;p107"/>
          <p:cNvGrpSpPr/>
          <p:nvPr/>
        </p:nvGrpSpPr>
        <p:grpSpPr>
          <a:xfrm>
            <a:off x="8030823" y="254364"/>
            <a:ext cx="1324311" cy="1655928"/>
            <a:chOff x="8030823" y="254364"/>
            <a:chExt cx="1324311" cy="1655928"/>
          </a:xfrm>
        </p:grpSpPr>
        <p:sp>
          <p:nvSpPr>
            <p:cNvPr id="721" name="Google Shape;721;p107"/>
            <p:cNvSpPr/>
            <p:nvPr/>
          </p:nvSpPr>
          <p:spPr>
            <a:xfrm>
              <a:off x="8409504" y="254378"/>
              <a:ext cx="945630" cy="94573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07"/>
            <p:cNvSpPr/>
            <p:nvPr/>
          </p:nvSpPr>
          <p:spPr>
            <a:xfrm>
              <a:off x="8107053" y="12501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07"/>
            <p:cNvSpPr/>
            <p:nvPr/>
          </p:nvSpPr>
          <p:spPr>
            <a:xfrm>
              <a:off x="8030823" y="254364"/>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4" name="Google Shape;724;p107"/>
          <p:cNvGrpSpPr/>
          <p:nvPr/>
        </p:nvGrpSpPr>
        <p:grpSpPr>
          <a:xfrm>
            <a:off x="-137271" y="2581792"/>
            <a:ext cx="1510384" cy="2479841"/>
            <a:chOff x="-137271" y="2581792"/>
            <a:chExt cx="1510384" cy="2479841"/>
          </a:xfrm>
        </p:grpSpPr>
        <p:sp>
          <p:nvSpPr>
            <p:cNvPr id="725" name="Google Shape;725;p107"/>
            <p:cNvSpPr/>
            <p:nvPr/>
          </p:nvSpPr>
          <p:spPr>
            <a:xfrm>
              <a:off x="266653" y="25817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07"/>
            <p:cNvSpPr/>
            <p:nvPr/>
          </p:nvSpPr>
          <p:spPr>
            <a:xfrm>
              <a:off x="713090" y="39582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07"/>
            <p:cNvSpPr/>
            <p:nvPr/>
          </p:nvSpPr>
          <p:spPr>
            <a:xfrm>
              <a:off x="262648" y="3515377"/>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07"/>
            <p:cNvSpPr/>
            <p:nvPr/>
          </p:nvSpPr>
          <p:spPr>
            <a:xfrm>
              <a:off x="-137271" y="4115903"/>
              <a:ext cx="945630" cy="94573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9" name="Google Shape;729;p107"/>
          <p:cNvSpPr txBox="1"/>
          <p:nvPr>
            <p:ph hasCustomPrompt="1" type="title"/>
          </p:nvPr>
        </p:nvSpPr>
        <p:spPr>
          <a:xfrm>
            <a:off x="1373900" y="2994097"/>
            <a:ext cx="6396600" cy="97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5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730" name="Google Shape;730;p107"/>
          <p:cNvSpPr txBox="1"/>
          <p:nvPr>
            <p:ph idx="1" type="subTitle"/>
          </p:nvPr>
        </p:nvSpPr>
        <p:spPr>
          <a:xfrm>
            <a:off x="3180375" y="3972588"/>
            <a:ext cx="2783700" cy="63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solidFill>
                  <a:schemeClr val="dk1"/>
                </a:solidFill>
              </a:defRPr>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731" name="Shape 731"/>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32" name="Shape 732"/>
        <p:cNvGrpSpPr/>
        <p:nvPr/>
      </p:nvGrpSpPr>
      <p:grpSpPr>
        <a:xfrm>
          <a:off x="0" y="0"/>
          <a:ext cx="0" cy="0"/>
          <a:chOff x="0" y="0"/>
          <a:chExt cx="0" cy="0"/>
        </a:xfrm>
      </p:grpSpPr>
      <p:sp>
        <p:nvSpPr>
          <p:cNvPr id="733" name="Google Shape;733;p109"/>
          <p:cNvSpPr/>
          <p:nvPr/>
        </p:nvSpPr>
        <p:spPr>
          <a:xfrm>
            <a:off x="4176175" y="2967151"/>
            <a:ext cx="5728043"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09"/>
          <p:cNvSpPr/>
          <p:nvPr/>
        </p:nvSpPr>
        <p:spPr>
          <a:xfrm rot="-10492926">
            <a:off x="-1478272" y="3333183"/>
            <a:ext cx="3817099" cy="3985333"/>
          </a:xfrm>
          <a:custGeom>
            <a:rect b="b" l="l" r="r" t="t"/>
            <a:pathLst>
              <a:path extrusionOk="0" h="29882" w="28620">
                <a:moveTo>
                  <a:pt x="9332" y="0"/>
                </a:moveTo>
                <a:cubicBezTo>
                  <a:pt x="8101" y="0"/>
                  <a:pt x="6861" y="562"/>
                  <a:pt x="5978" y="1437"/>
                </a:cubicBezTo>
                <a:cubicBezTo>
                  <a:pt x="5210" y="2195"/>
                  <a:pt x="4693" y="3149"/>
                  <a:pt x="4363" y="4166"/>
                </a:cubicBezTo>
                <a:cubicBezTo>
                  <a:pt x="4042" y="5192"/>
                  <a:pt x="3961" y="6272"/>
                  <a:pt x="3560" y="7280"/>
                </a:cubicBezTo>
                <a:cubicBezTo>
                  <a:pt x="2721" y="9341"/>
                  <a:pt x="750" y="10554"/>
                  <a:pt x="295" y="12829"/>
                </a:cubicBezTo>
                <a:cubicBezTo>
                  <a:pt x="0" y="14310"/>
                  <a:pt x="331" y="15933"/>
                  <a:pt x="1312" y="17084"/>
                </a:cubicBezTo>
                <a:cubicBezTo>
                  <a:pt x="1963" y="17842"/>
                  <a:pt x="2846" y="18360"/>
                  <a:pt x="3783" y="18708"/>
                </a:cubicBezTo>
                <a:cubicBezTo>
                  <a:pt x="4247" y="18877"/>
                  <a:pt x="4720" y="18993"/>
                  <a:pt x="5192" y="19100"/>
                </a:cubicBezTo>
                <a:cubicBezTo>
                  <a:pt x="5549" y="19189"/>
                  <a:pt x="5915" y="19261"/>
                  <a:pt x="6272" y="19350"/>
                </a:cubicBezTo>
                <a:cubicBezTo>
                  <a:pt x="6879" y="19511"/>
                  <a:pt x="7423" y="19957"/>
                  <a:pt x="7878" y="20385"/>
                </a:cubicBezTo>
                <a:cubicBezTo>
                  <a:pt x="8913" y="21339"/>
                  <a:pt x="9671" y="22579"/>
                  <a:pt x="10331" y="23811"/>
                </a:cubicBezTo>
                <a:cubicBezTo>
                  <a:pt x="11009" y="25086"/>
                  <a:pt x="11518" y="26398"/>
                  <a:pt x="12508" y="27468"/>
                </a:cubicBezTo>
                <a:cubicBezTo>
                  <a:pt x="13418" y="28458"/>
                  <a:pt x="14577" y="29217"/>
                  <a:pt x="15871" y="29600"/>
                </a:cubicBezTo>
                <a:cubicBezTo>
                  <a:pt x="16506" y="29788"/>
                  <a:pt x="17169" y="29882"/>
                  <a:pt x="17832" y="29882"/>
                </a:cubicBezTo>
                <a:cubicBezTo>
                  <a:pt x="19368" y="29882"/>
                  <a:pt x="20902" y="29380"/>
                  <a:pt x="22080" y="28396"/>
                </a:cubicBezTo>
                <a:cubicBezTo>
                  <a:pt x="22928" y="27700"/>
                  <a:pt x="23614" y="26665"/>
                  <a:pt x="23498" y="25577"/>
                </a:cubicBezTo>
                <a:cubicBezTo>
                  <a:pt x="23427" y="24836"/>
                  <a:pt x="22990" y="24176"/>
                  <a:pt x="22446" y="23677"/>
                </a:cubicBezTo>
                <a:cubicBezTo>
                  <a:pt x="21732" y="23025"/>
                  <a:pt x="20822" y="22695"/>
                  <a:pt x="20153" y="22000"/>
                </a:cubicBezTo>
                <a:cubicBezTo>
                  <a:pt x="19074" y="20867"/>
                  <a:pt x="18797" y="19038"/>
                  <a:pt x="19502" y="17637"/>
                </a:cubicBezTo>
                <a:cubicBezTo>
                  <a:pt x="20233" y="16192"/>
                  <a:pt x="21625" y="15648"/>
                  <a:pt x="23133" y="15541"/>
                </a:cubicBezTo>
                <a:cubicBezTo>
                  <a:pt x="24623" y="15434"/>
                  <a:pt x="26219" y="14443"/>
                  <a:pt x="27156" y="13302"/>
                </a:cubicBezTo>
                <a:cubicBezTo>
                  <a:pt x="28182" y="12053"/>
                  <a:pt x="28619" y="10277"/>
                  <a:pt x="28075" y="8752"/>
                </a:cubicBezTo>
                <a:cubicBezTo>
                  <a:pt x="27754" y="7851"/>
                  <a:pt x="27058" y="7084"/>
                  <a:pt x="26202" y="6647"/>
                </a:cubicBezTo>
                <a:cubicBezTo>
                  <a:pt x="25635" y="6363"/>
                  <a:pt x="25044" y="6284"/>
                  <a:pt x="24441" y="6284"/>
                </a:cubicBezTo>
                <a:cubicBezTo>
                  <a:pt x="24077" y="6284"/>
                  <a:pt x="23708" y="6313"/>
                  <a:pt x="23338" y="6343"/>
                </a:cubicBezTo>
                <a:cubicBezTo>
                  <a:pt x="22809" y="6381"/>
                  <a:pt x="22275" y="6405"/>
                  <a:pt x="21741" y="6405"/>
                </a:cubicBezTo>
                <a:cubicBezTo>
                  <a:pt x="19781" y="6405"/>
                  <a:pt x="17823" y="6089"/>
                  <a:pt x="16112" y="5023"/>
                </a:cubicBezTo>
                <a:cubicBezTo>
                  <a:pt x="14988" y="4327"/>
                  <a:pt x="14158" y="3274"/>
                  <a:pt x="13293" y="2293"/>
                </a:cubicBezTo>
                <a:cubicBezTo>
                  <a:pt x="12508" y="1401"/>
                  <a:pt x="11607" y="536"/>
                  <a:pt x="10474" y="179"/>
                </a:cubicBezTo>
                <a:cubicBezTo>
                  <a:pt x="10099" y="54"/>
                  <a:pt x="9715" y="0"/>
                  <a:pt x="9332" y="0"/>
                </a:cubicBezTo>
                <a:close/>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5" name="Google Shape;735;p109"/>
          <p:cNvGrpSpPr/>
          <p:nvPr/>
        </p:nvGrpSpPr>
        <p:grpSpPr>
          <a:xfrm>
            <a:off x="-54470" y="2967153"/>
            <a:ext cx="774471" cy="1912389"/>
            <a:chOff x="-54470" y="2967153"/>
            <a:chExt cx="774471" cy="1912389"/>
          </a:xfrm>
        </p:grpSpPr>
        <p:sp>
          <p:nvSpPr>
            <p:cNvPr id="736" name="Google Shape;736;p109"/>
            <p:cNvSpPr/>
            <p:nvPr/>
          </p:nvSpPr>
          <p:spPr>
            <a:xfrm>
              <a:off x="59978" y="421944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09"/>
            <p:cNvSpPr/>
            <p:nvPr/>
          </p:nvSpPr>
          <p:spPr>
            <a:xfrm>
              <a:off x="-54470" y="34743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09"/>
            <p:cNvSpPr/>
            <p:nvPr/>
          </p:nvSpPr>
          <p:spPr>
            <a:xfrm>
              <a:off x="338511" y="296715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09"/>
            <p:cNvSpPr/>
            <p:nvPr/>
          </p:nvSpPr>
          <p:spPr>
            <a:xfrm>
              <a:off x="338511" y="383087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0" name="Google Shape;740;p109"/>
          <p:cNvGrpSpPr/>
          <p:nvPr/>
        </p:nvGrpSpPr>
        <p:grpSpPr>
          <a:xfrm>
            <a:off x="7524578" y="2640103"/>
            <a:ext cx="1523396" cy="2294039"/>
            <a:chOff x="7524578" y="2640103"/>
            <a:chExt cx="1523396" cy="2294039"/>
          </a:xfrm>
        </p:grpSpPr>
        <p:sp>
          <p:nvSpPr>
            <p:cNvPr id="741" name="Google Shape;741;p109"/>
            <p:cNvSpPr/>
            <p:nvPr/>
          </p:nvSpPr>
          <p:spPr>
            <a:xfrm>
              <a:off x="7524578" y="427404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09"/>
            <p:cNvSpPr/>
            <p:nvPr/>
          </p:nvSpPr>
          <p:spPr>
            <a:xfrm>
              <a:off x="8430905" y="425356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09"/>
            <p:cNvSpPr/>
            <p:nvPr/>
          </p:nvSpPr>
          <p:spPr>
            <a:xfrm>
              <a:off x="8478061" y="26401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09"/>
            <p:cNvSpPr/>
            <p:nvPr/>
          </p:nvSpPr>
          <p:spPr>
            <a:xfrm>
              <a:off x="8151036" y="37764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09"/>
            <p:cNvSpPr/>
            <p:nvPr/>
          </p:nvSpPr>
          <p:spPr>
            <a:xfrm>
              <a:off x="8579205" y="33075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6" name="Google Shape;746;p109"/>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47" name="Google Shape;747;p109"/>
          <p:cNvSpPr txBox="1"/>
          <p:nvPr>
            <p:ph idx="2" type="title"/>
          </p:nvPr>
        </p:nvSpPr>
        <p:spPr>
          <a:xfrm>
            <a:off x="1255644" y="1753825"/>
            <a:ext cx="1044900" cy="65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0" sz="3600">
                <a:solidFill>
                  <a:schemeClr val="dk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748" name="Google Shape;748;p109"/>
          <p:cNvSpPr txBox="1"/>
          <p:nvPr>
            <p:ph idx="3" type="title"/>
          </p:nvPr>
        </p:nvSpPr>
        <p:spPr>
          <a:xfrm>
            <a:off x="1255644" y="3258829"/>
            <a:ext cx="1044900" cy="65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0" sz="3600">
                <a:solidFill>
                  <a:schemeClr val="dk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749" name="Google Shape;749;p109"/>
          <p:cNvSpPr txBox="1"/>
          <p:nvPr>
            <p:ph idx="4" type="title"/>
          </p:nvPr>
        </p:nvSpPr>
        <p:spPr>
          <a:xfrm>
            <a:off x="4684638" y="1753829"/>
            <a:ext cx="1044900" cy="65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0" sz="3600">
                <a:solidFill>
                  <a:schemeClr val="dk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750" name="Google Shape;750;p109"/>
          <p:cNvSpPr txBox="1"/>
          <p:nvPr>
            <p:ph idx="5" type="title"/>
          </p:nvPr>
        </p:nvSpPr>
        <p:spPr>
          <a:xfrm>
            <a:off x="4684638" y="3258829"/>
            <a:ext cx="1044900" cy="65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0" sz="3600">
                <a:solidFill>
                  <a:schemeClr val="dk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751" name="Google Shape;751;p109"/>
          <p:cNvSpPr txBox="1"/>
          <p:nvPr>
            <p:ph idx="1" type="subTitle"/>
          </p:nvPr>
        </p:nvSpPr>
        <p:spPr>
          <a:xfrm>
            <a:off x="2307450" y="1753825"/>
            <a:ext cx="2151900" cy="65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Bebas Neue"/>
              <a:buNone/>
              <a:defRPr sz="2000">
                <a:solidFill>
                  <a:schemeClr val="dk1"/>
                </a:solidFill>
                <a:latin typeface="Trispace"/>
                <a:ea typeface="Trispace"/>
                <a:cs typeface="Trispace"/>
                <a:sym typeface="Trispace"/>
              </a:defRPr>
            </a:lvl1pPr>
            <a:lvl2pPr lvl="1" algn="l">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l">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l">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l">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l">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l">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l">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l">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752" name="Google Shape;752;p109"/>
          <p:cNvSpPr txBox="1"/>
          <p:nvPr>
            <p:ph idx="6" type="subTitle"/>
          </p:nvPr>
        </p:nvSpPr>
        <p:spPr>
          <a:xfrm>
            <a:off x="5736450" y="1753825"/>
            <a:ext cx="2151900" cy="65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Bebas Neue"/>
              <a:buNone/>
              <a:defRPr sz="2000">
                <a:solidFill>
                  <a:schemeClr val="dk1"/>
                </a:solidFill>
                <a:latin typeface="Trispace"/>
                <a:ea typeface="Trispace"/>
                <a:cs typeface="Trispace"/>
                <a:sym typeface="Trispace"/>
              </a:defRPr>
            </a:lvl1pPr>
            <a:lvl2pPr lvl="1" algn="l">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l">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l">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l">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l">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l">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l">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l">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753" name="Google Shape;753;p109"/>
          <p:cNvSpPr txBox="1"/>
          <p:nvPr>
            <p:ph idx="7" type="subTitle"/>
          </p:nvPr>
        </p:nvSpPr>
        <p:spPr>
          <a:xfrm>
            <a:off x="2307450" y="3258824"/>
            <a:ext cx="2151900" cy="65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Bebas Neue"/>
              <a:buNone/>
              <a:defRPr sz="2000">
                <a:solidFill>
                  <a:schemeClr val="dk1"/>
                </a:solidFill>
                <a:latin typeface="Trispace"/>
                <a:ea typeface="Trispace"/>
                <a:cs typeface="Trispace"/>
                <a:sym typeface="Trispace"/>
              </a:defRPr>
            </a:lvl1pPr>
            <a:lvl2pPr lvl="1" algn="l">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l">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l">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l">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l">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l">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l">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l">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754" name="Google Shape;754;p109"/>
          <p:cNvSpPr txBox="1"/>
          <p:nvPr>
            <p:ph idx="8" type="subTitle"/>
          </p:nvPr>
        </p:nvSpPr>
        <p:spPr>
          <a:xfrm>
            <a:off x="5736450" y="3258824"/>
            <a:ext cx="2151900" cy="65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Bebas Neue"/>
              <a:buNone/>
              <a:defRPr sz="2000">
                <a:solidFill>
                  <a:schemeClr val="dk1"/>
                </a:solidFill>
                <a:latin typeface="Trispace"/>
                <a:ea typeface="Trispace"/>
                <a:cs typeface="Trispace"/>
                <a:sym typeface="Trispace"/>
              </a:defRPr>
            </a:lvl1pPr>
            <a:lvl2pPr lvl="1" algn="l">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l">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l">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l">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l">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l">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l">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l">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_1_1_2">
    <p:spTree>
      <p:nvGrpSpPr>
        <p:cNvPr id="755" name="Shape 755"/>
        <p:cNvGrpSpPr/>
        <p:nvPr/>
      </p:nvGrpSpPr>
      <p:grpSpPr>
        <a:xfrm>
          <a:off x="0" y="0"/>
          <a:ext cx="0" cy="0"/>
          <a:chOff x="0" y="0"/>
          <a:chExt cx="0" cy="0"/>
        </a:xfrm>
      </p:grpSpPr>
      <p:sp>
        <p:nvSpPr>
          <p:cNvPr id="756" name="Google Shape;756;p110"/>
          <p:cNvSpPr/>
          <p:nvPr/>
        </p:nvSpPr>
        <p:spPr>
          <a:xfrm flipH="1" rot="1292342">
            <a:off x="-3321456" y="1927346"/>
            <a:ext cx="6095930" cy="3491359"/>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10"/>
          <p:cNvSpPr/>
          <p:nvPr/>
        </p:nvSpPr>
        <p:spPr>
          <a:xfrm rot="4535783">
            <a:off x="6914450" y="2837966"/>
            <a:ext cx="3524110" cy="2396771"/>
          </a:xfrm>
          <a:custGeom>
            <a:rect b="b" l="l" r="r" t="t"/>
            <a:pathLst>
              <a:path extrusionOk="0" h="14034" w="20635">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69019"/>
                </a:srgbClr>
              </a:gs>
              <a:gs pos="100000">
                <a:schemeClr val="accent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8" name="Google Shape;758;p110"/>
          <p:cNvGrpSpPr/>
          <p:nvPr/>
        </p:nvGrpSpPr>
        <p:grpSpPr>
          <a:xfrm rot="10800000">
            <a:off x="8514858" y="2937143"/>
            <a:ext cx="511268" cy="2017916"/>
            <a:chOff x="8552930" y="2910118"/>
            <a:chExt cx="511268" cy="2017916"/>
          </a:xfrm>
        </p:grpSpPr>
        <p:sp>
          <p:nvSpPr>
            <p:cNvPr id="759" name="Google Shape;759;p110"/>
            <p:cNvSpPr/>
            <p:nvPr/>
          </p:nvSpPr>
          <p:spPr>
            <a:xfrm>
              <a:off x="8737186" y="33506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10"/>
            <p:cNvSpPr/>
            <p:nvPr/>
          </p:nvSpPr>
          <p:spPr>
            <a:xfrm>
              <a:off x="8601061" y="4600990"/>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10"/>
            <p:cNvSpPr/>
            <p:nvPr/>
          </p:nvSpPr>
          <p:spPr>
            <a:xfrm>
              <a:off x="8552930" y="29101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2" name="Google Shape;762;p110"/>
          <p:cNvGrpSpPr/>
          <p:nvPr/>
        </p:nvGrpSpPr>
        <p:grpSpPr>
          <a:xfrm rot="7347507">
            <a:off x="134582" y="3888252"/>
            <a:ext cx="912281" cy="1615081"/>
            <a:chOff x="133086" y="3408328"/>
            <a:chExt cx="912261" cy="1615044"/>
          </a:xfrm>
        </p:grpSpPr>
        <p:sp>
          <p:nvSpPr>
            <p:cNvPr id="763" name="Google Shape;763;p110"/>
            <p:cNvSpPr/>
            <p:nvPr/>
          </p:nvSpPr>
          <p:spPr>
            <a:xfrm>
              <a:off x="265110" y="340832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10"/>
            <p:cNvSpPr/>
            <p:nvPr/>
          </p:nvSpPr>
          <p:spPr>
            <a:xfrm>
              <a:off x="385324" y="4098816"/>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10"/>
            <p:cNvSpPr/>
            <p:nvPr/>
          </p:nvSpPr>
          <p:spPr>
            <a:xfrm>
              <a:off x="133086" y="46963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6" name="Google Shape;766;p110"/>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67" name="Google Shape;767;p110"/>
          <p:cNvSpPr txBox="1"/>
          <p:nvPr>
            <p:ph idx="1" type="body"/>
          </p:nvPr>
        </p:nvSpPr>
        <p:spPr>
          <a:xfrm>
            <a:off x="720000" y="1215750"/>
            <a:ext cx="7704000" cy="1145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dk1"/>
              </a:buClr>
              <a:buSzPts val="1200"/>
              <a:buChar char="●"/>
              <a:defRPr sz="1200">
                <a:solidFill>
                  <a:schemeClr val="dk1"/>
                </a:solidFill>
              </a:defRPr>
            </a:lvl1pPr>
            <a:lvl2pPr indent="-304800" lvl="1" marL="914400" algn="l">
              <a:lnSpc>
                <a:spcPct val="115000"/>
              </a:lnSpc>
              <a:spcBef>
                <a:spcPts val="1600"/>
              </a:spcBef>
              <a:spcAft>
                <a:spcPts val="0"/>
              </a:spcAft>
              <a:buClr>
                <a:schemeClr val="dk1"/>
              </a:buClr>
              <a:buSzPts val="1200"/>
              <a:buFont typeface="Roboto Condensed Light"/>
              <a:buChar char="○"/>
              <a:defRPr>
                <a:solidFill>
                  <a:schemeClr val="dk1"/>
                </a:solidFill>
              </a:defRPr>
            </a:lvl2pPr>
            <a:lvl3pPr indent="-304800" lvl="2" marL="1371600" algn="l">
              <a:lnSpc>
                <a:spcPct val="115000"/>
              </a:lnSpc>
              <a:spcBef>
                <a:spcPts val="1600"/>
              </a:spcBef>
              <a:spcAft>
                <a:spcPts val="0"/>
              </a:spcAft>
              <a:buClr>
                <a:schemeClr val="dk1"/>
              </a:buClr>
              <a:buSzPts val="1200"/>
              <a:buFont typeface="Roboto Condensed Light"/>
              <a:buChar char="■"/>
              <a:defRPr>
                <a:solidFill>
                  <a:schemeClr val="dk1"/>
                </a:solidFill>
              </a:defRPr>
            </a:lvl3pPr>
            <a:lvl4pPr indent="-304800" lvl="3" marL="1828800" algn="l">
              <a:lnSpc>
                <a:spcPct val="115000"/>
              </a:lnSpc>
              <a:spcBef>
                <a:spcPts val="1600"/>
              </a:spcBef>
              <a:spcAft>
                <a:spcPts val="0"/>
              </a:spcAft>
              <a:buClr>
                <a:schemeClr val="dk1"/>
              </a:buClr>
              <a:buSzPts val="1200"/>
              <a:buFont typeface="Roboto Condensed Light"/>
              <a:buChar char="●"/>
              <a:defRPr>
                <a:solidFill>
                  <a:schemeClr val="dk1"/>
                </a:solidFill>
              </a:defRPr>
            </a:lvl4pPr>
            <a:lvl5pPr indent="-304800" lvl="4" marL="2286000" algn="l">
              <a:lnSpc>
                <a:spcPct val="115000"/>
              </a:lnSpc>
              <a:spcBef>
                <a:spcPts val="1600"/>
              </a:spcBef>
              <a:spcAft>
                <a:spcPts val="0"/>
              </a:spcAft>
              <a:buClr>
                <a:schemeClr val="dk1"/>
              </a:buClr>
              <a:buSzPts val="1200"/>
              <a:buFont typeface="Roboto Condensed Light"/>
              <a:buChar char="○"/>
              <a:defRPr>
                <a:solidFill>
                  <a:schemeClr val="dk1"/>
                </a:solidFill>
              </a:defRPr>
            </a:lvl5pPr>
            <a:lvl6pPr indent="-304800" lvl="5" marL="2743200" algn="l">
              <a:lnSpc>
                <a:spcPct val="115000"/>
              </a:lnSpc>
              <a:spcBef>
                <a:spcPts val="1600"/>
              </a:spcBef>
              <a:spcAft>
                <a:spcPts val="0"/>
              </a:spcAft>
              <a:buClr>
                <a:schemeClr val="dk1"/>
              </a:buClr>
              <a:buSzPts val="1200"/>
              <a:buFont typeface="Roboto Condensed Light"/>
              <a:buChar char="■"/>
              <a:defRPr>
                <a:solidFill>
                  <a:schemeClr val="dk1"/>
                </a:solidFill>
              </a:defRPr>
            </a:lvl6pPr>
            <a:lvl7pPr indent="-304800" lvl="6" marL="3200400" algn="l">
              <a:lnSpc>
                <a:spcPct val="115000"/>
              </a:lnSpc>
              <a:spcBef>
                <a:spcPts val="1600"/>
              </a:spcBef>
              <a:spcAft>
                <a:spcPts val="0"/>
              </a:spcAft>
              <a:buClr>
                <a:schemeClr val="dk1"/>
              </a:buClr>
              <a:buSzPts val="1200"/>
              <a:buFont typeface="Roboto Condensed Light"/>
              <a:buChar char="●"/>
              <a:defRPr>
                <a:solidFill>
                  <a:schemeClr val="dk1"/>
                </a:solidFill>
              </a:defRPr>
            </a:lvl7pPr>
            <a:lvl8pPr indent="-304800" lvl="7" marL="3657600" algn="l">
              <a:lnSpc>
                <a:spcPct val="115000"/>
              </a:lnSpc>
              <a:spcBef>
                <a:spcPts val="1600"/>
              </a:spcBef>
              <a:spcAft>
                <a:spcPts val="0"/>
              </a:spcAft>
              <a:buClr>
                <a:schemeClr val="dk1"/>
              </a:buClr>
              <a:buSzPts val="1200"/>
              <a:buFont typeface="Roboto Condensed Light"/>
              <a:buChar char="○"/>
              <a:defRPr>
                <a:solidFill>
                  <a:schemeClr val="dk1"/>
                </a:solidFill>
              </a:defRPr>
            </a:lvl8pPr>
            <a:lvl9pPr indent="-304800" lvl="8" marL="4114800" algn="l">
              <a:lnSpc>
                <a:spcPct val="115000"/>
              </a:lnSpc>
              <a:spcBef>
                <a:spcPts val="1600"/>
              </a:spcBef>
              <a:spcAft>
                <a:spcPts val="1600"/>
              </a:spcAft>
              <a:buClr>
                <a:schemeClr val="dk1"/>
              </a:buClr>
              <a:buSzPts val="1200"/>
              <a:buFont typeface="Roboto Condensed Light"/>
              <a:buChar char="■"/>
              <a:defRPr>
                <a:solidFill>
                  <a:schemeClr val="dk1"/>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3">
    <p:spTree>
      <p:nvGrpSpPr>
        <p:cNvPr id="768" name="Shape 768"/>
        <p:cNvGrpSpPr/>
        <p:nvPr/>
      </p:nvGrpSpPr>
      <p:grpSpPr>
        <a:xfrm>
          <a:off x="0" y="0"/>
          <a:ext cx="0" cy="0"/>
          <a:chOff x="0" y="0"/>
          <a:chExt cx="0" cy="0"/>
        </a:xfrm>
      </p:grpSpPr>
      <p:sp>
        <p:nvSpPr>
          <p:cNvPr id="769" name="Google Shape;769;p111"/>
          <p:cNvSpPr/>
          <p:nvPr/>
        </p:nvSpPr>
        <p:spPr>
          <a:xfrm flipH="1">
            <a:off x="-3429082" y="2598063"/>
            <a:ext cx="6095899"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11"/>
          <p:cNvSpPr/>
          <p:nvPr/>
        </p:nvSpPr>
        <p:spPr>
          <a:xfrm rot="-542519">
            <a:off x="6823253" y="-353355"/>
            <a:ext cx="2625360" cy="1785525"/>
          </a:xfrm>
          <a:custGeom>
            <a:rect b="b" l="l" r="r" t="t"/>
            <a:pathLst>
              <a:path extrusionOk="0" h="14034" w="20635">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69019"/>
                </a:srgbClr>
              </a:gs>
              <a:gs pos="100000">
                <a:schemeClr val="accent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1" name="Google Shape;771;p111"/>
          <p:cNvGrpSpPr/>
          <p:nvPr/>
        </p:nvGrpSpPr>
        <p:grpSpPr>
          <a:xfrm>
            <a:off x="7560023" y="54840"/>
            <a:ext cx="1504175" cy="1244157"/>
            <a:chOff x="7560023" y="2814490"/>
            <a:chExt cx="1504175" cy="1244157"/>
          </a:xfrm>
        </p:grpSpPr>
        <p:sp>
          <p:nvSpPr>
            <p:cNvPr id="772" name="Google Shape;772;p111"/>
            <p:cNvSpPr/>
            <p:nvPr/>
          </p:nvSpPr>
          <p:spPr>
            <a:xfrm>
              <a:off x="7560023" y="2814490"/>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11"/>
            <p:cNvSpPr/>
            <p:nvPr/>
          </p:nvSpPr>
          <p:spPr>
            <a:xfrm>
              <a:off x="8737186" y="37316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11"/>
            <p:cNvSpPr/>
            <p:nvPr/>
          </p:nvSpPr>
          <p:spPr>
            <a:xfrm>
              <a:off x="8552936" y="342187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11"/>
            <p:cNvSpPr/>
            <p:nvPr/>
          </p:nvSpPr>
          <p:spPr>
            <a:xfrm>
              <a:off x="8552930" y="29101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6" name="Google Shape;776;p111"/>
          <p:cNvGrpSpPr/>
          <p:nvPr/>
        </p:nvGrpSpPr>
        <p:grpSpPr>
          <a:xfrm>
            <a:off x="-33427" y="3476090"/>
            <a:ext cx="682701" cy="1547282"/>
            <a:chOff x="-33427" y="3476090"/>
            <a:chExt cx="682701" cy="1547282"/>
          </a:xfrm>
        </p:grpSpPr>
        <p:sp>
          <p:nvSpPr>
            <p:cNvPr id="777" name="Google Shape;777;p111"/>
            <p:cNvSpPr/>
            <p:nvPr/>
          </p:nvSpPr>
          <p:spPr>
            <a:xfrm>
              <a:off x="180505" y="42564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11"/>
            <p:cNvSpPr/>
            <p:nvPr/>
          </p:nvSpPr>
          <p:spPr>
            <a:xfrm>
              <a:off x="-33427" y="3476090"/>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11"/>
            <p:cNvSpPr/>
            <p:nvPr/>
          </p:nvSpPr>
          <p:spPr>
            <a:xfrm>
              <a:off x="133086" y="46963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0" name="Google Shape;780;p111"/>
          <p:cNvSpPr txBox="1"/>
          <p:nvPr>
            <p:ph type="title"/>
          </p:nvPr>
        </p:nvSpPr>
        <p:spPr>
          <a:xfrm>
            <a:off x="720075"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81" name="Google Shape;781;p111"/>
          <p:cNvSpPr txBox="1"/>
          <p:nvPr>
            <p:ph idx="1" type="subTitle"/>
          </p:nvPr>
        </p:nvSpPr>
        <p:spPr>
          <a:xfrm>
            <a:off x="814550" y="2992900"/>
            <a:ext cx="2394900" cy="145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1600"/>
              </a:spcBef>
              <a:spcAft>
                <a:spcPts val="0"/>
              </a:spcAft>
              <a:buClr>
                <a:schemeClr val="dk1"/>
              </a:buClr>
              <a:buSzPts val="1200"/>
              <a:buNone/>
              <a:defRPr>
                <a:solidFill>
                  <a:schemeClr val="dk1"/>
                </a:solidFill>
              </a:defRPr>
            </a:lvl3pPr>
            <a:lvl4pPr lvl="3" algn="ctr">
              <a:lnSpc>
                <a:spcPct val="100000"/>
              </a:lnSpc>
              <a:spcBef>
                <a:spcPts val="1600"/>
              </a:spcBef>
              <a:spcAft>
                <a:spcPts val="0"/>
              </a:spcAft>
              <a:buClr>
                <a:schemeClr val="dk1"/>
              </a:buClr>
              <a:buSzPts val="1200"/>
              <a:buNone/>
              <a:defRPr>
                <a:solidFill>
                  <a:schemeClr val="dk1"/>
                </a:solidFill>
              </a:defRPr>
            </a:lvl4pPr>
            <a:lvl5pPr lvl="4" algn="ctr">
              <a:lnSpc>
                <a:spcPct val="100000"/>
              </a:lnSpc>
              <a:spcBef>
                <a:spcPts val="1600"/>
              </a:spcBef>
              <a:spcAft>
                <a:spcPts val="0"/>
              </a:spcAft>
              <a:buClr>
                <a:schemeClr val="dk1"/>
              </a:buClr>
              <a:buSzPts val="1200"/>
              <a:buNone/>
              <a:defRPr>
                <a:solidFill>
                  <a:schemeClr val="dk1"/>
                </a:solidFill>
              </a:defRPr>
            </a:lvl5pPr>
            <a:lvl6pPr lvl="5" algn="ctr">
              <a:lnSpc>
                <a:spcPct val="100000"/>
              </a:lnSpc>
              <a:spcBef>
                <a:spcPts val="1600"/>
              </a:spcBef>
              <a:spcAft>
                <a:spcPts val="0"/>
              </a:spcAft>
              <a:buClr>
                <a:schemeClr val="dk1"/>
              </a:buClr>
              <a:buSzPts val="1200"/>
              <a:buNone/>
              <a:defRPr>
                <a:solidFill>
                  <a:schemeClr val="dk1"/>
                </a:solidFill>
              </a:defRPr>
            </a:lvl6pPr>
            <a:lvl7pPr lvl="6" algn="ctr">
              <a:lnSpc>
                <a:spcPct val="100000"/>
              </a:lnSpc>
              <a:spcBef>
                <a:spcPts val="1600"/>
              </a:spcBef>
              <a:spcAft>
                <a:spcPts val="0"/>
              </a:spcAft>
              <a:buClr>
                <a:schemeClr val="dk1"/>
              </a:buClr>
              <a:buSzPts val="1200"/>
              <a:buNone/>
              <a:defRPr>
                <a:solidFill>
                  <a:schemeClr val="dk1"/>
                </a:solidFill>
              </a:defRPr>
            </a:lvl7pPr>
            <a:lvl8pPr lvl="7" algn="ctr">
              <a:lnSpc>
                <a:spcPct val="100000"/>
              </a:lnSpc>
              <a:spcBef>
                <a:spcPts val="1600"/>
              </a:spcBef>
              <a:spcAft>
                <a:spcPts val="0"/>
              </a:spcAft>
              <a:buClr>
                <a:schemeClr val="dk1"/>
              </a:buClr>
              <a:buSzPts val="1200"/>
              <a:buNone/>
              <a:defRPr>
                <a:solidFill>
                  <a:schemeClr val="dk1"/>
                </a:solidFill>
              </a:defRPr>
            </a:lvl8pPr>
            <a:lvl9pPr lvl="8" algn="ctr">
              <a:lnSpc>
                <a:spcPct val="100000"/>
              </a:lnSpc>
              <a:spcBef>
                <a:spcPts val="1600"/>
              </a:spcBef>
              <a:spcAft>
                <a:spcPts val="1600"/>
              </a:spcAft>
              <a:buClr>
                <a:schemeClr val="dk1"/>
              </a:buClr>
              <a:buSzPts val="1200"/>
              <a:buNone/>
              <a:defRPr>
                <a:solidFill>
                  <a:schemeClr val="dk1"/>
                </a:solidFill>
              </a:defRPr>
            </a:lvl9pPr>
          </a:lstStyle>
          <a:p/>
        </p:txBody>
      </p:sp>
      <p:sp>
        <p:nvSpPr>
          <p:cNvPr id="782" name="Google Shape;782;p111"/>
          <p:cNvSpPr txBox="1"/>
          <p:nvPr>
            <p:ph idx="2" type="subTitle"/>
          </p:nvPr>
        </p:nvSpPr>
        <p:spPr>
          <a:xfrm>
            <a:off x="3374720" y="2992900"/>
            <a:ext cx="2394900" cy="145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1600"/>
              </a:spcBef>
              <a:spcAft>
                <a:spcPts val="0"/>
              </a:spcAft>
              <a:buClr>
                <a:schemeClr val="dk1"/>
              </a:buClr>
              <a:buSzPts val="1200"/>
              <a:buNone/>
              <a:defRPr>
                <a:solidFill>
                  <a:schemeClr val="dk1"/>
                </a:solidFill>
              </a:defRPr>
            </a:lvl3pPr>
            <a:lvl4pPr lvl="3" algn="ctr">
              <a:lnSpc>
                <a:spcPct val="100000"/>
              </a:lnSpc>
              <a:spcBef>
                <a:spcPts val="1600"/>
              </a:spcBef>
              <a:spcAft>
                <a:spcPts val="0"/>
              </a:spcAft>
              <a:buClr>
                <a:schemeClr val="dk1"/>
              </a:buClr>
              <a:buSzPts val="1200"/>
              <a:buNone/>
              <a:defRPr>
                <a:solidFill>
                  <a:schemeClr val="dk1"/>
                </a:solidFill>
              </a:defRPr>
            </a:lvl4pPr>
            <a:lvl5pPr lvl="4" algn="ctr">
              <a:lnSpc>
                <a:spcPct val="100000"/>
              </a:lnSpc>
              <a:spcBef>
                <a:spcPts val="1600"/>
              </a:spcBef>
              <a:spcAft>
                <a:spcPts val="0"/>
              </a:spcAft>
              <a:buClr>
                <a:schemeClr val="dk1"/>
              </a:buClr>
              <a:buSzPts val="1200"/>
              <a:buNone/>
              <a:defRPr>
                <a:solidFill>
                  <a:schemeClr val="dk1"/>
                </a:solidFill>
              </a:defRPr>
            </a:lvl5pPr>
            <a:lvl6pPr lvl="5" algn="ctr">
              <a:lnSpc>
                <a:spcPct val="100000"/>
              </a:lnSpc>
              <a:spcBef>
                <a:spcPts val="1600"/>
              </a:spcBef>
              <a:spcAft>
                <a:spcPts val="0"/>
              </a:spcAft>
              <a:buClr>
                <a:schemeClr val="dk1"/>
              </a:buClr>
              <a:buSzPts val="1200"/>
              <a:buNone/>
              <a:defRPr>
                <a:solidFill>
                  <a:schemeClr val="dk1"/>
                </a:solidFill>
              </a:defRPr>
            </a:lvl6pPr>
            <a:lvl7pPr lvl="6" algn="ctr">
              <a:lnSpc>
                <a:spcPct val="100000"/>
              </a:lnSpc>
              <a:spcBef>
                <a:spcPts val="1600"/>
              </a:spcBef>
              <a:spcAft>
                <a:spcPts val="0"/>
              </a:spcAft>
              <a:buClr>
                <a:schemeClr val="dk1"/>
              </a:buClr>
              <a:buSzPts val="1200"/>
              <a:buNone/>
              <a:defRPr>
                <a:solidFill>
                  <a:schemeClr val="dk1"/>
                </a:solidFill>
              </a:defRPr>
            </a:lvl7pPr>
            <a:lvl8pPr lvl="7" algn="ctr">
              <a:lnSpc>
                <a:spcPct val="100000"/>
              </a:lnSpc>
              <a:spcBef>
                <a:spcPts val="1600"/>
              </a:spcBef>
              <a:spcAft>
                <a:spcPts val="0"/>
              </a:spcAft>
              <a:buClr>
                <a:schemeClr val="dk1"/>
              </a:buClr>
              <a:buSzPts val="1200"/>
              <a:buNone/>
              <a:defRPr>
                <a:solidFill>
                  <a:schemeClr val="dk1"/>
                </a:solidFill>
              </a:defRPr>
            </a:lvl8pPr>
            <a:lvl9pPr lvl="8" algn="ctr">
              <a:lnSpc>
                <a:spcPct val="100000"/>
              </a:lnSpc>
              <a:spcBef>
                <a:spcPts val="1600"/>
              </a:spcBef>
              <a:spcAft>
                <a:spcPts val="1600"/>
              </a:spcAft>
              <a:buClr>
                <a:schemeClr val="dk1"/>
              </a:buClr>
              <a:buSzPts val="1200"/>
              <a:buNone/>
              <a:defRPr>
                <a:solidFill>
                  <a:schemeClr val="dk1"/>
                </a:solidFill>
              </a:defRPr>
            </a:lvl9pPr>
          </a:lstStyle>
          <a:p/>
        </p:txBody>
      </p:sp>
      <p:sp>
        <p:nvSpPr>
          <p:cNvPr id="783" name="Google Shape;783;p111"/>
          <p:cNvSpPr txBox="1"/>
          <p:nvPr>
            <p:ph idx="3" type="subTitle"/>
          </p:nvPr>
        </p:nvSpPr>
        <p:spPr>
          <a:xfrm>
            <a:off x="5934871" y="2992900"/>
            <a:ext cx="2394900" cy="145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1600"/>
              </a:spcBef>
              <a:spcAft>
                <a:spcPts val="0"/>
              </a:spcAft>
              <a:buClr>
                <a:schemeClr val="dk1"/>
              </a:buClr>
              <a:buSzPts val="1200"/>
              <a:buNone/>
              <a:defRPr>
                <a:solidFill>
                  <a:schemeClr val="dk1"/>
                </a:solidFill>
              </a:defRPr>
            </a:lvl3pPr>
            <a:lvl4pPr lvl="3" algn="ctr">
              <a:lnSpc>
                <a:spcPct val="100000"/>
              </a:lnSpc>
              <a:spcBef>
                <a:spcPts val="1600"/>
              </a:spcBef>
              <a:spcAft>
                <a:spcPts val="0"/>
              </a:spcAft>
              <a:buClr>
                <a:schemeClr val="dk1"/>
              </a:buClr>
              <a:buSzPts val="1200"/>
              <a:buNone/>
              <a:defRPr>
                <a:solidFill>
                  <a:schemeClr val="dk1"/>
                </a:solidFill>
              </a:defRPr>
            </a:lvl4pPr>
            <a:lvl5pPr lvl="4" algn="ctr">
              <a:lnSpc>
                <a:spcPct val="100000"/>
              </a:lnSpc>
              <a:spcBef>
                <a:spcPts val="1600"/>
              </a:spcBef>
              <a:spcAft>
                <a:spcPts val="0"/>
              </a:spcAft>
              <a:buClr>
                <a:schemeClr val="dk1"/>
              </a:buClr>
              <a:buSzPts val="1200"/>
              <a:buNone/>
              <a:defRPr>
                <a:solidFill>
                  <a:schemeClr val="dk1"/>
                </a:solidFill>
              </a:defRPr>
            </a:lvl5pPr>
            <a:lvl6pPr lvl="5" algn="ctr">
              <a:lnSpc>
                <a:spcPct val="100000"/>
              </a:lnSpc>
              <a:spcBef>
                <a:spcPts val="1600"/>
              </a:spcBef>
              <a:spcAft>
                <a:spcPts val="0"/>
              </a:spcAft>
              <a:buClr>
                <a:schemeClr val="dk1"/>
              </a:buClr>
              <a:buSzPts val="1200"/>
              <a:buNone/>
              <a:defRPr>
                <a:solidFill>
                  <a:schemeClr val="dk1"/>
                </a:solidFill>
              </a:defRPr>
            </a:lvl6pPr>
            <a:lvl7pPr lvl="6" algn="ctr">
              <a:lnSpc>
                <a:spcPct val="100000"/>
              </a:lnSpc>
              <a:spcBef>
                <a:spcPts val="1600"/>
              </a:spcBef>
              <a:spcAft>
                <a:spcPts val="0"/>
              </a:spcAft>
              <a:buClr>
                <a:schemeClr val="dk1"/>
              </a:buClr>
              <a:buSzPts val="1200"/>
              <a:buNone/>
              <a:defRPr>
                <a:solidFill>
                  <a:schemeClr val="dk1"/>
                </a:solidFill>
              </a:defRPr>
            </a:lvl7pPr>
            <a:lvl8pPr lvl="7" algn="ctr">
              <a:lnSpc>
                <a:spcPct val="100000"/>
              </a:lnSpc>
              <a:spcBef>
                <a:spcPts val="1600"/>
              </a:spcBef>
              <a:spcAft>
                <a:spcPts val="0"/>
              </a:spcAft>
              <a:buClr>
                <a:schemeClr val="dk1"/>
              </a:buClr>
              <a:buSzPts val="1200"/>
              <a:buNone/>
              <a:defRPr>
                <a:solidFill>
                  <a:schemeClr val="dk1"/>
                </a:solidFill>
              </a:defRPr>
            </a:lvl8pPr>
            <a:lvl9pPr lvl="8" algn="ctr">
              <a:lnSpc>
                <a:spcPct val="100000"/>
              </a:lnSpc>
              <a:spcBef>
                <a:spcPts val="1600"/>
              </a:spcBef>
              <a:spcAft>
                <a:spcPts val="1600"/>
              </a:spcAft>
              <a:buClr>
                <a:schemeClr val="dk1"/>
              </a:buClr>
              <a:buSzPts val="1200"/>
              <a:buNone/>
              <a:defRPr>
                <a:solidFill>
                  <a:schemeClr val="dk1"/>
                </a:solidFill>
              </a:defRPr>
            </a:lvl9pPr>
          </a:lstStyle>
          <a:p/>
        </p:txBody>
      </p:sp>
      <p:sp>
        <p:nvSpPr>
          <p:cNvPr id="784" name="Google Shape;784;p111"/>
          <p:cNvSpPr txBox="1"/>
          <p:nvPr>
            <p:ph idx="4" type="subTitle"/>
          </p:nvPr>
        </p:nvSpPr>
        <p:spPr>
          <a:xfrm>
            <a:off x="814550" y="2674275"/>
            <a:ext cx="2394900" cy="40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785" name="Google Shape;785;p111"/>
          <p:cNvSpPr txBox="1"/>
          <p:nvPr>
            <p:ph idx="5" type="subTitle"/>
          </p:nvPr>
        </p:nvSpPr>
        <p:spPr>
          <a:xfrm>
            <a:off x="3374721" y="2674275"/>
            <a:ext cx="2394900" cy="40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786" name="Google Shape;786;p111"/>
          <p:cNvSpPr txBox="1"/>
          <p:nvPr>
            <p:ph idx="6" type="subTitle"/>
          </p:nvPr>
        </p:nvSpPr>
        <p:spPr>
          <a:xfrm>
            <a:off x="5934864" y="2674275"/>
            <a:ext cx="2394900" cy="40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787" name="Shape 787"/>
        <p:cNvGrpSpPr/>
        <p:nvPr/>
      </p:nvGrpSpPr>
      <p:grpSpPr>
        <a:xfrm>
          <a:off x="0" y="0"/>
          <a:ext cx="0" cy="0"/>
          <a:chOff x="0" y="0"/>
          <a:chExt cx="0" cy="0"/>
        </a:xfrm>
      </p:grpSpPr>
      <p:sp>
        <p:nvSpPr>
          <p:cNvPr id="788" name="Google Shape;788;p112"/>
          <p:cNvSpPr/>
          <p:nvPr/>
        </p:nvSpPr>
        <p:spPr>
          <a:xfrm flipH="1" rot="4372063">
            <a:off x="-3257636" y="1228893"/>
            <a:ext cx="6095914" cy="3491344"/>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12"/>
          <p:cNvSpPr/>
          <p:nvPr/>
        </p:nvSpPr>
        <p:spPr>
          <a:xfrm rot="5400000">
            <a:off x="6668857" y="3202942"/>
            <a:ext cx="3524097" cy="2396762"/>
          </a:xfrm>
          <a:custGeom>
            <a:rect b="b" l="l" r="r" t="t"/>
            <a:pathLst>
              <a:path extrusionOk="0" h="14034" w="20635">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69019"/>
                </a:srgbClr>
              </a:gs>
              <a:gs pos="100000">
                <a:schemeClr val="accent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0" name="Google Shape;790;p112"/>
          <p:cNvGrpSpPr/>
          <p:nvPr/>
        </p:nvGrpSpPr>
        <p:grpSpPr>
          <a:xfrm>
            <a:off x="8496523" y="2763543"/>
            <a:ext cx="660023" cy="2167591"/>
            <a:chOff x="8457298" y="2910118"/>
            <a:chExt cx="660023" cy="2167591"/>
          </a:xfrm>
        </p:grpSpPr>
        <p:sp>
          <p:nvSpPr>
            <p:cNvPr id="791" name="Google Shape;791;p112"/>
            <p:cNvSpPr/>
            <p:nvPr/>
          </p:nvSpPr>
          <p:spPr>
            <a:xfrm>
              <a:off x="8457298" y="4052540"/>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12"/>
            <p:cNvSpPr/>
            <p:nvPr/>
          </p:nvSpPr>
          <p:spPr>
            <a:xfrm>
              <a:off x="8737186" y="37316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12"/>
            <p:cNvSpPr/>
            <p:nvPr/>
          </p:nvSpPr>
          <p:spPr>
            <a:xfrm>
              <a:off x="8505186" y="4750665"/>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12"/>
            <p:cNvSpPr/>
            <p:nvPr/>
          </p:nvSpPr>
          <p:spPr>
            <a:xfrm>
              <a:off x="8552930" y="29101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5" name="Google Shape;795;p112"/>
          <p:cNvGrpSpPr/>
          <p:nvPr/>
        </p:nvGrpSpPr>
        <p:grpSpPr>
          <a:xfrm rot="-10548838">
            <a:off x="-121195" y="1001518"/>
            <a:ext cx="682747" cy="1547387"/>
            <a:chOff x="-33427" y="3476090"/>
            <a:chExt cx="682701" cy="1547282"/>
          </a:xfrm>
        </p:grpSpPr>
        <p:sp>
          <p:nvSpPr>
            <p:cNvPr id="796" name="Google Shape;796;p112"/>
            <p:cNvSpPr/>
            <p:nvPr/>
          </p:nvSpPr>
          <p:spPr>
            <a:xfrm>
              <a:off x="180505" y="42564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12"/>
            <p:cNvSpPr/>
            <p:nvPr/>
          </p:nvSpPr>
          <p:spPr>
            <a:xfrm>
              <a:off x="-33427" y="3476090"/>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12"/>
            <p:cNvSpPr/>
            <p:nvPr/>
          </p:nvSpPr>
          <p:spPr>
            <a:xfrm>
              <a:off x="133086" y="46963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9" name="Google Shape;799;p112"/>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00" name="Google Shape;800;p112"/>
          <p:cNvSpPr txBox="1"/>
          <p:nvPr>
            <p:ph idx="1" type="subTitle"/>
          </p:nvPr>
        </p:nvSpPr>
        <p:spPr>
          <a:xfrm>
            <a:off x="3815975" y="1241705"/>
            <a:ext cx="4443300" cy="62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solidFill>
                  <a:schemeClr val="dk1"/>
                </a:solidFill>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801" name="Google Shape;801;p112"/>
          <p:cNvSpPr txBox="1"/>
          <p:nvPr>
            <p:ph idx="2" type="subTitle"/>
          </p:nvPr>
        </p:nvSpPr>
        <p:spPr>
          <a:xfrm>
            <a:off x="3815984" y="2135039"/>
            <a:ext cx="4443300" cy="62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solidFill>
                  <a:schemeClr val="dk1"/>
                </a:solidFill>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802" name="Google Shape;802;p112"/>
          <p:cNvSpPr txBox="1"/>
          <p:nvPr>
            <p:ph idx="3" type="subTitle"/>
          </p:nvPr>
        </p:nvSpPr>
        <p:spPr>
          <a:xfrm>
            <a:off x="3815984" y="3028372"/>
            <a:ext cx="4443300" cy="62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solidFill>
                  <a:schemeClr val="dk1"/>
                </a:solidFill>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803" name="Google Shape;803;p112"/>
          <p:cNvSpPr txBox="1"/>
          <p:nvPr>
            <p:ph idx="4" type="subTitle"/>
          </p:nvPr>
        </p:nvSpPr>
        <p:spPr>
          <a:xfrm>
            <a:off x="3815984" y="3921705"/>
            <a:ext cx="4443300" cy="62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solidFill>
                  <a:schemeClr val="dk1"/>
                </a:solidFill>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804" name="Google Shape;804;p112"/>
          <p:cNvSpPr txBox="1"/>
          <p:nvPr>
            <p:ph idx="5" type="subTitle"/>
          </p:nvPr>
        </p:nvSpPr>
        <p:spPr>
          <a:xfrm>
            <a:off x="1697075" y="1241705"/>
            <a:ext cx="2118900" cy="62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805" name="Google Shape;805;p112"/>
          <p:cNvSpPr txBox="1"/>
          <p:nvPr>
            <p:ph idx="6" type="subTitle"/>
          </p:nvPr>
        </p:nvSpPr>
        <p:spPr>
          <a:xfrm>
            <a:off x="1697075" y="2135039"/>
            <a:ext cx="2118900" cy="62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806" name="Google Shape;806;p112"/>
          <p:cNvSpPr txBox="1"/>
          <p:nvPr>
            <p:ph idx="7" type="subTitle"/>
          </p:nvPr>
        </p:nvSpPr>
        <p:spPr>
          <a:xfrm>
            <a:off x="1697075" y="3028372"/>
            <a:ext cx="2118900" cy="62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807" name="Google Shape;807;p112"/>
          <p:cNvSpPr txBox="1"/>
          <p:nvPr>
            <p:ph idx="8" type="subTitle"/>
          </p:nvPr>
        </p:nvSpPr>
        <p:spPr>
          <a:xfrm>
            <a:off x="1697075" y="3921705"/>
            <a:ext cx="2118900" cy="62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Trispace"/>
              <a:buNone/>
              <a:defRPr sz="2000">
                <a:solidFill>
                  <a:schemeClr val="dk1"/>
                </a:solidFill>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808" name="Shape 808"/>
        <p:cNvGrpSpPr/>
        <p:nvPr/>
      </p:nvGrpSpPr>
      <p:grpSpPr>
        <a:xfrm>
          <a:off x="0" y="0"/>
          <a:ext cx="0" cy="0"/>
          <a:chOff x="0" y="0"/>
          <a:chExt cx="0" cy="0"/>
        </a:xfrm>
      </p:grpSpPr>
      <p:sp>
        <p:nvSpPr>
          <p:cNvPr id="809" name="Google Shape;809;p113"/>
          <p:cNvSpPr/>
          <p:nvPr/>
        </p:nvSpPr>
        <p:spPr>
          <a:xfrm rot="-6125281">
            <a:off x="6780953" y="-507545"/>
            <a:ext cx="4634067" cy="2824557"/>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13"/>
          <p:cNvSpPr/>
          <p:nvPr/>
        </p:nvSpPr>
        <p:spPr>
          <a:xfrm flipH="1">
            <a:off x="-1192290" y="3569975"/>
            <a:ext cx="5029983" cy="2068243"/>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1" name="Google Shape;811;p113"/>
          <p:cNvGrpSpPr/>
          <p:nvPr/>
        </p:nvGrpSpPr>
        <p:grpSpPr>
          <a:xfrm>
            <a:off x="53078" y="3519092"/>
            <a:ext cx="666921" cy="1553796"/>
            <a:chOff x="53078" y="3519092"/>
            <a:chExt cx="666921" cy="1553796"/>
          </a:xfrm>
        </p:grpSpPr>
        <p:sp>
          <p:nvSpPr>
            <p:cNvPr id="812" name="Google Shape;812;p113"/>
            <p:cNvSpPr/>
            <p:nvPr/>
          </p:nvSpPr>
          <p:spPr>
            <a:xfrm>
              <a:off x="53078" y="35190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113"/>
            <p:cNvSpPr/>
            <p:nvPr/>
          </p:nvSpPr>
          <p:spPr>
            <a:xfrm>
              <a:off x="251230" y="46040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13"/>
            <p:cNvSpPr/>
            <p:nvPr/>
          </p:nvSpPr>
          <p:spPr>
            <a:xfrm>
              <a:off x="148697" y="43264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49019"/>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5" name="Google Shape;815;p113"/>
          <p:cNvGrpSpPr/>
          <p:nvPr/>
        </p:nvGrpSpPr>
        <p:grpSpPr>
          <a:xfrm>
            <a:off x="7618822" y="111365"/>
            <a:ext cx="1576004" cy="1123414"/>
            <a:chOff x="7618822" y="111365"/>
            <a:chExt cx="1576004" cy="1123414"/>
          </a:xfrm>
        </p:grpSpPr>
        <p:sp>
          <p:nvSpPr>
            <p:cNvPr id="816" name="Google Shape;816;p113"/>
            <p:cNvSpPr/>
            <p:nvPr/>
          </p:nvSpPr>
          <p:spPr>
            <a:xfrm>
              <a:off x="8267398" y="11137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13"/>
            <p:cNvSpPr/>
            <p:nvPr/>
          </p:nvSpPr>
          <p:spPr>
            <a:xfrm>
              <a:off x="8534803" y="574679"/>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13"/>
            <p:cNvSpPr/>
            <p:nvPr/>
          </p:nvSpPr>
          <p:spPr>
            <a:xfrm>
              <a:off x="7618822" y="11136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49019"/>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9" name="Google Shape;819;p113"/>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20" name="Google Shape;820;p113"/>
          <p:cNvSpPr txBox="1"/>
          <p:nvPr>
            <p:ph idx="1" type="subTitle"/>
          </p:nvPr>
        </p:nvSpPr>
        <p:spPr>
          <a:xfrm>
            <a:off x="835000" y="1713901"/>
            <a:ext cx="2155500" cy="105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821" name="Google Shape;821;p113"/>
          <p:cNvSpPr txBox="1"/>
          <p:nvPr>
            <p:ph idx="2" type="subTitle"/>
          </p:nvPr>
        </p:nvSpPr>
        <p:spPr>
          <a:xfrm>
            <a:off x="3494193" y="1713901"/>
            <a:ext cx="2155500" cy="105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822" name="Google Shape;822;p113"/>
          <p:cNvSpPr txBox="1"/>
          <p:nvPr>
            <p:ph idx="3" type="subTitle"/>
          </p:nvPr>
        </p:nvSpPr>
        <p:spPr>
          <a:xfrm>
            <a:off x="835000" y="3551699"/>
            <a:ext cx="2155500" cy="105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823" name="Google Shape;823;p113"/>
          <p:cNvSpPr txBox="1"/>
          <p:nvPr>
            <p:ph idx="4" type="subTitle"/>
          </p:nvPr>
        </p:nvSpPr>
        <p:spPr>
          <a:xfrm>
            <a:off x="3494250" y="3551699"/>
            <a:ext cx="2155500" cy="105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824" name="Google Shape;824;p113"/>
          <p:cNvSpPr txBox="1"/>
          <p:nvPr>
            <p:ph idx="5" type="subTitle"/>
          </p:nvPr>
        </p:nvSpPr>
        <p:spPr>
          <a:xfrm>
            <a:off x="6153328" y="1713901"/>
            <a:ext cx="2155500" cy="105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825" name="Google Shape;825;p113"/>
          <p:cNvSpPr txBox="1"/>
          <p:nvPr>
            <p:ph idx="6" type="subTitle"/>
          </p:nvPr>
        </p:nvSpPr>
        <p:spPr>
          <a:xfrm>
            <a:off x="6153449" y="3551699"/>
            <a:ext cx="2155500" cy="105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826" name="Google Shape;826;p113"/>
          <p:cNvSpPr txBox="1"/>
          <p:nvPr>
            <p:ph idx="7" type="subTitle"/>
          </p:nvPr>
        </p:nvSpPr>
        <p:spPr>
          <a:xfrm>
            <a:off x="3494172" y="1112100"/>
            <a:ext cx="2155500" cy="689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Font typeface="Trispace"/>
              <a:buNone/>
              <a:defRPr sz="2000">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827" name="Google Shape;827;p113"/>
          <p:cNvSpPr txBox="1"/>
          <p:nvPr>
            <p:ph idx="8" type="subTitle"/>
          </p:nvPr>
        </p:nvSpPr>
        <p:spPr>
          <a:xfrm>
            <a:off x="3494172" y="2949898"/>
            <a:ext cx="2155500" cy="689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Font typeface="Trispace"/>
              <a:buNone/>
              <a:defRPr sz="2000">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828" name="Google Shape;828;p113"/>
          <p:cNvSpPr txBox="1"/>
          <p:nvPr>
            <p:ph idx="9" type="subTitle"/>
          </p:nvPr>
        </p:nvSpPr>
        <p:spPr>
          <a:xfrm>
            <a:off x="6153497" y="1112100"/>
            <a:ext cx="2155500" cy="689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Font typeface="Trispace"/>
              <a:buNone/>
              <a:defRPr sz="2000">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829" name="Google Shape;829;p113"/>
          <p:cNvSpPr txBox="1"/>
          <p:nvPr>
            <p:ph idx="13" type="subTitle"/>
          </p:nvPr>
        </p:nvSpPr>
        <p:spPr>
          <a:xfrm>
            <a:off x="6153497" y="2949898"/>
            <a:ext cx="2155500" cy="689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Font typeface="Trispace"/>
              <a:buNone/>
              <a:defRPr sz="2000">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830" name="Google Shape;830;p113"/>
          <p:cNvSpPr txBox="1"/>
          <p:nvPr>
            <p:ph idx="14" type="subTitle"/>
          </p:nvPr>
        </p:nvSpPr>
        <p:spPr>
          <a:xfrm>
            <a:off x="835000" y="1112100"/>
            <a:ext cx="2155500" cy="689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Font typeface="Trispace"/>
              <a:buNone/>
              <a:defRPr sz="2000">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
        <p:nvSpPr>
          <p:cNvPr id="831" name="Google Shape;831;p113"/>
          <p:cNvSpPr txBox="1"/>
          <p:nvPr>
            <p:ph idx="15" type="subTitle"/>
          </p:nvPr>
        </p:nvSpPr>
        <p:spPr>
          <a:xfrm>
            <a:off x="835000" y="2949898"/>
            <a:ext cx="2155500" cy="689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Font typeface="Trispace"/>
              <a:buNone/>
              <a:defRPr sz="2000">
                <a:latin typeface="Trispace"/>
                <a:ea typeface="Trispace"/>
                <a:cs typeface="Trispace"/>
                <a:sym typeface="Trispace"/>
              </a:defRPr>
            </a:lvl1pPr>
            <a:lvl2pPr lvl="1" algn="ctr">
              <a:lnSpc>
                <a:spcPct val="100000"/>
              </a:lnSpc>
              <a:spcBef>
                <a:spcPts val="0"/>
              </a:spcBef>
              <a:spcAft>
                <a:spcPts val="0"/>
              </a:spcAft>
              <a:buSzPts val="2000"/>
              <a:buFont typeface="Trispace"/>
              <a:buNone/>
              <a:defRPr sz="2000">
                <a:latin typeface="Trispace"/>
                <a:ea typeface="Trispace"/>
                <a:cs typeface="Trispace"/>
                <a:sym typeface="Trispace"/>
              </a:defRPr>
            </a:lvl2pPr>
            <a:lvl3pPr lvl="2" algn="ctr">
              <a:lnSpc>
                <a:spcPct val="100000"/>
              </a:lnSpc>
              <a:spcBef>
                <a:spcPts val="0"/>
              </a:spcBef>
              <a:spcAft>
                <a:spcPts val="0"/>
              </a:spcAft>
              <a:buSzPts val="2000"/>
              <a:buFont typeface="Trispace"/>
              <a:buNone/>
              <a:defRPr sz="2000">
                <a:latin typeface="Trispace"/>
                <a:ea typeface="Trispace"/>
                <a:cs typeface="Trispace"/>
                <a:sym typeface="Trispace"/>
              </a:defRPr>
            </a:lvl3pPr>
            <a:lvl4pPr lvl="3" algn="ctr">
              <a:lnSpc>
                <a:spcPct val="100000"/>
              </a:lnSpc>
              <a:spcBef>
                <a:spcPts val="0"/>
              </a:spcBef>
              <a:spcAft>
                <a:spcPts val="0"/>
              </a:spcAft>
              <a:buSzPts val="2000"/>
              <a:buFont typeface="Trispace"/>
              <a:buNone/>
              <a:defRPr sz="2000">
                <a:latin typeface="Trispace"/>
                <a:ea typeface="Trispace"/>
                <a:cs typeface="Trispace"/>
                <a:sym typeface="Trispace"/>
              </a:defRPr>
            </a:lvl4pPr>
            <a:lvl5pPr lvl="4" algn="ctr">
              <a:lnSpc>
                <a:spcPct val="100000"/>
              </a:lnSpc>
              <a:spcBef>
                <a:spcPts val="0"/>
              </a:spcBef>
              <a:spcAft>
                <a:spcPts val="0"/>
              </a:spcAft>
              <a:buSzPts val="2000"/>
              <a:buFont typeface="Trispace"/>
              <a:buNone/>
              <a:defRPr sz="2000">
                <a:latin typeface="Trispace"/>
                <a:ea typeface="Trispace"/>
                <a:cs typeface="Trispace"/>
                <a:sym typeface="Trispace"/>
              </a:defRPr>
            </a:lvl5pPr>
            <a:lvl6pPr lvl="5" algn="ctr">
              <a:lnSpc>
                <a:spcPct val="100000"/>
              </a:lnSpc>
              <a:spcBef>
                <a:spcPts val="0"/>
              </a:spcBef>
              <a:spcAft>
                <a:spcPts val="0"/>
              </a:spcAft>
              <a:buSzPts val="2000"/>
              <a:buFont typeface="Trispace"/>
              <a:buNone/>
              <a:defRPr sz="2000">
                <a:latin typeface="Trispace"/>
                <a:ea typeface="Trispace"/>
                <a:cs typeface="Trispace"/>
                <a:sym typeface="Trispace"/>
              </a:defRPr>
            </a:lvl6pPr>
            <a:lvl7pPr lvl="6" algn="ctr">
              <a:lnSpc>
                <a:spcPct val="100000"/>
              </a:lnSpc>
              <a:spcBef>
                <a:spcPts val="0"/>
              </a:spcBef>
              <a:spcAft>
                <a:spcPts val="0"/>
              </a:spcAft>
              <a:buSzPts val="2000"/>
              <a:buFont typeface="Trispace"/>
              <a:buNone/>
              <a:defRPr sz="2000">
                <a:latin typeface="Trispace"/>
                <a:ea typeface="Trispace"/>
                <a:cs typeface="Trispace"/>
                <a:sym typeface="Trispace"/>
              </a:defRPr>
            </a:lvl7pPr>
            <a:lvl8pPr lvl="7" algn="ctr">
              <a:lnSpc>
                <a:spcPct val="100000"/>
              </a:lnSpc>
              <a:spcBef>
                <a:spcPts val="0"/>
              </a:spcBef>
              <a:spcAft>
                <a:spcPts val="0"/>
              </a:spcAft>
              <a:buSzPts val="2000"/>
              <a:buFont typeface="Trispace"/>
              <a:buNone/>
              <a:defRPr sz="2000">
                <a:latin typeface="Trispace"/>
                <a:ea typeface="Trispace"/>
                <a:cs typeface="Trispace"/>
                <a:sym typeface="Trispace"/>
              </a:defRPr>
            </a:lvl8pPr>
            <a:lvl9pPr lvl="8" algn="ctr">
              <a:lnSpc>
                <a:spcPct val="100000"/>
              </a:lnSpc>
              <a:spcBef>
                <a:spcPts val="0"/>
              </a:spcBef>
              <a:spcAft>
                <a:spcPts val="0"/>
              </a:spcAft>
              <a:buSzPts val="2000"/>
              <a:buFont typeface="Trispace"/>
              <a:buNone/>
              <a:defRPr sz="2000">
                <a:latin typeface="Trispace"/>
                <a:ea typeface="Trispace"/>
                <a:cs typeface="Trispace"/>
                <a:sym typeface="Trispac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1" name="Shape 71"/>
        <p:cNvGrpSpPr/>
        <p:nvPr/>
      </p:nvGrpSpPr>
      <p:grpSpPr>
        <a:xfrm>
          <a:off x="0" y="0"/>
          <a:ext cx="0" cy="0"/>
          <a:chOff x="0" y="0"/>
          <a:chExt cx="0" cy="0"/>
        </a:xfrm>
      </p:grpSpPr>
      <p:sp>
        <p:nvSpPr>
          <p:cNvPr id="72" name="Google Shape;72;p66"/>
          <p:cNvSpPr/>
          <p:nvPr/>
        </p:nvSpPr>
        <p:spPr>
          <a:xfrm rot="-6419074">
            <a:off x="4830466" y="-402088"/>
            <a:ext cx="7138425" cy="3491376"/>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66"/>
          <p:cNvSpPr/>
          <p:nvPr/>
        </p:nvSpPr>
        <p:spPr>
          <a:xfrm rot="5868956">
            <a:off x="-2972528" y="1025449"/>
            <a:ext cx="7138386" cy="3491394"/>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 name="Google Shape;74;p66"/>
          <p:cNvGrpSpPr/>
          <p:nvPr/>
        </p:nvGrpSpPr>
        <p:grpSpPr>
          <a:xfrm>
            <a:off x="8030823" y="254364"/>
            <a:ext cx="1324311" cy="1655928"/>
            <a:chOff x="8030823" y="254364"/>
            <a:chExt cx="1324311" cy="1655928"/>
          </a:xfrm>
        </p:grpSpPr>
        <p:sp>
          <p:nvSpPr>
            <p:cNvPr id="75" name="Google Shape;75;p66"/>
            <p:cNvSpPr/>
            <p:nvPr/>
          </p:nvSpPr>
          <p:spPr>
            <a:xfrm>
              <a:off x="8409504" y="254378"/>
              <a:ext cx="945630" cy="94573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66"/>
            <p:cNvSpPr/>
            <p:nvPr/>
          </p:nvSpPr>
          <p:spPr>
            <a:xfrm>
              <a:off x="8107053" y="12501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66"/>
            <p:cNvSpPr/>
            <p:nvPr/>
          </p:nvSpPr>
          <p:spPr>
            <a:xfrm>
              <a:off x="8030823" y="254364"/>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 name="Google Shape;78;p66"/>
          <p:cNvGrpSpPr/>
          <p:nvPr/>
        </p:nvGrpSpPr>
        <p:grpSpPr>
          <a:xfrm>
            <a:off x="-137271" y="2581792"/>
            <a:ext cx="1510384" cy="2479841"/>
            <a:chOff x="-137271" y="2581792"/>
            <a:chExt cx="1510384" cy="2479841"/>
          </a:xfrm>
        </p:grpSpPr>
        <p:sp>
          <p:nvSpPr>
            <p:cNvPr id="79" name="Google Shape;79;p66"/>
            <p:cNvSpPr/>
            <p:nvPr/>
          </p:nvSpPr>
          <p:spPr>
            <a:xfrm>
              <a:off x="266653" y="25817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66"/>
            <p:cNvSpPr/>
            <p:nvPr/>
          </p:nvSpPr>
          <p:spPr>
            <a:xfrm>
              <a:off x="713090" y="39582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66"/>
            <p:cNvSpPr/>
            <p:nvPr/>
          </p:nvSpPr>
          <p:spPr>
            <a:xfrm>
              <a:off x="262648" y="3515377"/>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66"/>
            <p:cNvSpPr/>
            <p:nvPr/>
          </p:nvSpPr>
          <p:spPr>
            <a:xfrm>
              <a:off x="-137271" y="4115903"/>
              <a:ext cx="945630" cy="94573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 name="Google Shape;83;p66"/>
          <p:cNvSpPr txBox="1"/>
          <p:nvPr>
            <p:ph type="title"/>
          </p:nvPr>
        </p:nvSpPr>
        <p:spPr>
          <a:xfrm>
            <a:off x="2317950" y="1307100"/>
            <a:ext cx="4508100" cy="2529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832" name="Shape 832"/>
        <p:cNvGrpSpPr/>
        <p:nvPr/>
      </p:nvGrpSpPr>
      <p:grpSpPr>
        <a:xfrm>
          <a:off x="0" y="0"/>
          <a:ext cx="0" cy="0"/>
          <a:chOff x="0" y="0"/>
          <a:chExt cx="0" cy="0"/>
        </a:xfrm>
      </p:grpSpPr>
      <p:sp>
        <p:nvSpPr>
          <p:cNvPr id="833" name="Google Shape;833;p114"/>
          <p:cNvSpPr/>
          <p:nvPr/>
        </p:nvSpPr>
        <p:spPr>
          <a:xfrm flipH="1" rot="1292342">
            <a:off x="-2419456" y="2200421"/>
            <a:ext cx="6095930" cy="3491359"/>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14"/>
          <p:cNvSpPr/>
          <p:nvPr/>
        </p:nvSpPr>
        <p:spPr>
          <a:xfrm rot="5400000">
            <a:off x="6537482" y="2747717"/>
            <a:ext cx="3524097" cy="2396762"/>
          </a:xfrm>
          <a:custGeom>
            <a:rect b="b" l="l" r="r" t="t"/>
            <a:pathLst>
              <a:path extrusionOk="0" h="14034" w="20635">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69019"/>
                </a:srgbClr>
              </a:gs>
              <a:gs pos="100000">
                <a:schemeClr val="accent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5" name="Google Shape;835;p114"/>
          <p:cNvGrpSpPr/>
          <p:nvPr/>
        </p:nvGrpSpPr>
        <p:grpSpPr>
          <a:xfrm>
            <a:off x="8209011" y="2860943"/>
            <a:ext cx="934985" cy="2170316"/>
            <a:chOff x="8220061" y="2910118"/>
            <a:chExt cx="934985" cy="2170316"/>
          </a:xfrm>
        </p:grpSpPr>
        <p:sp>
          <p:nvSpPr>
            <p:cNvPr id="836" name="Google Shape;836;p114"/>
            <p:cNvSpPr/>
            <p:nvPr/>
          </p:nvSpPr>
          <p:spPr>
            <a:xfrm>
              <a:off x="8495023" y="4363315"/>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14"/>
            <p:cNvSpPr/>
            <p:nvPr/>
          </p:nvSpPr>
          <p:spPr>
            <a:xfrm>
              <a:off x="8737186" y="37316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14"/>
            <p:cNvSpPr/>
            <p:nvPr/>
          </p:nvSpPr>
          <p:spPr>
            <a:xfrm>
              <a:off x="8220061" y="4753390"/>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14"/>
            <p:cNvSpPr/>
            <p:nvPr/>
          </p:nvSpPr>
          <p:spPr>
            <a:xfrm>
              <a:off x="8552930" y="29101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0" name="Google Shape;840;p114"/>
          <p:cNvGrpSpPr/>
          <p:nvPr/>
        </p:nvGrpSpPr>
        <p:grpSpPr>
          <a:xfrm rot="7347507">
            <a:off x="371746" y="3666596"/>
            <a:ext cx="682716" cy="1547317"/>
            <a:chOff x="-33427" y="3476090"/>
            <a:chExt cx="682701" cy="1547282"/>
          </a:xfrm>
        </p:grpSpPr>
        <p:sp>
          <p:nvSpPr>
            <p:cNvPr id="841" name="Google Shape;841;p114"/>
            <p:cNvSpPr/>
            <p:nvPr/>
          </p:nvSpPr>
          <p:spPr>
            <a:xfrm>
              <a:off x="180505" y="42564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14"/>
            <p:cNvSpPr/>
            <p:nvPr/>
          </p:nvSpPr>
          <p:spPr>
            <a:xfrm>
              <a:off x="-33427" y="3476090"/>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114"/>
            <p:cNvSpPr/>
            <p:nvPr/>
          </p:nvSpPr>
          <p:spPr>
            <a:xfrm>
              <a:off x="133086" y="46963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4" name="Google Shape;844;p114"/>
          <p:cNvSpPr txBox="1"/>
          <p:nvPr>
            <p:ph type="title"/>
          </p:nvPr>
        </p:nvSpPr>
        <p:spPr>
          <a:xfrm>
            <a:off x="2437775" y="704675"/>
            <a:ext cx="4268400" cy="64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845" name="Google Shape;845;p114"/>
          <p:cNvSpPr txBox="1"/>
          <p:nvPr>
            <p:ph idx="1" type="subTitle"/>
          </p:nvPr>
        </p:nvSpPr>
        <p:spPr>
          <a:xfrm>
            <a:off x="2437775" y="1350176"/>
            <a:ext cx="4268400" cy="40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846" name="Google Shape;846;p114"/>
          <p:cNvSpPr txBox="1"/>
          <p:nvPr>
            <p:ph idx="2" type="title"/>
          </p:nvPr>
        </p:nvSpPr>
        <p:spPr>
          <a:xfrm>
            <a:off x="2437775" y="2015963"/>
            <a:ext cx="4268400" cy="64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847" name="Google Shape;847;p114"/>
          <p:cNvSpPr txBox="1"/>
          <p:nvPr>
            <p:ph idx="3" type="subTitle"/>
          </p:nvPr>
        </p:nvSpPr>
        <p:spPr>
          <a:xfrm>
            <a:off x="2437775" y="2660650"/>
            <a:ext cx="4268400" cy="40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848" name="Google Shape;848;p114"/>
          <p:cNvSpPr txBox="1"/>
          <p:nvPr>
            <p:ph idx="4" type="title"/>
          </p:nvPr>
        </p:nvSpPr>
        <p:spPr>
          <a:xfrm>
            <a:off x="2437775" y="3327300"/>
            <a:ext cx="4268400" cy="64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849" name="Google Shape;849;p114"/>
          <p:cNvSpPr txBox="1"/>
          <p:nvPr>
            <p:ph idx="5" type="subTitle"/>
          </p:nvPr>
        </p:nvSpPr>
        <p:spPr>
          <a:xfrm>
            <a:off x="2437775" y="3971075"/>
            <a:ext cx="4268400" cy="40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_1">
    <p:spTree>
      <p:nvGrpSpPr>
        <p:cNvPr id="850" name="Shape 850"/>
        <p:cNvGrpSpPr/>
        <p:nvPr/>
      </p:nvGrpSpPr>
      <p:grpSpPr>
        <a:xfrm>
          <a:off x="0" y="0"/>
          <a:ext cx="0" cy="0"/>
          <a:chOff x="0" y="0"/>
          <a:chExt cx="0" cy="0"/>
        </a:xfrm>
      </p:grpSpPr>
      <p:sp>
        <p:nvSpPr>
          <p:cNvPr id="851" name="Google Shape;851;p115"/>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852" name="Google Shape;852;p115"/>
          <p:cNvSpPr/>
          <p:nvPr/>
        </p:nvSpPr>
        <p:spPr>
          <a:xfrm>
            <a:off x="5052478" y="3569975"/>
            <a:ext cx="5371040" cy="2068243"/>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15"/>
          <p:cNvSpPr/>
          <p:nvPr/>
        </p:nvSpPr>
        <p:spPr>
          <a:xfrm rot="10644777">
            <a:off x="-1048849" y="-1303280"/>
            <a:ext cx="4634055" cy="2824556"/>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4" name="Google Shape;854;p115"/>
          <p:cNvGrpSpPr/>
          <p:nvPr/>
        </p:nvGrpSpPr>
        <p:grpSpPr>
          <a:xfrm>
            <a:off x="-62147" y="4"/>
            <a:ext cx="1648457" cy="1491383"/>
            <a:chOff x="-62147" y="4"/>
            <a:chExt cx="1648457" cy="1491383"/>
          </a:xfrm>
        </p:grpSpPr>
        <p:sp>
          <p:nvSpPr>
            <p:cNvPr id="855" name="Google Shape;855;p115"/>
            <p:cNvSpPr/>
            <p:nvPr/>
          </p:nvSpPr>
          <p:spPr>
            <a:xfrm>
              <a:off x="187398" y="8360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115"/>
            <p:cNvSpPr/>
            <p:nvPr/>
          </p:nvSpPr>
          <p:spPr>
            <a:xfrm>
              <a:off x="53072" y="125301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115"/>
            <p:cNvSpPr/>
            <p:nvPr/>
          </p:nvSpPr>
          <p:spPr>
            <a:xfrm>
              <a:off x="1259298" y="670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115"/>
            <p:cNvSpPr/>
            <p:nvPr/>
          </p:nvSpPr>
          <p:spPr>
            <a:xfrm>
              <a:off x="-62147" y="4"/>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9" name="Google Shape;859;p115"/>
          <p:cNvGrpSpPr/>
          <p:nvPr/>
        </p:nvGrpSpPr>
        <p:grpSpPr>
          <a:xfrm>
            <a:off x="6635180" y="3519093"/>
            <a:ext cx="2455746" cy="1624395"/>
            <a:chOff x="6635180" y="3519093"/>
            <a:chExt cx="2455746" cy="1624395"/>
          </a:xfrm>
        </p:grpSpPr>
        <p:sp>
          <p:nvSpPr>
            <p:cNvPr id="860" name="Google Shape;860;p115"/>
            <p:cNvSpPr/>
            <p:nvPr/>
          </p:nvSpPr>
          <p:spPr>
            <a:xfrm>
              <a:off x="8430903" y="39439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115"/>
            <p:cNvSpPr/>
            <p:nvPr/>
          </p:nvSpPr>
          <p:spPr>
            <a:xfrm>
              <a:off x="8622155" y="35190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115"/>
            <p:cNvSpPr/>
            <p:nvPr/>
          </p:nvSpPr>
          <p:spPr>
            <a:xfrm>
              <a:off x="6635180" y="46746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115"/>
            <p:cNvSpPr/>
            <p:nvPr/>
          </p:nvSpPr>
          <p:spPr>
            <a:xfrm>
              <a:off x="8185647" y="478991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864" name="Shape 864"/>
        <p:cNvGrpSpPr/>
        <p:nvPr/>
      </p:nvGrpSpPr>
      <p:grpSpPr>
        <a:xfrm>
          <a:off x="0" y="0"/>
          <a:ext cx="0" cy="0"/>
          <a:chOff x="0" y="0"/>
          <a:chExt cx="0" cy="0"/>
        </a:xfrm>
      </p:grpSpPr>
      <p:sp>
        <p:nvSpPr>
          <p:cNvPr id="865" name="Google Shape;865;p116"/>
          <p:cNvSpPr/>
          <p:nvPr/>
        </p:nvSpPr>
        <p:spPr>
          <a:xfrm>
            <a:off x="2718684" y="2188525"/>
            <a:ext cx="7138396"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116"/>
          <p:cNvSpPr/>
          <p:nvPr/>
        </p:nvSpPr>
        <p:spPr>
          <a:xfrm>
            <a:off x="5510909" y="2530450"/>
            <a:ext cx="7138396"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116"/>
          <p:cNvSpPr txBox="1"/>
          <p:nvPr>
            <p:ph type="title"/>
          </p:nvPr>
        </p:nvSpPr>
        <p:spPr>
          <a:xfrm>
            <a:off x="713100" y="650000"/>
            <a:ext cx="3728700" cy="873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sz="5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68" name="Google Shape;868;p116"/>
          <p:cNvSpPr txBox="1"/>
          <p:nvPr>
            <p:ph idx="1" type="subTitle"/>
          </p:nvPr>
        </p:nvSpPr>
        <p:spPr>
          <a:xfrm>
            <a:off x="713100" y="1523000"/>
            <a:ext cx="3728700" cy="133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1600"/>
              </a:spcBef>
              <a:spcAft>
                <a:spcPts val="0"/>
              </a:spcAft>
              <a:buSzPts val="1000"/>
              <a:buNone/>
              <a:defRPr sz="1000"/>
            </a:lvl3pPr>
            <a:lvl4pPr lvl="3" algn="ctr">
              <a:lnSpc>
                <a:spcPct val="100000"/>
              </a:lnSpc>
              <a:spcBef>
                <a:spcPts val="1600"/>
              </a:spcBef>
              <a:spcAft>
                <a:spcPts val="0"/>
              </a:spcAft>
              <a:buSzPts val="1000"/>
              <a:buNone/>
              <a:defRPr sz="1000"/>
            </a:lvl4pPr>
            <a:lvl5pPr lvl="4" algn="ctr">
              <a:lnSpc>
                <a:spcPct val="100000"/>
              </a:lnSpc>
              <a:spcBef>
                <a:spcPts val="1600"/>
              </a:spcBef>
              <a:spcAft>
                <a:spcPts val="0"/>
              </a:spcAft>
              <a:buSzPts val="1000"/>
              <a:buNone/>
              <a:defRPr sz="1000"/>
            </a:lvl5pPr>
            <a:lvl6pPr lvl="5" algn="ctr">
              <a:lnSpc>
                <a:spcPct val="100000"/>
              </a:lnSpc>
              <a:spcBef>
                <a:spcPts val="1600"/>
              </a:spcBef>
              <a:spcAft>
                <a:spcPts val="0"/>
              </a:spcAft>
              <a:buSzPts val="1000"/>
              <a:buNone/>
              <a:defRPr sz="1000"/>
            </a:lvl6pPr>
            <a:lvl7pPr lvl="6" algn="ctr">
              <a:lnSpc>
                <a:spcPct val="100000"/>
              </a:lnSpc>
              <a:spcBef>
                <a:spcPts val="1600"/>
              </a:spcBef>
              <a:spcAft>
                <a:spcPts val="0"/>
              </a:spcAft>
              <a:buSzPts val="1000"/>
              <a:buNone/>
              <a:defRPr sz="1000"/>
            </a:lvl7pPr>
            <a:lvl8pPr lvl="7" algn="ctr">
              <a:lnSpc>
                <a:spcPct val="100000"/>
              </a:lnSpc>
              <a:spcBef>
                <a:spcPts val="1600"/>
              </a:spcBef>
              <a:spcAft>
                <a:spcPts val="0"/>
              </a:spcAft>
              <a:buSzPts val="1000"/>
              <a:buNone/>
              <a:defRPr sz="1000"/>
            </a:lvl8pPr>
            <a:lvl9pPr lvl="8" algn="ctr">
              <a:lnSpc>
                <a:spcPct val="100000"/>
              </a:lnSpc>
              <a:spcBef>
                <a:spcPts val="1600"/>
              </a:spcBef>
              <a:spcAft>
                <a:spcPts val="1600"/>
              </a:spcAft>
              <a:buSzPts val="1000"/>
              <a:buNone/>
              <a:defRPr sz="1000"/>
            </a:lvl9pPr>
          </a:lstStyle>
          <a:p/>
        </p:txBody>
      </p:sp>
      <p:sp>
        <p:nvSpPr>
          <p:cNvPr id="869" name="Google Shape;869;p116"/>
          <p:cNvSpPr txBox="1"/>
          <p:nvPr/>
        </p:nvSpPr>
        <p:spPr>
          <a:xfrm>
            <a:off x="713100" y="3385450"/>
            <a:ext cx="3000000" cy="615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GB" sz="1000" u="none" cap="none" strike="noStrike">
                <a:solidFill>
                  <a:schemeClr val="dk1"/>
                </a:solidFill>
                <a:latin typeface="Maven Pro"/>
                <a:ea typeface="Maven Pro"/>
                <a:cs typeface="Maven Pro"/>
                <a:sym typeface="Maven Pro"/>
              </a:rPr>
              <a:t>CREDITS: This presentation template was created by </a:t>
            </a:r>
            <a:r>
              <a:rPr b="1" i="0" lang="en-GB" sz="1000" u="sng" cap="none" strike="noStrike">
                <a:solidFill>
                  <a:schemeClr val="dk2"/>
                </a:solidFill>
                <a:latin typeface="Maven Pro"/>
                <a:ea typeface="Maven Pro"/>
                <a:cs typeface="Maven Pro"/>
                <a:sym typeface="Maven Pro"/>
                <a:hlinkClick r:id="rId2">
                  <a:extLst>
                    <a:ext uri="{A12FA001-AC4F-418D-AE19-62706E023703}">
                      <ahyp:hlinkClr val="tx"/>
                    </a:ext>
                  </a:extLst>
                </a:hlinkClick>
              </a:rPr>
              <a:t>Slidesgo</a:t>
            </a:r>
            <a:r>
              <a:rPr b="0" i="0" lang="en-GB" sz="1000" u="none" cap="none" strike="noStrike">
                <a:solidFill>
                  <a:schemeClr val="dk1"/>
                </a:solidFill>
                <a:latin typeface="Maven Pro"/>
                <a:ea typeface="Maven Pro"/>
                <a:cs typeface="Maven Pro"/>
                <a:sym typeface="Maven Pro"/>
              </a:rPr>
              <a:t>, and includes icons by </a:t>
            </a:r>
            <a:r>
              <a:rPr b="1" i="0" lang="en-GB" sz="1000" u="sng" cap="none" strike="noStrike">
                <a:solidFill>
                  <a:schemeClr val="dk2"/>
                </a:solidFill>
                <a:latin typeface="Maven Pro"/>
                <a:ea typeface="Maven Pro"/>
                <a:cs typeface="Maven Pro"/>
                <a:sym typeface="Maven Pro"/>
                <a:hlinkClick r:id="rId3">
                  <a:extLst>
                    <a:ext uri="{A12FA001-AC4F-418D-AE19-62706E023703}">
                      <ahyp:hlinkClr val="tx"/>
                    </a:ext>
                  </a:extLst>
                </a:hlinkClick>
              </a:rPr>
              <a:t>Flaticon</a:t>
            </a:r>
            <a:r>
              <a:rPr b="1" i="0" lang="en-GB" sz="1000" u="none" cap="none" strike="noStrike">
                <a:solidFill>
                  <a:schemeClr val="dk2"/>
                </a:solidFill>
                <a:latin typeface="Maven Pro"/>
                <a:ea typeface="Maven Pro"/>
                <a:cs typeface="Maven Pro"/>
                <a:sym typeface="Maven Pro"/>
              </a:rPr>
              <a:t> </a:t>
            </a:r>
            <a:r>
              <a:rPr b="0" i="0" lang="en-GB" sz="1000" u="none" cap="none" strike="noStrike">
                <a:solidFill>
                  <a:schemeClr val="dk1"/>
                </a:solidFill>
                <a:latin typeface="Maven Pro"/>
                <a:ea typeface="Maven Pro"/>
                <a:cs typeface="Maven Pro"/>
                <a:sym typeface="Maven Pro"/>
              </a:rPr>
              <a:t>and infographics &amp; images by </a:t>
            </a:r>
            <a:r>
              <a:rPr b="1" i="0" lang="en-GB" sz="1000" u="sng" cap="none" strike="noStrike">
                <a:solidFill>
                  <a:schemeClr val="dk2"/>
                </a:solidFill>
                <a:latin typeface="Maven Pro"/>
                <a:ea typeface="Maven Pro"/>
                <a:cs typeface="Maven Pro"/>
                <a:sym typeface="Maven Pro"/>
                <a:hlinkClick r:id="rId4">
                  <a:extLst>
                    <a:ext uri="{A12FA001-AC4F-418D-AE19-62706E023703}">
                      <ahyp:hlinkClr val="tx"/>
                    </a:ext>
                  </a:extLst>
                </a:hlinkClick>
              </a:rPr>
              <a:t>Freepik</a:t>
            </a:r>
            <a:endParaRPr b="1" i="0" sz="1000" u="sng" cap="none" strike="noStrike">
              <a:solidFill>
                <a:schemeClr val="dk2"/>
              </a:solidFill>
              <a:latin typeface="Maven Pro"/>
              <a:ea typeface="Maven Pro"/>
              <a:cs typeface="Maven Pro"/>
              <a:sym typeface="Maven Pro"/>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870" name="Shape 870"/>
        <p:cNvGrpSpPr/>
        <p:nvPr/>
      </p:nvGrpSpPr>
      <p:grpSpPr>
        <a:xfrm>
          <a:off x="0" y="0"/>
          <a:ext cx="0" cy="0"/>
          <a:chOff x="0" y="0"/>
          <a:chExt cx="0" cy="0"/>
        </a:xfrm>
      </p:grpSpPr>
      <p:sp>
        <p:nvSpPr>
          <p:cNvPr id="871" name="Google Shape;871;p117"/>
          <p:cNvSpPr/>
          <p:nvPr/>
        </p:nvSpPr>
        <p:spPr>
          <a:xfrm rot="-6125281">
            <a:off x="6780953" y="-507545"/>
            <a:ext cx="4634067" cy="2824557"/>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117"/>
          <p:cNvSpPr/>
          <p:nvPr/>
        </p:nvSpPr>
        <p:spPr>
          <a:xfrm flipH="1">
            <a:off x="-1192290" y="3569975"/>
            <a:ext cx="5029983" cy="2068243"/>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3" name="Google Shape;873;p117"/>
          <p:cNvGrpSpPr/>
          <p:nvPr/>
        </p:nvGrpSpPr>
        <p:grpSpPr>
          <a:xfrm>
            <a:off x="53078" y="3519092"/>
            <a:ext cx="666921" cy="1553796"/>
            <a:chOff x="53078" y="3519092"/>
            <a:chExt cx="666921" cy="1553796"/>
          </a:xfrm>
        </p:grpSpPr>
        <p:sp>
          <p:nvSpPr>
            <p:cNvPr id="874" name="Google Shape;874;p117"/>
            <p:cNvSpPr/>
            <p:nvPr/>
          </p:nvSpPr>
          <p:spPr>
            <a:xfrm>
              <a:off x="53078" y="35190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17"/>
            <p:cNvSpPr/>
            <p:nvPr/>
          </p:nvSpPr>
          <p:spPr>
            <a:xfrm>
              <a:off x="251230" y="46040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17"/>
            <p:cNvSpPr/>
            <p:nvPr/>
          </p:nvSpPr>
          <p:spPr>
            <a:xfrm>
              <a:off x="148697" y="43264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49019"/>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7" name="Google Shape;877;p117"/>
          <p:cNvGrpSpPr/>
          <p:nvPr/>
        </p:nvGrpSpPr>
        <p:grpSpPr>
          <a:xfrm>
            <a:off x="7618822" y="111365"/>
            <a:ext cx="1576004" cy="1123414"/>
            <a:chOff x="7618822" y="111365"/>
            <a:chExt cx="1576004" cy="1123414"/>
          </a:xfrm>
        </p:grpSpPr>
        <p:sp>
          <p:nvSpPr>
            <p:cNvPr id="878" name="Google Shape;878;p117"/>
            <p:cNvSpPr/>
            <p:nvPr/>
          </p:nvSpPr>
          <p:spPr>
            <a:xfrm>
              <a:off x="8267398" y="11137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17"/>
            <p:cNvSpPr/>
            <p:nvPr/>
          </p:nvSpPr>
          <p:spPr>
            <a:xfrm>
              <a:off x="8534803" y="574679"/>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117"/>
            <p:cNvSpPr/>
            <p:nvPr/>
          </p:nvSpPr>
          <p:spPr>
            <a:xfrm>
              <a:off x="7618822" y="11136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49019"/>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881" name="Shape 881"/>
        <p:cNvGrpSpPr/>
        <p:nvPr/>
      </p:nvGrpSpPr>
      <p:grpSpPr>
        <a:xfrm>
          <a:off x="0" y="0"/>
          <a:ext cx="0" cy="0"/>
          <a:chOff x="0" y="0"/>
          <a:chExt cx="0" cy="0"/>
        </a:xfrm>
      </p:grpSpPr>
      <p:sp>
        <p:nvSpPr>
          <p:cNvPr id="882" name="Google Shape;882;p118"/>
          <p:cNvSpPr/>
          <p:nvPr/>
        </p:nvSpPr>
        <p:spPr>
          <a:xfrm>
            <a:off x="4182350" y="2075876"/>
            <a:ext cx="5728043"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18"/>
          <p:cNvSpPr/>
          <p:nvPr/>
        </p:nvSpPr>
        <p:spPr>
          <a:xfrm>
            <a:off x="5816848" y="3347141"/>
            <a:ext cx="4013990" cy="1875356"/>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118"/>
          <p:cNvSpPr/>
          <p:nvPr/>
        </p:nvSpPr>
        <p:spPr>
          <a:xfrm rot="-9720741">
            <a:off x="-717073" y="-1675999"/>
            <a:ext cx="5728060" cy="3491392"/>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5" name="Google Shape;885;p118"/>
          <p:cNvGrpSpPr/>
          <p:nvPr/>
        </p:nvGrpSpPr>
        <p:grpSpPr>
          <a:xfrm>
            <a:off x="531953" y="54192"/>
            <a:ext cx="2525032" cy="660100"/>
            <a:chOff x="531953" y="54192"/>
            <a:chExt cx="2525032" cy="660100"/>
          </a:xfrm>
        </p:grpSpPr>
        <p:sp>
          <p:nvSpPr>
            <p:cNvPr id="886" name="Google Shape;886;p118"/>
            <p:cNvSpPr/>
            <p:nvPr/>
          </p:nvSpPr>
          <p:spPr>
            <a:xfrm>
              <a:off x="531953" y="541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118"/>
            <p:cNvSpPr/>
            <p:nvPr/>
          </p:nvSpPr>
          <p:spPr>
            <a:xfrm>
              <a:off x="2311280" y="2454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118"/>
            <p:cNvSpPr/>
            <p:nvPr/>
          </p:nvSpPr>
          <p:spPr>
            <a:xfrm>
              <a:off x="1841797" y="1642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49019"/>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118"/>
            <p:cNvSpPr/>
            <p:nvPr/>
          </p:nvSpPr>
          <p:spPr>
            <a:xfrm>
              <a:off x="2729973" y="542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2">
    <p:spTree>
      <p:nvGrpSpPr>
        <p:cNvPr id="890" name="Shape 890"/>
        <p:cNvGrpSpPr/>
        <p:nvPr/>
      </p:nvGrpSpPr>
      <p:grpSpPr>
        <a:xfrm>
          <a:off x="0" y="0"/>
          <a:ext cx="0" cy="0"/>
          <a:chOff x="0" y="0"/>
          <a:chExt cx="0" cy="0"/>
        </a:xfrm>
      </p:grpSpPr>
      <p:sp>
        <p:nvSpPr>
          <p:cNvPr id="891" name="Google Shape;891;p119"/>
          <p:cNvSpPr/>
          <p:nvPr/>
        </p:nvSpPr>
        <p:spPr>
          <a:xfrm flipH="1" rot="1292342">
            <a:off x="-2419456" y="2200421"/>
            <a:ext cx="6095930" cy="3491359"/>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119"/>
          <p:cNvSpPr/>
          <p:nvPr/>
        </p:nvSpPr>
        <p:spPr>
          <a:xfrm rot="5400000">
            <a:off x="6537482" y="2747717"/>
            <a:ext cx="3524097" cy="2396762"/>
          </a:xfrm>
          <a:custGeom>
            <a:rect b="b" l="l" r="r" t="t"/>
            <a:pathLst>
              <a:path extrusionOk="0" h="14034" w="20635">
                <a:moveTo>
                  <a:pt x="20635" y="687"/>
                </a:moveTo>
                <a:cubicBezTo>
                  <a:pt x="18637" y="687"/>
                  <a:pt x="16638" y="768"/>
                  <a:pt x="14649" y="643"/>
                </a:cubicBezTo>
                <a:cubicBezTo>
                  <a:pt x="12552" y="509"/>
                  <a:pt x="10492" y="224"/>
                  <a:pt x="8377" y="224"/>
                </a:cubicBezTo>
                <a:cubicBezTo>
                  <a:pt x="6879" y="224"/>
                  <a:pt x="5380" y="313"/>
                  <a:pt x="3899" y="313"/>
                </a:cubicBezTo>
                <a:cubicBezTo>
                  <a:pt x="3132" y="313"/>
                  <a:pt x="955" y="0"/>
                  <a:pt x="509" y="875"/>
                </a:cubicBezTo>
                <a:cubicBezTo>
                  <a:pt x="1" y="1883"/>
                  <a:pt x="2329" y="3792"/>
                  <a:pt x="2989" y="4300"/>
                </a:cubicBezTo>
                <a:cubicBezTo>
                  <a:pt x="4185" y="5228"/>
                  <a:pt x="5433" y="5335"/>
                  <a:pt x="6879" y="5549"/>
                </a:cubicBezTo>
                <a:cubicBezTo>
                  <a:pt x="8422" y="5781"/>
                  <a:pt x="9832" y="5995"/>
                  <a:pt x="11107" y="6941"/>
                </a:cubicBezTo>
                <a:cubicBezTo>
                  <a:pt x="12196" y="7762"/>
                  <a:pt x="12829" y="8966"/>
                  <a:pt x="13516" y="10099"/>
                </a:cubicBezTo>
                <a:cubicBezTo>
                  <a:pt x="14230" y="11268"/>
                  <a:pt x="15291" y="12151"/>
                  <a:pt x="16496" y="12775"/>
                </a:cubicBezTo>
                <a:cubicBezTo>
                  <a:pt x="17566" y="13320"/>
                  <a:pt x="19074" y="13998"/>
                  <a:pt x="20278" y="14033"/>
                </a:cubicBezTo>
                <a:cubicBezTo>
                  <a:pt x="20421" y="13221"/>
                  <a:pt x="20314" y="12383"/>
                  <a:pt x="20332" y="11562"/>
                </a:cubicBezTo>
                <a:cubicBezTo>
                  <a:pt x="20349" y="10732"/>
                  <a:pt x="20635" y="9930"/>
                  <a:pt x="20635" y="9109"/>
                </a:cubicBezTo>
                <a:cubicBezTo>
                  <a:pt x="20635" y="8252"/>
                  <a:pt x="20635" y="7387"/>
                  <a:pt x="20635" y="6531"/>
                </a:cubicBezTo>
                <a:lnTo>
                  <a:pt x="20635" y="1713"/>
                </a:lnTo>
                <a:close/>
              </a:path>
            </a:pathLst>
          </a:custGeom>
          <a:gradFill>
            <a:gsLst>
              <a:gs pos="0">
                <a:srgbClr val="8134EC">
                  <a:alpha val="69019"/>
                </a:srgbClr>
              </a:gs>
              <a:gs pos="100000">
                <a:schemeClr val="accent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3" name="Google Shape;893;p119"/>
          <p:cNvGrpSpPr/>
          <p:nvPr/>
        </p:nvGrpSpPr>
        <p:grpSpPr>
          <a:xfrm>
            <a:off x="8209011" y="2860943"/>
            <a:ext cx="934985" cy="2170316"/>
            <a:chOff x="8220061" y="2910118"/>
            <a:chExt cx="934985" cy="2170316"/>
          </a:xfrm>
        </p:grpSpPr>
        <p:sp>
          <p:nvSpPr>
            <p:cNvPr id="894" name="Google Shape;894;p119"/>
            <p:cNvSpPr/>
            <p:nvPr/>
          </p:nvSpPr>
          <p:spPr>
            <a:xfrm>
              <a:off x="8495023" y="4363315"/>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119"/>
            <p:cNvSpPr/>
            <p:nvPr/>
          </p:nvSpPr>
          <p:spPr>
            <a:xfrm>
              <a:off x="8737186" y="37316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119"/>
            <p:cNvSpPr/>
            <p:nvPr/>
          </p:nvSpPr>
          <p:spPr>
            <a:xfrm>
              <a:off x="8220061" y="4753390"/>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119"/>
            <p:cNvSpPr/>
            <p:nvPr/>
          </p:nvSpPr>
          <p:spPr>
            <a:xfrm>
              <a:off x="8552930" y="29101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8" name="Google Shape;898;p119"/>
          <p:cNvGrpSpPr/>
          <p:nvPr/>
        </p:nvGrpSpPr>
        <p:grpSpPr>
          <a:xfrm rot="7347507">
            <a:off x="371746" y="3666596"/>
            <a:ext cx="682716" cy="1547317"/>
            <a:chOff x="-33427" y="3476090"/>
            <a:chExt cx="682701" cy="1547282"/>
          </a:xfrm>
        </p:grpSpPr>
        <p:sp>
          <p:nvSpPr>
            <p:cNvPr id="899" name="Google Shape;899;p119"/>
            <p:cNvSpPr/>
            <p:nvPr/>
          </p:nvSpPr>
          <p:spPr>
            <a:xfrm>
              <a:off x="180505" y="42564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119"/>
            <p:cNvSpPr/>
            <p:nvPr/>
          </p:nvSpPr>
          <p:spPr>
            <a:xfrm>
              <a:off x="-33427" y="3476090"/>
              <a:ext cx="660023" cy="66006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119"/>
            <p:cNvSpPr/>
            <p:nvPr/>
          </p:nvSpPr>
          <p:spPr>
            <a:xfrm>
              <a:off x="133086" y="46963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67"/>
          <p:cNvSpPr txBox="1"/>
          <p:nvPr>
            <p:ph type="title"/>
          </p:nvPr>
        </p:nvSpPr>
        <p:spPr>
          <a:xfrm>
            <a:off x="2241450" y="1520250"/>
            <a:ext cx="4661100" cy="84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6" name="Google Shape;86;p67"/>
          <p:cNvSpPr txBox="1"/>
          <p:nvPr>
            <p:ph idx="1" type="subTitle"/>
          </p:nvPr>
        </p:nvSpPr>
        <p:spPr>
          <a:xfrm>
            <a:off x="2241550" y="2362050"/>
            <a:ext cx="4661100" cy="1261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sz="1400"/>
            </a:lvl2pPr>
            <a:lvl3pPr lvl="2" algn="ctr">
              <a:lnSpc>
                <a:spcPct val="100000"/>
              </a:lnSpc>
              <a:spcBef>
                <a:spcPts val="1600"/>
              </a:spcBef>
              <a:spcAft>
                <a:spcPts val="0"/>
              </a:spcAft>
              <a:buSzPts val="1400"/>
              <a:buNone/>
              <a:defRPr sz="1400"/>
            </a:lvl3pPr>
            <a:lvl4pPr lvl="3" algn="ctr">
              <a:lnSpc>
                <a:spcPct val="100000"/>
              </a:lnSpc>
              <a:spcBef>
                <a:spcPts val="1600"/>
              </a:spcBef>
              <a:spcAft>
                <a:spcPts val="0"/>
              </a:spcAft>
              <a:buSzPts val="1400"/>
              <a:buNone/>
              <a:defRPr sz="1400"/>
            </a:lvl4pPr>
            <a:lvl5pPr lvl="4" algn="ctr">
              <a:lnSpc>
                <a:spcPct val="100000"/>
              </a:lnSpc>
              <a:spcBef>
                <a:spcPts val="1600"/>
              </a:spcBef>
              <a:spcAft>
                <a:spcPts val="0"/>
              </a:spcAft>
              <a:buSzPts val="1400"/>
              <a:buNone/>
              <a:defRPr sz="1400"/>
            </a:lvl5pPr>
            <a:lvl6pPr lvl="5" algn="ctr">
              <a:lnSpc>
                <a:spcPct val="100000"/>
              </a:lnSpc>
              <a:spcBef>
                <a:spcPts val="1600"/>
              </a:spcBef>
              <a:spcAft>
                <a:spcPts val="0"/>
              </a:spcAft>
              <a:buSzPts val="1400"/>
              <a:buNone/>
              <a:defRPr sz="1400"/>
            </a:lvl6pPr>
            <a:lvl7pPr lvl="6" algn="ctr">
              <a:lnSpc>
                <a:spcPct val="100000"/>
              </a:lnSpc>
              <a:spcBef>
                <a:spcPts val="1600"/>
              </a:spcBef>
              <a:spcAft>
                <a:spcPts val="0"/>
              </a:spcAft>
              <a:buSzPts val="1400"/>
              <a:buNone/>
              <a:defRPr sz="1400"/>
            </a:lvl7pPr>
            <a:lvl8pPr lvl="7" algn="ctr">
              <a:lnSpc>
                <a:spcPct val="100000"/>
              </a:lnSpc>
              <a:spcBef>
                <a:spcPts val="1600"/>
              </a:spcBef>
              <a:spcAft>
                <a:spcPts val="0"/>
              </a:spcAft>
              <a:buSzPts val="1400"/>
              <a:buNone/>
              <a:defRPr sz="1400"/>
            </a:lvl8pPr>
            <a:lvl9pPr lvl="8" algn="ctr">
              <a:lnSpc>
                <a:spcPct val="100000"/>
              </a:lnSpc>
              <a:spcBef>
                <a:spcPts val="1600"/>
              </a:spcBef>
              <a:spcAft>
                <a:spcPts val="1600"/>
              </a:spcAft>
              <a:buSzPts val="1400"/>
              <a:buNone/>
              <a:defRPr sz="1400"/>
            </a:lvl9pPr>
          </a:lstStyle>
          <a:p/>
        </p:txBody>
      </p:sp>
      <p:sp>
        <p:nvSpPr>
          <p:cNvPr id="87" name="Google Shape;87;p67"/>
          <p:cNvSpPr/>
          <p:nvPr/>
        </p:nvSpPr>
        <p:spPr>
          <a:xfrm>
            <a:off x="4182350" y="2075876"/>
            <a:ext cx="5728043" cy="3491380"/>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67"/>
          <p:cNvSpPr/>
          <p:nvPr/>
        </p:nvSpPr>
        <p:spPr>
          <a:xfrm>
            <a:off x="5816848" y="3347141"/>
            <a:ext cx="4013990" cy="1875356"/>
          </a:xfrm>
          <a:custGeom>
            <a:rect b="b" l="l" r="r" t="t"/>
            <a:pathLst>
              <a:path extrusionOk="0" h="10483" w="22438">
                <a:moveTo>
                  <a:pt x="18307" y="1053"/>
                </a:moveTo>
                <a:cubicBezTo>
                  <a:pt x="17174" y="1740"/>
                  <a:pt x="16505" y="2560"/>
                  <a:pt x="15773" y="3640"/>
                </a:cubicBezTo>
                <a:lnTo>
                  <a:pt x="15773" y="3640"/>
                </a:lnTo>
                <a:cubicBezTo>
                  <a:pt x="15149" y="4550"/>
                  <a:pt x="14658" y="5593"/>
                  <a:pt x="13668" y="6164"/>
                </a:cubicBezTo>
                <a:lnTo>
                  <a:pt x="13668" y="6164"/>
                </a:lnTo>
                <a:cubicBezTo>
                  <a:pt x="12606" y="6762"/>
                  <a:pt x="11009" y="6896"/>
                  <a:pt x="9823" y="6539"/>
                </a:cubicBezTo>
                <a:lnTo>
                  <a:pt x="9823" y="6539"/>
                </a:lnTo>
                <a:cubicBezTo>
                  <a:pt x="8565" y="6156"/>
                  <a:pt x="7049" y="5906"/>
                  <a:pt x="5791" y="6477"/>
                </a:cubicBezTo>
                <a:lnTo>
                  <a:pt x="5791" y="6477"/>
                </a:lnTo>
                <a:cubicBezTo>
                  <a:pt x="4497" y="7057"/>
                  <a:pt x="3293" y="7931"/>
                  <a:pt x="2151" y="8752"/>
                </a:cubicBezTo>
                <a:lnTo>
                  <a:pt x="2151" y="8752"/>
                </a:lnTo>
                <a:cubicBezTo>
                  <a:pt x="1410" y="9296"/>
                  <a:pt x="670" y="9858"/>
                  <a:pt x="1" y="10482"/>
                </a:cubicBezTo>
                <a:lnTo>
                  <a:pt x="1" y="10482"/>
                </a:lnTo>
                <a:lnTo>
                  <a:pt x="22393" y="10482"/>
                </a:lnTo>
                <a:lnTo>
                  <a:pt x="22437" y="98"/>
                </a:lnTo>
                <a:cubicBezTo>
                  <a:pt x="22179" y="27"/>
                  <a:pt x="21902" y="0"/>
                  <a:pt x="21617" y="0"/>
                </a:cubicBezTo>
                <a:lnTo>
                  <a:pt x="21617" y="0"/>
                </a:lnTo>
                <a:cubicBezTo>
                  <a:pt x="20466" y="0"/>
                  <a:pt x="19208" y="517"/>
                  <a:pt x="18307" y="1053"/>
                </a:cubicBezTo>
                <a:close/>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67"/>
          <p:cNvSpPr/>
          <p:nvPr/>
        </p:nvSpPr>
        <p:spPr>
          <a:xfrm rot="-9720741">
            <a:off x="-717073" y="-1675999"/>
            <a:ext cx="5728060" cy="3491392"/>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 name="Google Shape;90;p67"/>
          <p:cNvGrpSpPr/>
          <p:nvPr/>
        </p:nvGrpSpPr>
        <p:grpSpPr>
          <a:xfrm>
            <a:off x="531953" y="54192"/>
            <a:ext cx="2525032" cy="660100"/>
            <a:chOff x="531953" y="54192"/>
            <a:chExt cx="2525032" cy="660100"/>
          </a:xfrm>
        </p:grpSpPr>
        <p:sp>
          <p:nvSpPr>
            <p:cNvPr id="91" name="Google Shape;91;p67"/>
            <p:cNvSpPr/>
            <p:nvPr/>
          </p:nvSpPr>
          <p:spPr>
            <a:xfrm>
              <a:off x="531953" y="541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67"/>
            <p:cNvSpPr/>
            <p:nvPr/>
          </p:nvSpPr>
          <p:spPr>
            <a:xfrm>
              <a:off x="2311280" y="24549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67"/>
            <p:cNvSpPr/>
            <p:nvPr/>
          </p:nvSpPr>
          <p:spPr>
            <a:xfrm>
              <a:off x="1841797" y="1642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49019"/>
                  </a:srgbClr>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67"/>
            <p:cNvSpPr/>
            <p:nvPr/>
          </p:nvSpPr>
          <p:spPr>
            <a:xfrm>
              <a:off x="2729973" y="54203"/>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5" name="Shape 95"/>
        <p:cNvGrpSpPr/>
        <p:nvPr/>
      </p:nvGrpSpPr>
      <p:grpSpPr>
        <a:xfrm>
          <a:off x="0" y="0"/>
          <a:ext cx="0" cy="0"/>
          <a:chOff x="0" y="0"/>
          <a:chExt cx="0" cy="0"/>
        </a:xfrm>
      </p:grpSpPr>
      <p:sp>
        <p:nvSpPr>
          <p:cNvPr id="96" name="Google Shape;96;p68"/>
          <p:cNvSpPr/>
          <p:nvPr>
            <p:ph idx="2" type="pic"/>
          </p:nvPr>
        </p:nvSpPr>
        <p:spPr>
          <a:xfrm>
            <a:off x="100" y="0"/>
            <a:ext cx="9144000" cy="5143500"/>
          </a:xfrm>
          <a:prstGeom prst="rect">
            <a:avLst/>
          </a:prstGeom>
          <a:noFill/>
          <a:ln>
            <a:noFill/>
          </a:ln>
        </p:spPr>
      </p:sp>
      <p:sp>
        <p:nvSpPr>
          <p:cNvPr id="97" name="Google Shape;97;p68"/>
          <p:cNvSpPr txBox="1"/>
          <p:nvPr>
            <p:ph type="title"/>
          </p:nvPr>
        </p:nvSpPr>
        <p:spPr>
          <a:xfrm>
            <a:off x="720000" y="386205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8" name="Shape 98"/>
        <p:cNvGrpSpPr/>
        <p:nvPr/>
      </p:nvGrpSpPr>
      <p:grpSpPr>
        <a:xfrm>
          <a:off x="0" y="0"/>
          <a:ext cx="0" cy="0"/>
          <a:chOff x="0" y="0"/>
          <a:chExt cx="0" cy="0"/>
        </a:xfrm>
      </p:grpSpPr>
      <p:sp>
        <p:nvSpPr>
          <p:cNvPr id="99" name="Google Shape;99;p69"/>
          <p:cNvSpPr/>
          <p:nvPr/>
        </p:nvSpPr>
        <p:spPr>
          <a:xfrm rot="-6419074">
            <a:off x="4830466" y="-402088"/>
            <a:ext cx="7138425" cy="3491376"/>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69"/>
          <p:cNvSpPr/>
          <p:nvPr/>
        </p:nvSpPr>
        <p:spPr>
          <a:xfrm rot="5868956">
            <a:off x="-2972528" y="1025449"/>
            <a:ext cx="7138386" cy="3491394"/>
          </a:xfrm>
          <a:custGeom>
            <a:rect b="b" l="l" r="r" t="t"/>
            <a:pathLst>
              <a:path extrusionOk="0" h="19413" w="31849">
                <a:moveTo>
                  <a:pt x="29707" y="1945"/>
                </a:moveTo>
                <a:cubicBezTo>
                  <a:pt x="29279" y="2258"/>
                  <a:pt x="28663" y="2588"/>
                  <a:pt x="28146" y="2695"/>
                </a:cubicBezTo>
                <a:lnTo>
                  <a:pt x="28146" y="2695"/>
                </a:lnTo>
                <a:cubicBezTo>
                  <a:pt x="27334" y="2864"/>
                  <a:pt x="26522" y="2686"/>
                  <a:pt x="25710" y="2516"/>
                </a:cubicBezTo>
                <a:lnTo>
                  <a:pt x="25710" y="2516"/>
                </a:lnTo>
                <a:cubicBezTo>
                  <a:pt x="25131" y="2391"/>
                  <a:pt x="24560" y="2266"/>
                  <a:pt x="23989" y="2266"/>
                </a:cubicBezTo>
                <a:lnTo>
                  <a:pt x="23989" y="2266"/>
                </a:lnTo>
                <a:cubicBezTo>
                  <a:pt x="22552" y="2275"/>
                  <a:pt x="21330" y="2962"/>
                  <a:pt x="20741" y="4274"/>
                </a:cubicBezTo>
                <a:lnTo>
                  <a:pt x="20741" y="4274"/>
                </a:lnTo>
                <a:cubicBezTo>
                  <a:pt x="20135" y="5621"/>
                  <a:pt x="20982" y="7164"/>
                  <a:pt x="20117" y="8493"/>
                </a:cubicBezTo>
                <a:lnTo>
                  <a:pt x="20117" y="8493"/>
                </a:lnTo>
                <a:cubicBezTo>
                  <a:pt x="19162" y="9956"/>
                  <a:pt x="17682" y="8440"/>
                  <a:pt x="16772" y="7726"/>
                </a:cubicBezTo>
                <a:lnTo>
                  <a:pt x="16772" y="7726"/>
                </a:lnTo>
                <a:cubicBezTo>
                  <a:pt x="15737" y="6905"/>
                  <a:pt x="13997" y="6379"/>
                  <a:pt x="12766" y="7111"/>
                </a:cubicBezTo>
                <a:lnTo>
                  <a:pt x="12766" y="7111"/>
                </a:lnTo>
                <a:cubicBezTo>
                  <a:pt x="12186" y="7450"/>
                  <a:pt x="11678" y="8083"/>
                  <a:pt x="11410" y="8698"/>
                </a:cubicBezTo>
                <a:lnTo>
                  <a:pt x="11410" y="8698"/>
                </a:lnTo>
                <a:cubicBezTo>
                  <a:pt x="11107" y="9403"/>
                  <a:pt x="11125" y="10162"/>
                  <a:pt x="10884" y="10857"/>
                </a:cubicBezTo>
                <a:lnTo>
                  <a:pt x="10884" y="10857"/>
                </a:lnTo>
                <a:cubicBezTo>
                  <a:pt x="10661" y="11482"/>
                  <a:pt x="10179" y="12285"/>
                  <a:pt x="9528" y="12561"/>
                </a:cubicBezTo>
                <a:lnTo>
                  <a:pt x="9528" y="12561"/>
                </a:lnTo>
                <a:cubicBezTo>
                  <a:pt x="8832" y="12865"/>
                  <a:pt x="8065" y="12882"/>
                  <a:pt x="7342" y="12989"/>
                </a:cubicBezTo>
                <a:lnTo>
                  <a:pt x="7342" y="12989"/>
                </a:lnTo>
                <a:cubicBezTo>
                  <a:pt x="4371" y="13427"/>
                  <a:pt x="1490" y="15273"/>
                  <a:pt x="330" y="18119"/>
                </a:cubicBezTo>
                <a:lnTo>
                  <a:pt x="330" y="18119"/>
                </a:lnTo>
                <a:cubicBezTo>
                  <a:pt x="187" y="18476"/>
                  <a:pt x="0" y="19020"/>
                  <a:pt x="27" y="19413"/>
                </a:cubicBezTo>
                <a:lnTo>
                  <a:pt x="27" y="19413"/>
                </a:lnTo>
                <a:lnTo>
                  <a:pt x="31848" y="19413"/>
                </a:lnTo>
                <a:lnTo>
                  <a:pt x="31384" y="1"/>
                </a:lnTo>
                <a:cubicBezTo>
                  <a:pt x="31188" y="679"/>
                  <a:pt x="30269" y="1526"/>
                  <a:pt x="29707" y="1945"/>
                </a:cubicBezTo>
              </a:path>
            </a:pathLst>
          </a:custGeom>
          <a:gradFill>
            <a:gsLst>
              <a:gs pos="0">
                <a:schemeClr val="lt1"/>
              </a:gs>
              <a:gs pos="100000">
                <a:srgbClr val="8134EC">
                  <a:alpha val="69019"/>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1" name="Google Shape;101;p69"/>
          <p:cNvGrpSpPr/>
          <p:nvPr/>
        </p:nvGrpSpPr>
        <p:grpSpPr>
          <a:xfrm>
            <a:off x="8030823" y="254364"/>
            <a:ext cx="1324311" cy="1655928"/>
            <a:chOff x="8030823" y="254364"/>
            <a:chExt cx="1324311" cy="1655928"/>
          </a:xfrm>
        </p:grpSpPr>
        <p:sp>
          <p:nvSpPr>
            <p:cNvPr id="102" name="Google Shape;102;p69"/>
            <p:cNvSpPr/>
            <p:nvPr/>
          </p:nvSpPr>
          <p:spPr>
            <a:xfrm>
              <a:off x="8409504" y="254378"/>
              <a:ext cx="945630" cy="94573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69"/>
            <p:cNvSpPr/>
            <p:nvPr/>
          </p:nvSpPr>
          <p:spPr>
            <a:xfrm>
              <a:off x="8107053" y="12501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69"/>
            <p:cNvSpPr/>
            <p:nvPr/>
          </p:nvSpPr>
          <p:spPr>
            <a:xfrm>
              <a:off x="8030823" y="254364"/>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 name="Google Shape;105;p69"/>
          <p:cNvGrpSpPr/>
          <p:nvPr/>
        </p:nvGrpSpPr>
        <p:grpSpPr>
          <a:xfrm>
            <a:off x="-137271" y="2581792"/>
            <a:ext cx="1510384" cy="2479841"/>
            <a:chOff x="-137271" y="2581792"/>
            <a:chExt cx="1510384" cy="2479841"/>
          </a:xfrm>
        </p:grpSpPr>
        <p:sp>
          <p:nvSpPr>
            <p:cNvPr id="106" name="Google Shape;106;p69"/>
            <p:cNvSpPr/>
            <p:nvPr/>
          </p:nvSpPr>
          <p:spPr>
            <a:xfrm>
              <a:off x="266653" y="25817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69"/>
            <p:cNvSpPr/>
            <p:nvPr/>
          </p:nvSpPr>
          <p:spPr>
            <a:xfrm>
              <a:off x="713090" y="395829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69"/>
            <p:cNvSpPr/>
            <p:nvPr/>
          </p:nvSpPr>
          <p:spPr>
            <a:xfrm>
              <a:off x="262648" y="3515377"/>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69"/>
            <p:cNvSpPr/>
            <p:nvPr/>
          </p:nvSpPr>
          <p:spPr>
            <a:xfrm>
              <a:off x="-137271" y="4115903"/>
              <a:ext cx="945630" cy="94573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 name="Google Shape;110;p69"/>
          <p:cNvSpPr txBox="1"/>
          <p:nvPr>
            <p:ph hasCustomPrompt="1" type="title"/>
          </p:nvPr>
        </p:nvSpPr>
        <p:spPr>
          <a:xfrm>
            <a:off x="1373900" y="2994097"/>
            <a:ext cx="6396600" cy="97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5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11" name="Google Shape;111;p69"/>
          <p:cNvSpPr txBox="1"/>
          <p:nvPr>
            <p:ph idx="1" type="subTitle"/>
          </p:nvPr>
        </p:nvSpPr>
        <p:spPr>
          <a:xfrm>
            <a:off x="3180375" y="3972588"/>
            <a:ext cx="2783700" cy="63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solidFill>
                  <a:schemeClr val="dk1"/>
                </a:solidFill>
              </a:defRPr>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4.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2.xml"/><Relationship Id="rId11" Type="http://schemas.openxmlformats.org/officeDocument/2006/relationships/slideLayout" Target="../slideLayouts/slideLayout33.xml"/><Relationship Id="rId22" Type="http://schemas.openxmlformats.org/officeDocument/2006/relationships/slideLayout" Target="../slideLayouts/slideLayout44.xml"/><Relationship Id="rId10" Type="http://schemas.openxmlformats.org/officeDocument/2006/relationships/slideLayout" Target="../slideLayouts/slideLayout32.xml"/><Relationship Id="rId21" Type="http://schemas.openxmlformats.org/officeDocument/2006/relationships/slideLayout" Target="../slideLayouts/slideLayout43.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23"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5" Type="http://schemas.openxmlformats.org/officeDocument/2006/relationships/slideLayout" Target="../slideLayouts/slideLayout27.xml"/><Relationship Id="rId19" Type="http://schemas.openxmlformats.org/officeDocument/2006/relationships/slideLayout" Target="../slideLayouts/slideLayout41.xml"/><Relationship Id="rId6" Type="http://schemas.openxmlformats.org/officeDocument/2006/relationships/slideLayout" Target="../slideLayouts/slideLayout28.xml"/><Relationship Id="rId18" Type="http://schemas.openxmlformats.org/officeDocument/2006/relationships/slideLayout" Target="../slideLayouts/slideLayout40.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4.xml"/><Relationship Id="rId11" Type="http://schemas.openxmlformats.org/officeDocument/2006/relationships/slideLayout" Target="../slideLayouts/slideLayout55.xml"/><Relationship Id="rId22" Type="http://schemas.openxmlformats.org/officeDocument/2006/relationships/theme" Target="../theme/theme2.xml"/><Relationship Id="rId10" Type="http://schemas.openxmlformats.org/officeDocument/2006/relationships/slideLayout" Target="../slideLayouts/slideLayout54.xml"/><Relationship Id="rId21" Type="http://schemas.openxmlformats.org/officeDocument/2006/relationships/slideLayout" Target="../slideLayouts/slideLayout65.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5" Type="http://schemas.openxmlformats.org/officeDocument/2006/relationships/slideLayout" Target="../slideLayouts/slideLayout49.xml"/><Relationship Id="rId19" Type="http://schemas.openxmlformats.org/officeDocument/2006/relationships/slideLayout" Target="../slideLayouts/slideLayout63.xml"/><Relationship Id="rId6" Type="http://schemas.openxmlformats.org/officeDocument/2006/relationships/slideLayout" Target="../slideLayouts/slideLayout50.xml"/><Relationship Id="rId18" Type="http://schemas.openxmlformats.org/officeDocument/2006/relationships/slideLayout" Target="../slideLayouts/slideLayout62.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100000">
              <a:schemeClr val="accent1"/>
            </a:gs>
          </a:gsLst>
          <a:lin ang="2700006" scaled="0"/>
        </a:gradFill>
      </p:bgPr>
    </p:bg>
    <p:spTree>
      <p:nvGrpSpPr>
        <p:cNvPr id="5" name="Shape 5"/>
        <p:cNvGrpSpPr/>
        <p:nvPr/>
      </p:nvGrpSpPr>
      <p:grpSpPr>
        <a:xfrm>
          <a:off x="0" y="0"/>
          <a:ext cx="0" cy="0"/>
          <a:chOff x="0" y="0"/>
          <a:chExt cx="0" cy="0"/>
        </a:xfrm>
      </p:grpSpPr>
      <p:sp>
        <p:nvSpPr>
          <p:cNvPr id="6" name="Google Shape;6;p49"/>
          <p:cNvSpPr txBox="1"/>
          <p:nvPr>
            <p:ph type="title"/>
          </p:nvPr>
        </p:nvSpPr>
        <p:spPr>
          <a:xfrm>
            <a:off x="713100" y="539400"/>
            <a:ext cx="77178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Trispace"/>
              <a:buNone/>
              <a:defRPr b="0" i="0" sz="2800" u="none" cap="none" strike="noStrike">
                <a:solidFill>
                  <a:schemeClr val="dk1"/>
                </a:solidFill>
                <a:latin typeface="Trispace"/>
                <a:ea typeface="Trispace"/>
                <a:cs typeface="Trispace"/>
                <a:sym typeface="Trispace"/>
              </a:defRPr>
            </a:lvl1pPr>
            <a:lvl2pPr lvl="1" marR="0" rtl="0" algn="l">
              <a:lnSpc>
                <a:spcPct val="100000"/>
              </a:lnSpc>
              <a:spcBef>
                <a:spcPts val="0"/>
              </a:spcBef>
              <a:spcAft>
                <a:spcPts val="0"/>
              </a:spcAft>
              <a:buClr>
                <a:schemeClr val="dk1"/>
              </a:buClr>
              <a:buSzPts val="2800"/>
              <a:buFont typeface="Trispace"/>
              <a:buNone/>
              <a:defRPr b="0" i="0" sz="2800" u="none" cap="none" strike="noStrike">
                <a:solidFill>
                  <a:schemeClr val="dk1"/>
                </a:solidFill>
                <a:latin typeface="Trispace"/>
                <a:ea typeface="Trispace"/>
                <a:cs typeface="Trispace"/>
                <a:sym typeface="Trispace"/>
              </a:defRPr>
            </a:lvl2pPr>
            <a:lvl3pPr lvl="2" marR="0" rtl="0" algn="l">
              <a:lnSpc>
                <a:spcPct val="100000"/>
              </a:lnSpc>
              <a:spcBef>
                <a:spcPts val="0"/>
              </a:spcBef>
              <a:spcAft>
                <a:spcPts val="0"/>
              </a:spcAft>
              <a:buClr>
                <a:schemeClr val="dk1"/>
              </a:buClr>
              <a:buSzPts val="2800"/>
              <a:buFont typeface="Trispace"/>
              <a:buNone/>
              <a:defRPr b="0" i="0" sz="2800" u="none" cap="none" strike="noStrike">
                <a:solidFill>
                  <a:schemeClr val="dk1"/>
                </a:solidFill>
                <a:latin typeface="Trispace"/>
                <a:ea typeface="Trispace"/>
                <a:cs typeface="Trispace"/>
                <a:sym typeface="Trispace"/>
              </a:defRPr>
            </a:lvl3pPr>
            <a:lvl4pPr lvl="3" marR="0" rtl="0" algn="l">
              <a:lnSpc>
                <a:spcPct val="100000"/>
              </a:lnSpc>
              <a:spcBef>
                <a:spcPts val="0"/>
              </a:spcBef>
              <a:spcAft>
                <a:spcPts val="0"/>
              </a:spcAft>
              <a:buClr>
                <a:schemeClr val="dk1"/>
              </a:buClr>
              <a:buSzPts val="2800"/>
              <a:buFont typeface="Trispace"/>
              <a:buNone/>
              <a:defRPr b="0" i="0" sz="2800" u="none" cap="none" strike="noStrike">
                <a:solidFill>
                  <a:schemeClr val="dk1"/>
                </a:solidFill>
                <a:latin typeface="Trispace"/>
                <a:ea typeface="Trispace"/>
                <a:cs typeface="Trispace"/>
                <a:sym typeface="Trispace"/>
              </a:defRPr>
            </a:lvl4pPr>
            <a:lvl5pPr lvl="4" marR="0" rtl="0" algn="l">
              <a:lnSpc>
                <a:spcPct val="100000"/>
              </a:lnSpc>
              <a:spcBef>
                <a:spcPts val="0"/>
              </a:spcBef>
              <a:spcAft>
                <a:spcPts val="0"/>
              </a:spcAft>
              <a:buClr>
                <a:schemeClr val="dk1"/>
              </a:buClr>
              <a:buSzPts val="2800"/>
              <a:buFont typeface="Trispace"/>
              <a:buNone/>
              <a:defRPr b="0" i="0" sz="2800" u="none" cap="none" strike="noStrike">
                <a:solidFill>
                  <a:schemeClr val="dk1"/>
                </a:solidFill>
                <a:latin typeface="Trispace"/>
                <a:ea typeface="Trispace"/>
                <a:cs typeface="Trispace"/>
                <a:sym typeface="Trispace"/>
              </a:defRPr>
            </a:lvl5pPr>
            <a:lvl6pPr lvl="5" marR="0" rtl="0" algn="l">
              <a:lnSpc>
                <a:spcPct val="100000"/>
              </a:lnSpc>
              <a:spcBef>
                <a:spcPts val="0"/>
              </a:spcBef>
              <a:spcAft>
                <a:spcPts val="0"/>
              </a:spcAft>
              <a:buClr>
                <a:schemeClr val="dk1"/>
              </a:buClr>
              <a:buSzPts val="2800"/>
              <a:buFont typeface="Trispace"/>
              <a:buNone/>
              <a:defRPr b="0" i="0" sz="2800" u="none" cap="none" strike="noStrike">
                <a:solidFill>
                  <a:schemeClr val="dk1"/>
                </a:solidFill>
                <a:latin typeface="Trispace"/>
                <a:ea typeface="Trispace"/>
                <a:cs typeface="Trispace"/>
                <a:sym typeface="Trispace"/>
              </a:defRPr>
            </a:lvl6pPr>
            <a:lvl7pPr lvl="6" marR="0" rtl="0" algn="l">
              <a:lnSpc>
                <a:spcPct val="100000"/>
              </a:lnSpc>
              <a:spcBef>
                <a:spcPts val="0"/>
              </a:spcBef>
              <a:spcAft>
                <a:spcPts val="0"/>
              </a:spcAft>
              <a:buClr>
                <a:schemeClr val="dk1"/>
              </a:buClr>
              <a:buSzPts val="2800"/>
              <a:buFont typeface="Trispace"/>
              <a:buNone/>
              <a:defRPr b="0" i="0" sz="2800" u="none" cap="none" strike="noStrike">
                <a:solidFill>
                  <a:schemeClr val="dk1"/>
                </a:solidFill>
                <a:latin typeface="Trispace"/>
                <a:ea typeface="Trispace"/>
                <a:cs typeface="Trispace"/>
                <a:sym typeface="Trispace"/>
              </a:defRPr>
            </a:lvl7pPr>
            <a:lvl8pPr lvl="7" marR="0" rtl="0" algn="l">
              <a:lnSpc>
                <a:spcPct val="100000"/>
              </a:lnSpc>
              <a:spcBef>
                <a:spcPts val="0"/>
              </a:spcBef>
              <a:spcAft>
                <a:spcPts val="0"/>
              </a:spcAft>
              <a:buClr>
                <a:schemeClr val="dk1"/>
              </a:buClr>
              <a:buSzPts val="2800"/>
              <a:buFont typeface="Trispace"/>
              <a:buNone/>
              <a:defRPr b="0" i="0" sz="2800" u="none" cap="none" strike="noStrike">
                <a:solidFill>
                  <a:schemeClr val="dk1"/>
                </a:solidFill>
                <a:latin typeface="Trispace"/>
                <a:ea typeface="Trispace"/>
                <a:cs typeface="Trispace"/>
                <a:sym typeface="Trispace"/>
              </a:defRPr>
            </a:lvl8pPr>
            <a:lvl9pPr lvl="8" marR="0" rtl="0" algn="l">
              <a:lnSpc>
                <a:spcPct val="100000"/>
              </a:lnSpc>
              <a:spcBef>
                <a:spcPts val="0"/>
              </a:spcBef>
              <a:spcAft>
                <a:spcPts val="0"/>
              </a:spcAft>
              <a:buClr>
                <a:schemeClr val="dk1"/>
              </a:buClr>
              <a:buSzPts val="2800"/>
              <a:buFont typeface="Trispace"/>
              <a:buNone/>
              <a:defRPr b="0" i="0" sz="2800" u="none" cap="none" strike="noStrike">
                <a:solidFill>
                  <a:schemeClr val="dk1"/>
                </a:solidFill>
                <a:latin typeface="Trispace"/>
                <a:ea typeface="Trispace"/>
                <a:cs typeface="Trispace"/>
                <a:sym typeface="Trispace"/>
              </a:defRPr>
            </a:lvl9pPr>
          </a:lstStyle>
          <a:p/>
        </p:txBody>
      </p:sp>
      <p:sp>
        <p:nvSpPr>
          <p:cNvPr id="7" name="Google Shape;7;p49"/>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1"/>
              </a:buClr>
              <a:buSzPts val="1200"/>
              <a:buFont typeface="Maven Pro"/>
              <a:buChar char="●"/>
              <a:defRPr b="0" i="0" sz="1200" u="none" cap="none" strike="noStrike">
                <a:solidFill>
                  <a:schemeClr val="dk1"/>
                </a:solidFill>
                <a:latin typeface="Maven Pro"/>
                <a:ea typeface="Maven Pro"/>
                <a:cs typeface="Maven Pro"/>
                <a:sym typeface="Maven Pro"/>
              </a:defRPr>
            </a:lvl1pPr>
            <a:lvl2pPr indent="-304800" lvl="1" marL="914400" marR="0" rtl="0" algn="l">
              <a:lnSpc>
                <a:spcPct val="115000"/>
              </a:lnSpc>
              <a:spcBef>
                <a:spcPts val="1600"/>
              </a:spcBef>
              <a:spcAft>
                <a:spcPts val="0"/>
              </a:spcAft>
              <a:buClr>
                <a:schemeClr val="dk1"/>
              </a:buClr>
              <a:buSzPts val="1200"/>
              <a:buFont typeface="Maven Pro"/>
              <a:buChar char="○"/>
              <a:defRPr b="0" i="0" sz="1200" u="none" cap="none" strike="noStrike">
                <a:solidFill>
                  <a:schemeClr val="dk1"/>
                </a:solidFill>
                <a:latin typeface="Maven Pro"/>
                <a:ea typeface="Maven Pro"/>
                <a:cs typeface="Maven Pro"/>
                <a:sym typeface="Maven Pro"/>
              </a:defRPr>
            </a:lvl2pPr>
            <a:lvl3pPr indent="-304800" lvl="2" marL="1371600" marR="0" rtl="0" algn="l">
              <a:lnSpc>
                <a:spcPct val="115000"/>
              </a:lnSpc>
              <a:spcBef>
                <a:spcPts val="1600"/>
              </a:spcBef>
              <a:spcAft>
                <a:spcPts val="0"/>
              </a:spcAft>
              <a:buClr>
                <a:schemeClr val="dk1"/>
              </a:buClr>
              <a:buSzPts val="1200"/>
              <a:buFont typeface="Maven Pro"/>
              <a:buChar char="■"/>
              <a:defRPr b="0" i="0" sz="1200" u="none" cap="none" strike="noStrike">
                <a:solidFill>
                  <a:schemeClr val="dk1"/>
                </a:solidFill>
                <a:latin typeface="Maven Pro"/>
                <a:ea typeface="Maven Pro"/>
                <a:cs typeface="Maven Pro"/>
                <a:sym typeface="Maven Pro"/>
              </a:defRPr>
            </a:lvl3pPr>
            <a:lvl4pPr indent="-304800" lvl="3" marL="1828800" marR="0" rtl="0" algn="l">
              <a:lnSpc>
                <a:spcPct val="115000"/>
              </a:lnSpc>
              <a:spcBef>
                <a:spcPts val="1600"/>
              </a:spcBef>
              <a:spcAft>
                <a:spcPts val="0"/>
              </a:spcAft>
              <a:buClr>
                <a:schemeClr val="dk1"/>
              </a:buClr>
              <a:buSzPts val="1200"/>
              <a:buFont typeface="Maven Pro"/>
              <a:buChar char="●"/>
              <a:defRPr b="0" i="0" sz="1200" u="none" cap="none" strike="noStrike">
                <a:solidFill>
                  <a:schemeClr val="dk1"/>
                </a:solidFill>
                <a:latin typeface="Maven Pro"/>
                <a:ea typeface="Maven Pro"/>
                <a:cs typeface="Maven Pro"/>
                <a:sym typeface="Maven Pro"/>
              </a:defRPr>
            </a:lvl4pPr>
            <a:lvl5pPr indent="-304800" lvl="4" marL="2286000" marR="0" rtl="0" algn="l">
              <a:lnSpc>
                <a:spcPct val="115000"/>
              </a:lnSpc>
              <a:spcBef>
                <a:spcPts val="1600"/>
              </a:spcBef>
              <a:spcAft>
                <a:spcPts val="0"/>
              </a:spcAft>
              <a:buClr>
                <a:schemeClr val="dk1"/>
              </a:buClr>
              <a:buSzPts val="1200"/>
              <a:buFont typeface="Maven Pro"/>
              <a:buChar char="○"/>
              <a:defRPr b="0" i="0" sz="1200" u="none" cap="none" strike="noStrike">
                <a:solidFill>
                  <a:schemeClr val="dk1"/>
                </a:solidFill>
                <a:latin typeface="Maven Pro"/>
                <a:ea typeface="Maven Pro"/>
                <a:cs typeface="Maven Pro"/>
                <a:sym typeface="Maven Pro"/>
              </a:defRPr>
            </a:lvl5pPr>
            <a:lvl6pPr indent="-304800" lvl="5" marL="2743200" marR="0" rtl="0" algn="l">
              <a:lnSpc>
                <a:spcPct val="115000"/>
              </a:lnSpc>
              <a:spcBef>
                <a:spcPts val="1600"/>
              </a:spcBef>
              <a:spcAft>
                <a:spcPts val="0"/>
              </a:spcAft>
              <a:buClr>
                <a:schemeClr val="dk1"/>
              </a:buClr>
              <a:buSzPts val="1200"/>
              <a:buFont typeface="Maven Pro"/>
              <a:buChar char="■"/>
              <a:defRPr b="0" i="0" sz="1200" u="none" cap="none" strike="noStrike">
                <a:solidFill>
                  <a:schemeClr val="dk1"/>
                </a:solidFill>
                <a:latin typeface="Maven Pro"/>
                <a:ea typeface="Maven Pro"/>
                <a:cs typeface="Maven Pro"/>
                <a:sym typeface="Maven Pro"/>
              </a:defRPr>
            </a:lvl6pPr>
            <a:lvl7pPr indent="-304800" lvl="6" marL="3200400" marR="0" rtl="0" algn="l">
              <a:lnSpc>
                <a:spcPct val="115000"/>
              </a:lnSpc>
              <a:spcBef>
                <a:spcPts val="1600"/>
              </a:spcBef>
              <a:spcAft>
                <a:spcPts val="0"/>
              </a:spcAft>
              <a:buClr>
                <a:schemeClr val="dk1"/>
              </a:buClr>
              <a:buSzPts val="1200"/>
              <a:buFont typeface="Maven Pro"/>
              <a:buChar char="●"/>
              <a:defRPr b="0" i="0" sz="1200" u="none" cap="none" strike="noStrike">
                <a:solidFill>
                  <a:schemeClr val="dk1"/>
                </a:solidFill>
                <a:latin typeface="Maven Pro"/>
                <a:ea typeface="Maven Pro"/>
                <a:cs typeface="Maven Pro"/>
                <a:sym typeface="Maven Pro"/>
              </a:defRPr>
            </a:lvl7pPr>
            <a:lvl8pPr indent="-304800" lvl="7" marL="3657600" marR="0" rtl="0" algn="l">
              <a:lnSpc>
                <a:spcPct val="115000"/>
              </a:lnSpc>
              <a:spcBef>
                <a:spcPts val="1600"/>
              </a:spcBef>
              <a:spcAft>
                <a:spcPts val="0"/>
              </a:spcAft>
              <a:buClr>
                <a:schemeClr val="dk1"/>
              </a:buClr>
              <a:buSzPts val="1200"/>
              <a:buFont typeface="Maven Pro"/>
              <a:buChar char="○"/>
              <a:defRPr b="0" i="0" sz="1200" u="none" cap="none" strike="noStrike">
                <a:solidFill>
                  <a:schemeClr val="dk1"/>
                </a:solidFill>
                <a:latin typeface="Maven Pro"/>
                <a:ea typeface="Maven Pro"/>
                <a:cs typeface="Maven Pro"/>
                <a:sym typeface="Maven Pro"/>
              </a:defRPr>
            </a:lvl8pPr>
            <a:lvl9pPr indent="-304800" lvl="8" marL="4114800" marR="0" rtl="0" algn="l">
              <a:lnSpc>
                <a:spcPct val="115000"/>
              </a:lnSpc>
              <a:spcBef>
                <a:spcPts val="1600"/>
              </a:spcBef>
              <a:spcAft>
                <a:spcPts val="1600"/>
              </a:spcAft>
              <a:buClr>
                <a:schemeClr val="dk1"/>
              </a:buClr>
              <a:buSzPts val="1200"/>
              <a:buFont typeface="Maven Pro"/>
              <a:buChar char="■"/>
              <a:defRPr b="0" i="0" sz="1200" u="none" cap="none" strike="noStrike">
                <a:solidFill>
                  <a:schemeClr val="dk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100000">
              <a:schemeClr val="accent1"/>
            </a:gs>
          </a:gsLst>
          <a:lin ang="2700006" scaled="0"/>
        </a:gradFill>
      </p:bgPr>
    </p:bg>
    <p:spTree>
      <p:nvGrpSpPr>
        <p:cNvPr id="296" name="Shape 296"/>
        <p:cNvGrpSpPr/>
        <p:nvPr/>
      </p:nvGrpSpPr>
      <p:grpSpPr>
        <a:xfrm>
          <a:off x="0" y="0"/>
          <a:ext cx="0" cy="0"/>
          <a:chOff x="0" y="0"/>
          <a:chExt cx="0" cy="0"/>
        </a:xfrm>
      </p:grpSpPr>
      <p:sp>
        <p:nvSpPr>
          <p:cNvPr id="297" name="Google Shape;297;p51"/>
          <p:cNvSpPr txBox="1"/>
          <p:nvPr>
            <p:ph type="title"/>
          </p:nvPr>
        </p:nvSpPr>
        <p:spPr>
          <a:xfrm>
            <a:off x="713100" y="539400"/>
            <a:ext cx="77178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IBM Plex Sans Arabic"/>
              <a:buNone/>
              <a:defRPr b="0" i="0" sz="2800" u="none" cap="none" strike="noStrike">
                <a:solidFill>
                  <a:schemeClr val="dk1"/>
                </a:solidFill>
                <a:latin typeface="IBM Plex Sans Arabic"/>
                <a:ea typeface="IBM Plex Sans Arabic"/>
                <a:cs typeface="IBM Plex Sans Arabic"/>
                <a:sym typeface="IBM Plex Sans Arabic"/>
              </a:defRPr>
            </a:lvl1pPr>
            <a:lvl2pPr lvl="1" marR="0" rtl="0" algn="l">
              <a:lnSpc>
                <a:spcPct val="100000"/>
              </a:lnSpc>
              <a:spcBef>
                <a:spcPts val="0"/>
              </a:spcBef>
              <a:spcAft>
                <a:spcPts val="0"/>
              </a:spcAft>
              <a:buClr>
                <a:schemeClr val="dk1"/>
              </a:buClr>
              <a:buSzPts val="2800"/>
              <a:buFont typeface="IBM Plex Sans Arabic"/>
              <a:buNone/>
              <a:defRPr b="0" i="0" sz="2800" u="none" cap="none" strike="noStrike">
                <a:solidFill>
                  <a:schemeClr val="dk1"/>
                </a:solidFill>
                <a:latin typeface="IBM Plex Sans Arabic"/>
                <a:ea typeface="IBM Plex Sans Arabic"/>
                <a:cs typeface="IBM Plex Sans Arabic"/>
                <a:sym typeface="IBM Plex Sans Arabic"/>
              </a:defRPr>
            </a:lvl2pPr>
            <a:lvl3pPr lvl="2" marR="0" rtl="0" algn="l">
              <a:lnSpc>
                <a:spcPct val="100000"/>
              </a:lnSpc>
              <a:spcBef>
                <a:spcPts val="0"/>
              </a:spcBef>
              <a:spcAft>
                <a:spcPts val="0"/>
              </a:spcAft>
              <a:buClr>
                <a:schemeClr val="dk1"/>
              </a:buClr>
              <a:buSzPts val="2800"/>
              <a:buFont typeface="IBM Plex Sans Arabic"/>
              <a:buNone/>
              <a:defRPr b="0" i="0" sz="2800" u="none" cap="none" strike="noStrike">
                <a:solidFill>
                  <a:schemeClr val="dk1"/>
                </a:solidFill>
                <a:latin typeface="IBM Plex Sans Arabic"/>
                <a:ea typeface="IBM Plex Sans Arabic"/>
                <a:cs typeface="IBM Plex Sans Arabic"/>
                <a:sym typeface="IBM Plex Sans Arabic"/>
              </a:defRPr>
            </a:lvl3pPr>
            <a:lvl4pPr lvl="3" marR="0" rtl="0" algn="l">
              <a:lnSpc>
                <a:spcPct val="100000"/>
              </a:lnSpc>
              <a:spcBef>
                <a:spcPts val="0"/>
              </a:spcBef>
              <a:spcAft>
                <a:spcPts val="0"/>
              </a:spcAft>
              <a:buClr>
                <a:schemeClr val="dk1"/>
              </a:buClr>
              <a:buSzPts val="2800"/>
              <a:buFont typeface="IBM Plex Sans Arabic"/>
              <a:buNone/>
              <a:defRPr b="0" i="0" sz="2800" u="none" cap="none" strike="noStrike">
                <a:solidFill>
                  <a:schemeClr val="dk1"/>
                </a:solidFill>
                <a:latin typeface="IBM Plex Sans Arabic"/>
                <a:ea typeface="IBM Plex Sans Arabic"/>
                <a:cs typeface="IBM Plex Sans Arabic"/>
                <a:sym typeface="IBM Plex Sans Arabic"/>
              </a:defRPr>
            </a:lvl4pPr>
            <a:lvl5pPr lvl="4" marR="0" rtl="0" algn="l">
              <a:lnSpc>
                <a:spcPct val="100000"/>
              </a:lnSpc>
              <a:spcBef>
                <a:spcPts val="0"/>
              </a:spcBef>
              <a:spcAft>
                <a:spcPts val="0"/>
              </a:spcAft>
              <a:buClr>
                <a:schemeClr val="dk1"/>
              </a:buClr>
              <a:buSzPts val="2800"/>
              <a:buFont typeface="IBM Plex Sans Arabic"/>
              <a:buNone/>
              <a:defRPr b="0" i="0" sz="2800" u="none" cap="none" strike="noStrike">
                <a:solidFill>
                  <a:schemeClr val="dk1"/>
                </a:solidFill>
                <a:latin typeface="IBM Plex Sans Arabic"/>
                <a:ea typeface="IBM Plex Sans Arabic"/>
                <a:cs typeface="IBM Plex Sans Arabic"/>
                <a:sym typeface="IBM Plex Sans Arabic"/>
              </a:defRPr>
            </a:lvl5pPr>
            <a:lvl6pPr lvl="5" marR="0" rtl="0" algn="l">
              <a:lnSpc>
                <a:spcPct val="100000"/>
              </a:lnSpc>
              <a:spcBef>
                <a:spcPts val="0"/>
              </a:spcBef>
              <a:spcAft>
                <a:spcPts val="0"/>
              </a:spcAft>
              <a:buClr>
                <a:schemeClr val="dk1"/>
              </a:buClr>
              <a:buSzPts val="2800"/>
              <a:buFont typeface="IBM Plex Sans Arabic"/>
              <a:buNone/>
              <a:defRPr b="0" i="0" sz="2800" u="none" cap="none" strike="noStrike">
                <a:solidFill>
                  <a:schemeClr val="dk1"/>
                </a:solidFill>
                <a:latin typeface="IBM Plex Sans Arabic"/>
                <a:ea typeface="IBM Plex Sans Arabic"/>
                <a:cs typeface="IBM Plex Sans Arabic"/>
                <a:sym typeface="IBM Plex Sans Arabic"/>
              </a:defRPr>
            </a:lvl6pPr>
            <a:lvl7pPr lvl="6" marR="0" rtl="0" algn="l">
              <a:lnSpc>
                <a:spcPct val="100000"/>
              </a:lnSpc>
              <a:spcBef>
                <a:spcPts val="0"/>
              </a:spcBef>
              <a:spcAft>
                <a:spcPts val="0"/>
              </a:spcAft>
              <a:buClr>
                <a:schemeClr val="dk1"/>
              </a:buClr>
              <a:buSzPts val="2800"/>
              <a:buFont typeface="IBM Plex Sans Arabic"/>
              <a:buNone/>
              <a:defRPr b="0" i="0" sz="2800" u="none" cap="none" strike="noStrike">
                <a:solidFill>
                  <a:schemeClr val="dk1"/>
                </a:solidFill>
                <a:latin typeface="IBM Plex Sans Arabic"/>
                <a:ea typeface="IBM Plex Sans Arabic"/>
                <a:cs typeface="IBM Plex Sans Arabic"/>
                <a:sym typeface="IBM Plex Sans Arabic"/>
              </a:defRPr>
            </a:lvl7pPr>
            <a:lvl8pPr lvl="7" marR="0" rtl="0" algn="l">
              <a:lnSpc>
                <a:spcPct val="100000"/>
              </a:lnSpc>
              <a:spcBef>
                <a:spcPts val="0"/>
              </a:spcBef>
              <a:spcAft>
                <a:spcPts val="0"/>
              </a:spcAft>
              <a:buClr>
                <a:schemeClr val="dk1"/>
              </a:buClr>
              <a:buSzPts val="2800"/>
              <a:buFont typeface="IBM Plex Sans Arabic"/>
              <a:buNone/>
              <a:defRPr b="0" i="0" sz="2800" u="none" cap="none" strike="noStrike">
                <a:solidFill>
                  <a:schemeClr val="dk1"/>
                </a:solidFill>
                <a:latin typeface="IBM Plex Sans Arabic"/>
                <a:ea typeface="IBM Plex Sans Arabic"/>
                <a:cs typeface="IBM Plex Sans Arabic"/>
                <a:sym typeface="IBM Plex Sans Arabic"/>
              </a:defRPr>
            </a:lvl8pPr>
            <a:lvl9pPr lvl="8" marR="0" rtl="0" algn="l">
              <a:lnSpc>
                <a:spcPct val="100000"/>
              </a:lnSpc>
              <a:spcBef>
                <a:spcPts val="0"/>
              </a:spcBef>
              <a:spcAft>
                <a:spcPts val="0"/>
              </a:spcAft>
              <a:buClr>
                <a:schemeClr val="dk1"/>
              </a:buClr>
              <a:buSzPts val="2800"/>
              <a:buFont typeface="IBM Plex Sans Arabic"/>
              <a:buNone/>
              <a:defRPr b="0" i="0" sz="2800" u="none" cap="none" strike="noStrike">
                <a:solidFill>
                  <a:schemeClr val="dk1"/>
                </a:solidFill>
                <a:latin typeface="IBM Plex Sans Arabic"/>
                <a:ea typeface="IBM Plex Sans Arabic"/>
                <a:cs typeface="IBM Plex Sans Arabic"/>
                <a:sym typeface="IBM Plex Sans Arabic"/>
              </a:defRPr>
            </a:lvl9pPr>
          </a:lstStyle>
          <a:p/>
        </p:txBody>
      </p:sp>
      <p:sp>
        <p:nvSpPr>
          <p:cNvPr id="298" name="Google Shape;298;p51"/>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1"/>
              </a:buClr>
              <a:buSzPts val="1200"/>
              <a:buFont typeface="IBM Plex Sans Arabic"/>
              <a:buChar char="●"/>
              <a:defRPr b="0" i="0" sz="1200" u="none" cap="none" strike="noStrike">
                <a:solidFill>
                  <a:schemeClr val="dk1"/>
                </a:solidFill>
                <a:latin typeface="IBM Plex Sans Arabic"/>
                <a:ea typeface="IBM Plex Sans Arabic"/>
                <a:cs typeface="IBM Plex Sans Arabic"/>
                <a:sym typeface="IBM Plex Sans Arabic"/>
              </a:defRPr>
            </a:lvl1pPr>
            <a:lvl2pPr indent="-304800" lvl="1" marL="914400" marR="0" rtl="0" algn="l">
              <a:lnSpc>
                <a:spcPct val="115000"/>
              </a:lnSpc>
              <a:spcBef>
                <a:spcPts val="1600"/>
              </a:spcBef>
              <a:spcAft>
                <a:spcPts val="0"/>
              </a:spcAft>
              <a:buClr>
                <a:schemeClr val="dk1"/>
              </a:buClr>
              <a:buSzPts val="1200"/>
              <a:buFont typeface="IBM Plex Sans Arabic"/>
              <a:buChar char="○"/>
              <a:defRPr b="0" i="0" sz="1200" u="none" cap="none" strike="noStrike">
                <a:solidFill>
                  <a:schemeClr val="dk1"/>
                </a:solidFill>
                <a:latin typeface="IBM Plex Sans Arabic"/>
                <a:ea typeface="IBM Plex Sans Arabic"/>
                <a:cs typeface="IBM Plex Sans Arabic"/>
                <a:sym typeface="IBM Plex Sans Arabic"/>
              </a:defRPr>
            </a:lvl2pPr>
            <a:lvl3pPr indent="-304800" lvl="2" marL="1371600" marR="0" rtl="0" algn="l">
              <a:lnSpc>
                <a:spcPct val="115000"/>
              </a:lnSpc>
              <a:spcBef>
                <a:spcPts val="1600"/>
              </a:spcBef>
              <a:spcAft>
                <a:spcPts val="0"/>
              </a:spcAft>
              <a:buClr>
                <a:schemeClr val="dk1"/>
              </a:buClr>
              <a:buSzPts val="1200"/>
              <a:buFont typeface="IBM Plex Sans Arabic"/>
              <a:buChar char="■"/>
              <a:defRPr b="0" i="0" sz="1200" u="none" cap="none" strike="noStrike">
                <a:solidFill>
                  <a:schemeClr val="dk1"/>
                </a:solidFill>
                <a:latin typeface="IBM Plex Sans Arabic"/>
                <a:ea typeface="IBM Plex Sans Arabic"/>
                <a:cs typeface="IBM Plex Sans Arabic"/>
                <a:sym typeface="IBM Plex Sans Arabic"/>
              </a:defRPr>
            </a:lvl3pPr>
            <a:lvl4pPr indent="-304800" lvl="3" marL="1828800" marR="0" rtl="0" algn="l">
              <a:lnSpc>
                <a:spcPct val="115000"/>
              </a:lnSpc>
              <a:spcBef>
                <a:spcPts val="1600"/>
              </a:spcBef>
              <a:spcAft>
                <a:spcPts val="0"/>
              </a:spcAft>
              <a:buClr>
                <a:schemeClr val="dk1"/>
              </a:buClr>
              <a:buSzPts val="1200"/>
              <a:buFont typeface="IBM Plex Sans Arabic"/>
              <a:buChar char="●"/>
              <a:defRPr b="0" i="0" sz="1200" u="none" cap="none" strike="noStrike">
                <a:solidFill>
                  <a:schemeClr val="dk1"/>
                </a:solidFill>
                <a:latin typeface="IBM Plex Sans Arabic"/>
                <a:ea typeface="IBM Plex Sans Arabic"/>
                <a:cs typeface="IBM Plex Sans Arabic"/>
                <a:sym typeface="IBM Plex Sans Arabic"/>
              </a:defRPr>
            </a:lvl4pPr>
            <a:lvl5pPr indent="-304800" lvl="4" marL="2286000" marR="0" rtl="0" algn="l">
              <a:lnSpc>
                <a:spcPct val="115000"/>
              </a:lnSpc>
              <a:spcBef>
                <a:spcPts val="1600"/>
              </a:spcBef>
              <a:spcAft>
                <a:spcPts val="0"/>
              </a:spcAft>
              <a:buClr>
                <a:schemeClr val="dk1"/>
              </a:buClr>
              <a:buSzPts val="1200"/>
              <a:buFont typeface="IBM Plex Sans Arabic"/>
              <a:buChar char="○"/>
              <a:defRPr b="0" i="0" sz="1200" u="none" cap="none" strike="noStrike">
                <a:solidFill>
                  <a:schemeClr val="dk1"/>
                </a:solidFill>
                <a:latin typeface="IBM Plex Sans Arabic"/>
                <a:ea typeface="IBM Plex Sans Arabic"/>
                <a:cs typeface="IBM Plex Sans Arabic"/>
                <a:sym typeface="IBM Plex Sans Arabic"/>
              </a:defRPr>
            </a:lvl5pPr>
            <a:lvl6pPr indent="-304800" lvl="5" marL="2743200" marR="0" rtl="0" algn="l">
              <a:lnSpc>
                <a:spcPct val="115000"/>
              </a:lnSpc>
              <a:spcBef>
                <a:spcPts val="1600"/>
              </a:spcBef>
              <a:spcAft>
                <a:spcPts val="0"/>
              </a:spcAft>
              <a:buClr>
                <a:schemeClr val="dk1"/>
              </a:buClr>
              <a:buSzPts val="1200"/>
              <a:buFont typeface="IBM Plex Sans Arabic"/>
              <a:buChar char="■"/>
              <a:defRPr b="0" i="0" sz="1200" u="none" cap="none" strike="noStrike">
                <a:solidFill>
                  <a:schemeClr val="dk1"/>
                </a:solidFill>
                <a:latin typeface="IBM Plex Sans Arabic"/>
                <a:ea typeface="IBM Plex Sans Arabic"/>
                <a:cs typeface="IBM Plex Sans Arabic"/>
                <a:sym typeface="IBM Plex Sans Arabic"/>
              </a:defRPr>
            </a:lvl6pPr>
            <a:lvl7pPr indent="-304800" lvl="6" marL="3200400" marR="0" rtl="0" algn="l">
              <a:lnSpc>
                <a:spcPct val="115000"/>
              </a:lnSpc>
              <a:spcBef>
                <a:spcPts val="1600"/>
              </a:spcBef>
              <a:spcAft>
                <a:spcPts val="0"/>
              </a:spcAft>
              <a:buClr>
                <a:schemeClr val="dk1"/>
              </a:buClr>
              <a:buSzPts val="1200"/>
              <a:buFont typeface="IBM Plex Sans Arabic"/>
              <a:buChar char="●"/>
              <a:defRPr b="0" i="0" sz="1200" u="none" cap="none" strike="noStrike">
                <a:solidFill>
                  <a:schemeClr val="dk1"/>
                </a:solidFill>
                <a:latin typeface="IBM Plex Sans Arabic"/>
                <a:ea typeface="IBM Plex Sans Arabic"/>
                <a:cs typeface="IBM Plex Sans Arabic"/>
                <a:sym typeface="IBM Plex Sans Arabic"/>
              </a:defRPr>
            </a:lvl7pPr>
            <a:lvl8pPr indent="-304800" lvl="7" marL="3657600" marR="0" rtl="0" algn="l">
              <a:lnSpc>
                <a:spcPct val="115000"/>
              </a:lnSpc>
              <a:spcBef>
                <a:spcPts val="1600"/>
              </a:spcBef>
              <a:spcAft>
                <a:spcPts val="0"/>
              </a:spcAft>
              <a:buClr>
                <a:schemeClr val="dk1"/>
              </a:buClr>
              <a:buSzPts val="1200"/>
              <a:buFont typeface="IBM Plex Sans Arabic"/>
              <a:buChar char="○"/>
              <a:defRPr b="0" i="0" sz="1200" u="none" cap="none" strike="noStrike">
                <a:solidFill>
                  <a:schemeClr val="dk1"/>
                </a:solidFill>
                <a:latin typeface="IBM Plex Sans Arabic"/>
                <a:ea typeface="IBM Plex Sans Arabic"/>
                <a:cs typeface="IBM Plex Sans Arabic"/>
                <a:sym typeface="IBM Plex Sans Arabic"/>
              </a:defRPr>
            </a:lvl8pPr>
            <a:lvl9pPr indent="-304800" lvl="8" marL="4114800" marR="0" rtl="0" algn="l">
              <a:lnSpc>
                <a:spcPct val="115000"/>
              </a:lnSpc>
              <a:spcBef>
                <a:spcPts val="1600"/>
              </a:spcBef>
              <a:spcAft>
                <a:spcPts val="1600"/>
              </a:spcAft>
              <a:buClr>
                <a:schemeClr val="dk1"/>
              </a:buClr>
              <a:buSzPts val="1200"/>
              <a:buFont typeface="IBM Plex Sans Arabic"/>
              <a:buChar char="■"/>
              <a:defRPr b="0" i="0" sz="1200" u="none" cap="none" strike="noStrike">
                <a:solidFill>
                  <a:schemeClr val="dk1"/>
                </a:solidFill>
                <a:latin typeface="IBM Plex Sans Arabic"/>
                <a:ea typeface="IBM Plex Sans Arabic"/>
                <a:cs typeface="IBM Plex Sans Arabic"/>
                <a:sym typeface="IBM Plex Sans Arabic"/>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100000">
              <a:schemeClr val="accent1"/>
            </a:gs>
          </a:gsLst>
          <a:lin ang="2700006" scaled="0"/>
        </a:gradFill>
      </p:bgPr>
    </p:bg>
    <p:spTree>
      <p:nvGrpSpPr>
        <p:cNvPr id="616" name="Shape 616"/>
        <p:cNvGrpSpPr/>
        <p:nvPr/>
      </p:nvGrpSpPr>
      <p:grpSpPr>
        <a:xfrm>
          <a:off x="0" y="0"/>
          <a:ext cx="0" cy="0"/>
          <a:chOff x="0" y="0"/>
          <a:chExt cx="0" cy="0"/>
        </a:xfrm>
      </p:grpSpPr>
      <p:sp>
        <p:nvSpPr>
          <p:cNvPr id="617" name="Google Shape;617;p57"/>
          <p:cNvSpPr txBox="1"/>
          <p:nvPr>
            <p:ph type="title"/>
          </p:nvPr>
        </p:nvSpPr>
        <p:spPr>
          <a:xfrm>
            <a:off x="713100" y="539400"/>
            <a:ext cx="77178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Trispace"/>
              <a:buNone/>
              <a:defRPr b="0" i="0" sz="2800" u="none" cap="none" strike="noStrike">
                <a:solidFill>
                  <a:schemeClr val="dk1"/>
                </a:solidFill>
                <a:latin typeface="Trispace"/>
                <a:ea typeface="Trispace"/>
                <a:cs typeface="Trispace"/>
                <a:sym typeface="Trispace"/>
              </a:defRPr>
            </a:lvl1pPr>
            <a:lvl2pPr lvl="1" marR="0" rtl="0" algn="l">
              <a:lnSpc>
                <a:spcPct val="100000"/>
              </a:lnSpc>
              <a:spcBef>
                <a:spcPts val="0"/>
              </a:spcBef>
              <a:spcAft>
                <a:spcPts val="0"/>
              </a:spcAft>
              <a:buClr>
                <a:schemeClr val="dk1"/>
              </a:buClr>
              <a:buSzPts val="2800"/>
              <a:buFont typeface="Trispace"/>
              <a:buNone/>
              <a:defRPr b="0" i="0" sz="2800" u="none" cap="none" strike="noStrike">
                <a:solidFill>
                  <a:schemeClr val="dk1"/>
                </a:solidFill>
                <a:latin typeface="Trispace"/>
                <a:ea typeface="Trispace"/>
                <a:cs typeface="Trispace"/>
                <a:sym typeface="Trispace"/>
              </a:defRPr>
            </a:lvl2pPr>
            <a:lvl3pPr lvl="2" marR="0" rtl="0" algn="l">
              <a:lnSpc>
                <a:spcPct val="100000"/>
              </a:lnSpc>
              <a:spcBef>
                <a:spcPts val="0"/>
              </a:spcBef>
              <a:spcAft>
                <a:spcPts val="0"/>
              </a:spcAft>
              <a:buClr>
                <a:schemeClr val="dk1"/>
              </a:buClr>
              <a:buSzPts val="2800"/>
              <a:buFont typeface="Trispace"/>
              <a:buNone/>
              <a:defRPr b="0" i="0" sz="2800" u="none" cap="none" strike="noStrike">
                <a:solidFill>
                  <a:schemeClr val="dk1"/>
                </a:solidFill>
                <a:latin typeface="Trispace"/>
                <a:ea typeface="Trispace"/>
                <a:cs typeface="Trispace"/>
                <a:sym typeface="Trispace"/>
              </a:defRPr>
            </a:lvl3pPr>
            <a:lvl4pPr lvl="3" marR="0" rtl="0" algn="l">
              <a:lnSpc>
                <a:spcPct val="100000"/>
              </a:lnSpc>
              <a:spcBef>
                <a:spcPts val="0"/>
              </a:spcBef>
              <a:spcAft>
                <a:spcPts val="0"/>
              </a:spcAft>
              <a:buClr>
                <a:schemeClr val="dk1"/>
              </a:buClr>
              <a:buSzPts val="2800"/>
              <a:buFont typeface="Trispace"/>
              <a:buNone/>
              <a:defRPr b="0" i="0" sz="2800" u="none" cap="none" strike="noStrike">
                <a:solidFill>
                  <a:schemeClr val="dk1"/>
                </a:solidFill>
                <a:latin typeface="Trispace"/>
                <a:ea typeface="Trispace"/>
                <a:cs typeface="Trispace"/>
                <a:sym typeface="Trispace"/>
              </a:defRPr>
            </a:lvl4pPr>
            <a:lvl5pPr lvl="4" marR="0" rtl="0" algn="l">
              <a:lnSpc>
                <a:spcPct val="100000"/>
              </a:lnSpc>
              <a:spcBef>
                <a:spcPts val="0"/>
              </a:spcBef>
              <a:spcAft>
                <a:spcPts val="0"/>
              </a:spcAft>
              <a:buClr>
                <a:schemeClr val="dk1"/>
              </a:buClr>
              <a:buSzPts val="2800"/>
              <a:buFont typeface="Trispace"/>
              <a:buNone/>
              <a:defRPr b="0" i="0" sz="2800" u="none" cap="none" strike="noStrike">
                <a:solidFill>
                  <a:schemeClr val="dk1"/>
                </a:solidFill>
                <a:latin typeface="Trispace"/>
                <a:ea typeface="Trispace"/>
                <a:cs typeface="Trispace"/>
                <a:sym typeface="Trispace"/>
              </a:defRPr>
            </a:lvl5pPr>
            <a:lvl6pPr lvl="5" marR="0" rtl="0" algn="l">
              <a:lnSpc>
                <a:spcPct val="100000"/>
              </a:lnSpc>
              <a:spcBef>
                <a:spcPts val="0"/>
              </a:spcBef>
              <a:spcAft>
                <a:spcPts val="0"/>
              </a:spcAft>
              <a:buClr>
                <a:schemeClr val="dk1"/>
              </a:buClr>
              <a:buSzPts val="2800"/>
              <a:buFont typeface="Trispace"/>
              <a:buNone/>
              <a:defRPr b="0" i="0" sz="2800" u="none" cap="none" strike="noStrike">
                <a:solidFill>
                  <a:schemeClr val="dk1"/>
                </a:solidFill>
                <a:latin typeface="Trispace"/>
                <a:ea typeface="Trispace"/>
                <a:cs typeface="Trispace"/>
                <a:sym typeface="Trispace"/>
              </a:defRPr>
            </a:lvl6pPr>
            <a:lvl7pPr lvl="6" marR="0" rtl="0" algn="l">
              <a:lnSpc>
                <a:spcPct val="100000"/>
              </a:lnSpc>
              <a:spcBef>
                <a:spcPts val="0"/>
              </a:spcBef>
              <a:spcAft>
                <a:spcPts val="0"/>
              </a:spcAft>
              <a:buClr>
                <a:schemeClr val="dk1"/>
              </a:buClr>
              <a:buSzPts val="2800"/>
              <a:buFont typeface="Trispace"/>
              <a:buNone/>
              <a:defRPr b="0" i="0" sz="2800" u="none" cap="none" strike="noStrike">
                <a:solidFill>
                  <a:schemeClr val="dk1"/>
                </a:solidFill>
                <a:latin typeface="Trispace"/>
                <a:ea typeface="Trispace"/>
                <a:cs typeface="Trispace"/>
                <a:sym typeface="Trispace"/>
              </a:defRPr>
            </a:lvl7pPr>
            <a:lvl8pPr lvl="7" marR="0" rtl="0" algn="l">
              <a:lnSpc>
                <a:spcPct val="100000"/>
              </a:lnSpc>
              <a:spcBef>
                <a:spcPts val="0"/>
              </a:spcBef>
              <a:spcAft>
                <a:spcPts val="0"/>
              </a:spcAft>
              <a:buClr>
                <a:schemeClr val="dk1"/>
              </a:buClr>
              <a:buSzPts val="2800"/>
              <a:buFont typeface="Trispace"/>
              <a:buNone/>
              <a:defRPr b="0" i="0" sz="2800" u="none" cap="none" strike="noStrike">
                <a:solidFill>
                  <a:schemeClr val="dk1"/>
                </a:solidFill>
                <a:latin typeface="Trispace"/>
                <a:ea typeface="Trispace"/>
                <a:cs typeface="Trispace"/>
                <a:sym typeface="Trispace"/>
              </a:defRPr>
            </a:lvl8pPr>
            <a:lvl9pPr lvl="8" marR="0" rtl="0" algn="l">
              <a:lnSpc>
                <a:spcPct val="100000"/>
              </a:lnSpc>
              <a:spcBef>
                <a:spcPts val="0"/>
              </a:spcBef>
              <a:spcAft>
                <a:spcPts val="0"/>
              </a:spcAft>
              <a:buClr>
                <a:schemeClr val="dk1"/>
              </a:buClr>
              <a:buSzPts val="2800"/>
              <a:buFont typeface="Trispace"/>
              <a:buNone/>
              <a:defRPr b="0" i="0" sz="2800" u="none" cap="none" strike="noStrike">
                <a:solidFill>
                  <a:schemeClr val="dk1"/>
                </a:solidFill>
                <a:latin typeface="Trispace"/>
                <a:ea typeface="Trispace"/>
                <a:cs typeface="Trispace"/>
                <a:sym typeface="Trispace"/>
              </a:defRPr>
            </a:lvl9pPr>
          </a:lstStyle>
          <a:p/>
        </p:txBody>
      </p:sp>
      <p:sp>
        <p:nvSpPr>
          <p:cNvPr id="618" name="Google Shape;618;p57"/>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1"/>
              </a:buClr>
              <a:buSzPts val="1200"/>
              <a:buFont typeface="Maven Pro"/>
              <a:buChar char="●"/>
              <a:defRPr b="0" i="0" sz="1200" u="none" cap="none" strike="noStrike">
                <a:solidFill>
                  <a:schemeClr val="dk1"/>
                </a:solidFill>
                <a:latin typeface="Maven Pro"/>
                <a:ea typeface="Maven Pro"/>
                <a:cs typeface="Maven Pro"/>
                <a:sym typeface="Maven Pro"/>
              </a:defRPr>
            </a:lvl1pPr>
            <a:lvl2pPr indent="-304800" lvl="1" marL="914400" marR="0" rtl="0" algn="l">
              <a:lnSpc>
                <a:spcPct val="115000"/>
              </a:lnSpc>
              <a:spcBef>
                <a:spcPts val="1600"/>
              </a:spcBef>
              <a:spcAft>
                <a:spcPts val="0"/>
              </a:spcAft>
              <a:buClr>
                <a:schemeClr val="dk1"/>
              </a:buClr>
              <a:buSzPts val="1200"/>
              <a:buFont typeface="Maven Pro"/>
              <a:buChar char="○"/>
              <a:defRPr b="0" i="0" sz="1200" u="none" cap="none" strike="noStrike">
                <a:solidFill>
                  <a:schemeClr val="dk1"/>
                </a:solidFill>
                <a:latin typeface="Maven Pro"/>
                <a:ea typeface="Maven Pro"/>
                <a:cs typeface="Maven Pro"/>
                <a:sym typeface="Maven Pro"/>
              </a:defRPr>
            </a:lvl2pPr>
            <a:lvl3pPr indent="-304800" lvl="2" marL="1371600" marR="0" rtl="0" algn="l">
              <a:lnSpc>
                <a:spcPct val="115000"/>
              </a:lnSpc>
              <a:spcBef>
                <a:spcPts val="1600"/>
              </a:spcBef>
              <a:spcAft>
                <a:spcPts val="0"/>
              </a:spcAft>
              <a:buClr>
                <a:schemeClr val="dk1"/>
              </a:buClr>
              <a:buSzPts val="1200"/>
              <a:buFont typeface="Maven Pro"/>
              <a:buChar char="■"/>
              <a:defRPr b="0" i="0" sz="1200" u="none" cap="none" strike="noStrike">
                <a:solidFill>
                  <a:schemeClr val="dk1"/>
                </a:solidFill>
                <a:latin typeface="Maven Pro"/>
                <a:ea typeface="Maven Pro"/>
                <a:cs typeface="Maven Pro"/>
                <a:sym typeface="Maven Pro"/>
              </a:defRPr>
            </a:lvl3pPr>
            <a:lvl4pPr indent="-304800" lvl="3" marL="1828800" marR="0" rtl="0" algn="l">
              <a:lnSpc>
                <a:spcPct val="115000"/>
              </a:lnSpc>
              <a:spcBef>
                <a:spcPts val="1600"/>
              </a:spcBef>
              <a:spcAft>
                <a:spcPts val="0"/>
              </a:spcAft>
              <a:buClr>
                <a:schemeClr val="dk1"/>
              </a:buClr>
              <a:buSzPts val="1200"/>
              <a:buFont typeface="Maven Pro"/>
              <a:buChar char="●"/>
              <a:defRPr b="0" i="0" sz="1200" u="none" cap="none" strike="noStrike">
                <a:solidFill>
                  <a:schemeClr val="dk1"/>
                </a:solidFill>
                <a:latin typeface="Maven Pro"/>
                <a:ea typeface="Maven Pro"/>
                <a:cs typeface="Maven Pro"/>
                <a:sym typeface="Maven Pro"/>
              </a:defRPr>
            </a:lvl4pPr>
            <a:lvl5pPr indent="-304800" lvl="4" marL="2286000" marR="0" rtl="0" algn="l">
              <a:lnSpc>
                <a:spcPct val="115000"/>
              </a:lnSpc>
              <a:spcBef>
                <a:spcPts val="1600"/>
              </a:spcBef>
              <a:spcAft>
                <a:spcPts val="0"/>
              </a:spcAft>
              <a:buClr>
                <a:schemeClr val="dk1"/>
              </a:buClr>
              <a:buSzPts val="1200"/>
              <a:buFont typeface="Maven Pro"/>
              <a:buChar char="○"/>
              <a:defRPr b="0" i="0" sz="1200" u="none" cap="none" strike="noStrike">
                <a:solidFill>
                  <a:schemeClr val="dk1"/>
                </a:solidFill>
                <a:latin typeface="Maven Pro"/>
                <a:ea typeface="Maven Pro"/>
                <a:cs typeface="Maven Pro"/>
                <a:sym typeface="Maven Pro"/>
              </a:defRPr>
            </a:lvl5pPr>
            <a:lvl6pPr indent="-304800" lvl="5" marL="2743200" marR="0" rtl="0" algn="l">
              <a:lnSpc>
                <a:spcPct val="115000"/>
              </a:lnSpc>
              <a:spcBef>
                <a:spcPts val="1600"/>
              </a:spcBef>
              <a:spcAft>
                <a:spcPts val="0"/>
              </a:spcAft>
              <a:buClr>
                <a:schemeClr val="dk1"/>
              </a:buClr>
              <a:buSzPts val="1200"/>
              <a:buFont typeface="Maven Pro"/>
              <a:buChar char="■"/>
              <a:defRPr b="0" i="0" sz="1200" u="none" cap="none" strike="noStrike">
                <a:solidFill>
                  <a:schemeClr val="dk1"/>
                </a:solidFill>
                <a:latin typeface="Maven Pro"/>
                <a:ea typeface="Maven Pro"/>
                <a:cs typeface="Maven Pro"/>
                <a:sym typeface="Maven Pro"/>
              </a:defRPr>
            </a:lvl6pPr>
            <a:lvl7pPr indent="-304800" lvl="6" marL="3200400" marR="0" rtl="0" algn="l">
              <a:lnSpc>
                <a:spcPct val="115000"/>
              </a:lnSpc>
              <a:spcBef>
                <a:spcPts val="1600"/>
              </a:spcBef>
              <a:spcAft>
                <a:spcPts val="0"/>
              </a:spcAft>
              <a:buClr>
                <a:schemeClr val="dk1"/>
              </a:buClr>
              <a:buSzPts val="1200"/>
              <a:buFont typeface="Maven Pro"/>
              <a:buChar char="●"/>
              <a:defRPr b="0" i="0" sz="1200" u="none" cap="none" strike="noStrike">
                <a:solidFill>
                  <a:schemeClr val="dk1"/>
                </a:solidFill>
                <a:latin typeface="Maven Pro"/>
                <a:ea typeface="Maven Pro"/>
                <a:cs typeface="Maven Pro"/>
                <a:sym typeface="Maven Pro"/>
              </a:defRPr>
            </a:lvl7pPr>
            <a:lvl8pPr indent="-304800" lvl="7" marL="3657600" marR="0" rtl="0" algn="l">
              <a:lnSpc>
                <a:spcPct val="115000"/>
              </a:lnSpc>
              <a:spcBef>
                <a:spcPts val="1600"/>
              </a:spcBef>
              <a:spcAft>
                <a:spcPts val="0"/>
              </a:spcAft>
              <a:buClr>
                <a:schemeClr val="dk1"/>
              </a:buClr>
              <a:buSzPts val="1200"/>
              <a:buFont typeface="Maven Pro"/>
              <a:buChar char="○"/>
              <a:defRPr b="0" i="0" sz="1200" u="none" cap="none" strike="noStrike">
                <a:solidFill>
                  <a:schemeClr val="dk1"/>
                </a:solidFill>
                <a:latin typeface="Maven Pro"/>
                <a:ea typeface="Maven Pro"/>
                <a:cs typeface="Maven Pro"/>
                <a:sym typeface="Maven Pro"/>
              </a:defRPr>
            </a:lvl8pPr>
            <a:lvl9pPr indent="-304800" lvl="8" marL="4114800" marR="0" rtl="0" algn="l">
              <a:lnSpc>
                <a:spcPct val="115000"/>
              </a:lnSpc>
              <a:spcBef>
                <a:spcPts val="1600"/>
              </a:spcBef>
              <a:spcAft>
                <a:spcPts val="1600"/>
              </a:spcAft>
              <a:buClr>
                <a:schemeClr val="dk1"/>
              </a:buClr>
              <a:buSzPts val="1200"/>
              <a:buFont typeface="Maven Pro"/>
              <a:buChar char="■"/>
              <a:defRPr b="0" i="0" sz="1200" u="none" cap="none" strike="noStrike">
                <a:solidFill>
                  <a:schemeClr val="dk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9.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27.jp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20.png"/><Relationship Id="rId5" Type="http://schemas.openxmlformats.org/officeDocument/2006/relationships/image" Target="../media/image14.png"/><Relationship Id="rId6" Type="http://schemas.openxmlformats.org/officeDocument/2006/relationships/image" Target="../media/image23.png"/><Relationship Id="rId7" Type="http://schemas.openxmlformats.org/officeDocument/2006/relationships/image" Target="../media/image15.png"/><Relationship Id="rId8"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image" Target="../media/image3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image" Target="../media/image37.jpg"/><Relationship Id="rId4" Type="http://schemas.openxmlformats.org/officeDocument/2006/relationships/image" Target="../media/image4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 Id="rId3" Type="http://schemas.openxmlformats.org/officeDocument/2006/relationships/image" Target="../media/image37.jpg"/><Relationship Id="rId4" Type="http://schemas.openxmlformats.org/officeDocument/2006/relationships/image" Target="../media/image41.jpg"/><Relationship Id="rId5" Type="http://schemas.openxmlformats.org/officeDocument/2006/relationships/image" Target="../media/image3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image" Target="../media/image1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image" Target="../media/image44.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 Id="rId3"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image" Target="../media/image1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64.png"/><Relationship Id="rId4" Type="http://schemas.openxmlformats.org/officeDocument/2006/relationships/hyperlink" Target="https://raallam.pythonanywhere.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59.png"/><Relationship Id="rId4" Type="http://schemas.openxmlformats.org/officeDocument/2006/relationships/image" Target="../media/image50.png"/><Relationship Id="rId5"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 Id="rId3"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1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image" Target="../media/image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66.png"/><Relationship Id="rId4" Type="http://schemas.openxmlformats.org/officeDocument/2006/relationships/image" Target="../media/image6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 Id="rId3" Type="http://schemas.openxmlformats.org/officeDocument/2006/relationships/image" Target="../media/image1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4.xml"/><Relationship Id="rId3" Type="http://schemas.openxmlformats.org/officeDocument/2006/relationships/image" Target="../media/image62.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5.xml"/><Relationship Id="rId3" Type="http://schemas.openxmlformats.org/officeDocument/2006/relationships/image" Target="../media/image30.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6.xml"/><Relationship Id="rId3" Type="http://schemas.openxmlformats.org/officeDocument/2006/relationships/image" Target="../media/image30.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7.xml"/><Relationship Id="rId3" Type="http://schemas.openxmlformats.org/officeDocument/2006/relationships/image" Target="../media/image30.pn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8.xml"/><Relationship Id="rId3" Type="http://schemas.openxmlformats.org/officeDocument/2006/relationships/image" Target="../media/image30.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9.xml"/><Relationship Id="rId3" Type="http://schemas.openxmlformats.org/officeDocument/2006/relationships/image" Target="../media/image67.png"/><Relationship Id="rId4" Type="http://schemas.openxmlformats.org/officeDocument/2006/relationships/image" Target="../media/image63.png"/><Relationship Id="rId5" Type="http://schemas.openxmlformats.org/officeDocument/2006/relationships/image" Target="../media/image30.png"/><Relationship Id="rId6" Type="http://schemas.openxmlformats.org/officeDocument/2006/relationships/image" Target="../media/image4.png"/><Relationship Id="rId7"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0.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hyperlink" Target="http://drive.google.com/file/d/1vdVsu9HntfZyKv79jm1Yn-MiiWqpFGAR/view" TargetMode="External"/><Relationship Id="rId6" Type="http://schemas.openxmlformats.org/officeDocument/2006/relationships/image" Target="../media/image70.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hyperlink" Target="http://drive.google.com/file/d/1kfrHRMXkcfjIS_y9H8HTpIHx2JWMkou_/view" TargetMode="External"/><Relationship Id="rId6" Type="http://schemas.openxmlformats.org/officeDocument/2006/relationships/image" Target="../media/image7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2.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grpSp>
        <p:nvGrpSpPr>
          <p:cNvPr id="906" name="Google Shape;906;p1"/>
          <p:cNvGrpSpPr/>
          <p:nvPr/>
        </p:nvGrpSpPr>
        <p:grpSpPr>
          <a:xfrm>
            <a:off x="4996653" y="-305023"/>
            <a:ext cx="4646311" cy="5754711"/>
            <a:chOff x="4996653" y="-305023"/>
            <a:chExt cx="4646311" cy="5754711"/>
          </a:xfrm>
        </p:grpSpPr>
        <p:grpSp>
          <p:nvGrpSpPr>
            <p:cNvPr id="907" name="Google Shape;907;p1"/>
            <p:cNvGrpSpPr/>
            <p:nvPr/>
          </p:nvGrpSpPr>
          <p:grpSpPr>
            <a:xfrm>
              <a:off x="4996653" y="-305023"/>
              <a:ext cx="4646311" cy="5754711"/>
              <a:chOff x="4538025" y="-782873"/>
              <a:chExt cx="5023039" cy="6221309"/>
            </a:xfrm>
          </p:grpSpPr>
          <p:grpSp>
            <p:nvGrpSpPr>
              <p:cNvPr id="908" name="Google Shape;908;p1"/>
              <p:cNvGrpSpPr/>
              <p:nvPr/>
            </p:nvGrpSpPr>
            <p:grpSpPr>
              <a:xfrm>
                <a:off x="4538025" y="182501"/>
                <a:ext cx="4013995" cy="5255935"/>
                <a:chOff x="4814250" y="182501"/>
                <a:chExt cx="4013995" cy="5255935"/>
              </a:xfrm>
            </p:grpSpPr>
            <p:grpSp>
              <p:nvGrpSpPr>
                <p:cNvPr id="909" name="Google Shape;909;p1"/>
                <p:cNvGrpSpPr/>
                <p:nvPr/>
              </p:nvGrpSpPr>
              <p:grpSpPr>
                <a:xfrm>
                  <a:off x="5653380" y="891630"/>
                  <a:ext cx="3084515" cy="4546806"/>
                  <a:chOff x="2578080" y="1561820"/>
                  <a:chExt cx="1345833" cy="1983859"/>
                </a:xfrm>
              </p:grpSpPr>
              <p:sp>
                <p:nvSpPr>
                  <p:cNvPr id="910" name="Google Shape;910;p1"/>
                  <p:cNvSpPr/>
                  <p:nvPr/>
                </p:nvSpPr>
                <p:spPr>
                  <a:xfrm>
                    <a:off x="2578080" y="2824581"/>
                    <a:ext cx="931084" cy="13690"/>
                  </a:xfrm>
                  <a:custGeom>
                    <a:rect b="b" l="l" r="r" t="t"/>
                    <a:pathLst>
                      <a:path extrusionOk="0" h="207" w="14078">
                        <a:moveTo>
                          <a:pt x="98" y="1"/>
                        </a:moveTo>
                        <a:cubicBezTo>
                          <a:pt x="45" y="1"/>
                          <a:pt x="0" y="46"/>
                          <a:pt x="0" y="108"/>
                        </a:cubicBezTo>
                        <a:cubicBezTo>
                          <a:pt x="0" y="161"/>
                          <a:pt x="45" y="206"/>
                          <a:pt x="98" y="206"/>
                        </a:cubicBezTo>
                        <a:lnTo>
                          <a:pt x="13970" y="206"/>
                        </a:lnTo>
                        <a:cubicBezTo>
                          <a:pt x="14024" y="206"/>
                          <a:pt x="14077" y="161"/>
                          <a:pt x="14077" y="108"/>
                        </a:cubicBezTo>
                        <a:cubicBezTo>
                          <a:pt x="14077" y="46"/>
                          <a:pt x="14024" y="1"/>
                          <a:pt x="139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1"/>
                  <p:cNvSpPr/>
                  <p:nvPr/>
                </p:nvSpPr>
                <p:spPr>
                  <a:xfrm>
                    <a:off x="2594549" y="2805137"/>
                    <a:ext cx="1329364" cy="740542"/>
                  </a:xfrm>
                  <a:custGeom>
                    <a:rect b="b" l="l" r="r" t="t"/>
                    <a:pathLst>
                      <a:path extrusionOk="0" h="11197" w="20100">
                        <a:moveTo>
                          <a:pt x="5791" y="63"/>
                        </a:moveTo>
                        <a:cubicBezTo>
                          <a:pt x="5398" y="170"/>
                          <a:pt x="5023" y="438"/>
                          <a:pt x="4907" y="830"/>
                        </a:cubicBezTo>
                        <a:lnTo>
                          <a:pt x="4907" y="830"/>
                        </a:lnTo>
                        <a:cubicBezTo>
                          <a:pt x="4319" y="687"/>
                          <a:pt x="3730" y="625"/>
                          <a:pt x="3132" y="580"/>
                        </a:cubicBezTo>
                        <a:lnTo>
                          <a:pt x="3132" y="580"/>
                        </a:lnTo>
                        <a:cubicBezTo>
                          <a:pt x="2971" y="563"/>
                          <a:pt x="2811" y="554"/>
                          <a:pt x="2650" y="563"/>
                        </a:cubicBezTo>
                        <a:lnTo>
                          <a:pt x="2650" y="563"/>
                        </a:lnTo>
                        <a:cubicBezTo>
                          <a:pt x="2490" y="563"/>
                          <a:pt x="2329" y="580"/>
                          <a:pt x="2169" y="580"/>
                        </a:cubicBezTo>
                        <a:lnTo>
                          <a:pt x="2169" y="580"/>
                        </a:lnTo>
                        <a:cubicBezTo>
                          <a:pt x="1901" y="589"/>
                          <a:pt x="1633" y="563"/>
                          <a:pt x="1366" y="536"/>
                        </a:cubicBezTo>
                        <a:lnTo>
                          <a:pt x="1366" y="536"/>
                        </a:lnTo>
                        <a:cubicBezTo>
                          <a:pt x="1053" y="500"/>
                          <a:pt x="697" y="563"/>
                          <a:pt x="411" y="687"/>
                        </a:cubicBezTo>
                        <a:lnTo>
                          <a:pt x="411" y="687"/>
                        </a:lnTo>
                        <a:cubicBezTo>
                          <a:pt x="286" y="741"/>
                          <a:pt x="161" y="830"/>
                          <a:pt x="90" y="946"/>
                        </a:cubicBezTo>
                        <a:lnTo>
                          <a:pt x="90" y="946"/>
                        </a:lnTo>
                        <a:cubicBezTo>
                          <a:pt x="19" y="1062"/>
                          <a:pt x="1" y="1214"/>
                          <a:pt x="63" y="1339"/>
                        </a:cubicBezTo>
                        <a:lnTo>
                          <a:pt x="63" y="1339"/>
                        </a:lnTo>
                        <a:cubicBezTo>
                          <a:pt x="108" y="1428"/>
                          <a:pt x="197" y="1499"/>
                          <a:pt x="295" y="1535"/>
                        </a:cubicBezTo>
                        <a:lnTo>
                          <a:pt x="295" y="1535"/>
                        </a:lnTo>
                        <a:cubicBezTo>
                          <a:pt x="474" y="1606"/>
                          <a:pt x="652" y="1588"/>
                          <a:pt x="830" y="1562"/>
                        </a:cubicBezTo>
                        <a:lnTo>
                          <a:pt x="830" y="1562"/>
                        </a:lnTo>
                        <a:cubicBezTo>
                          <a:pt x="964" y="1553"/>
                          <a:pt x="1098" y="1535"/>
                          <a:pt x="1241" y="1562"/>
                        </a:cubicBezTo>
                        <a:lnTo>
                          <a:pt x="1241" y="1562"/>
                        </a:lnTo>
                        <a:cubicBezTo>
                          <a:pt x="1366" y="1580"/>
                          <a:pt x="1482" y="1633"/>
                          <a:pt x="1607" y="1651"/>
                        </a:cubicBezTo>
                        <a:lnTo>
                          <a:pt x="1607" y="1651"/>
                        </a:lnTo>
                        <a:cubicBezTo>
                          <a:pt x="1687" y="1660"/>
                          <a:pt x="1767" y="1651"/>
                          <a:pt x="1856" y="1642"/>
                        </a:cubicBezTo>
                        <a:lnTo>
                          <a:pt x="1856" y="1642"/>
                        </a:lnTo>
                        <a:cubicBezTo>
                          <a:pt x="1937" y="1633"/>
                          <a:pt x="2026" y="1624"/>
                          <a:pt x="2106" y="1633"/>
                        </a:cubicBezTo>
                        <a:lnTo>
                          <a:pt x="2106" y="1633"/>
                        </a:lnTo>
                        <a:cubicBezTo>
                          <a:pt x="2222" y="1642"/>
                          <a:pt x="2320" y="1687"/>
                          <a:pt x="2427" y="1731"/>
                        </a:cubicBezTo>
                        <a:lnTo>
                          <a:pt x="2427" y="1731"/>
                        </a:lnTo>
                        <a:cubicBezTo>
                          <a:pt x="2713" y="1847"/>
                          <a:pt x="3016" y="1927"/>
                          <a:pt x="3319" y="1972"/>
                        </a:cubicBezTo>
                        <a:lnTo>
                          <a:pt x="3319" y="1972"/>
                        </a:lnTo>
                        <a:cubicBezTo>
                          <a:pt x="4087" y="2097"/>
                          <a:pt x="4800" y="2418"/>
                          <a:pt x="5469" y="2802"/>
                        </a:cubicBezTo>
                        <a:lnTo>
                          <a:pt x="5469" y="2802"/>
                        </a:lnTo>
                        <a:cubicBezTo>
                          <a:pt x="5782" y="2980"/>
                          <a:pt x="6076" y="3194"/>
                          <a:pt x="6379" y="3382"/>
                        </a:cubicBezTo>
                        <a:lnTo>
                          <a:pt x="6379" y="3382"/>
                        </a:lnTo>
                        <a:cubicBezTo>
                          <a:pt x="6692" y="3578"/>
                          <a:pt x="7048" y="3685"/>
                          <a:pt x="7387" y="3783"/>
                        </a:cubicBezTo>
                        <a:lnTo>
                          <a:pt x="7387" y="3783"/>
                        </a:lnTo>
                        <a:cubicBezTo>
                          <a:pt x="7753" y="3890"/>
                          <a:pt x="8119" y="3988"/>
                          <a:pt x="8494" y="4042"/>
                        </a:cubicBezTo>
                        <a:lnTo>
                          <a:pt x="8494" y="4042"/>
                        </a:lnTo>
                        <a:cubicBezTo>
                          <a:pt x="8868" y="4104"/>
                          <a:pt x="9243" y="4095"/>
                          <a:pt x="9618" y="4140"/>
                        </a:cubicBezTo>
                        <a:lnTo>
                          <a:pt x="9618" y="4140"/>
                        </a:lnTo>
                        <a:cubicBezTo>
                          <a:pt x="10394" y="4238"/>
                          <a:pt x="11161" y="4399"/>
                          <a:pt x="11901" y="4622"/>
                        </a:cubicBezTo>
                        <a:lnTo>
                          <a:pt x="11901" y="4622"/>
                        </a:lnTo>
                        <a:cubicBezTo>
                          <a:pt x="12223" y="4720"/>
                          <a:pt x="12535" y="4854"/>
                          <a:pt x="12767" y="5094"/>
                        </a:cubicBezTo>
                        <a:lnTo>
                          <a:pt x="12767" y="5094"/>
                        </a:lnTo>
                        <a:cubicBezTo>
                          <a:pt x="13097" y="5451"/>
                          <a:pt x="13320" y="5915"/>
                          <a:pt x="13570" y="6334"/>
                        </a:cubicBezTo>
                        <a:lnTo>
                          <a:pt x="13570" y="6334"/>
                        </a:lnTo>
                        <a:cubicBezTo>
                          <a:pt x="13855" y="6807"/>
                          <a:pt x="14141" y="7289"/>
                          <a:pt x="14417" y="7771"/>
                        </a:cubicBezTo>
                        <a:lnTo>
                          <a:pt x="14417" y="7771"/>
                        </a:lnTo>
                        <a:cubicBezTo>
                          <a:pt x="15051" y="8904"/>
                          <a:pt x="15648" y="10046"/>
                          <a:pt x="16246" y="11196"/>
                        </a:cubicBezTo>
                        <a:lnTo>
                          <a:pt x="16246" y="11196"/>
                        </a:lnTo>
                        <a:lnTo>
                          <a:pt x="20037" y="11196"/>
                        </a:lnTo>
                        <a:lnTo>
                          <a:pt x="20100" y="9368"/>
                        </a:lnTo>
                        <a:cubicBezTo>
                          <a:pt x="19404" y="8636"/>
                          <a:pt x="18717" y="7887"/>
                          <a:pt x="18048" y="7128"/>
                        </a:cubicBezTo>
                        <a:lnTo>
                          <a:pt x="18048" y="7128"/>
                        </a:lnTo>
                        <a:cubicBezTo>
                          <a:pt x="17914" y="6968"/>
                          <a:pt x="17780" y="6816"/>
                          <a:pt x="17647" y="6665"/>
                        </a:cubicBezTo>
                        <a:lnTo>
                          <a:pt x="17647" y="6665"/>
                        </a:lnTo>
                        <a:cubicBezTo>
                          <a:pt x="17459" y="6450"/>
                          <a:pt x="17272" y="6236"/>
                          <a:pt x="17085" y="6022"/>
                        </a:cubicBezTo>
                        <a:lnTo>
                          <a:pt x="17085" y="6022"/>
                        </a:lnTo>
                        <a:cubicBezTo>
                          <a:pt x="16870" y="5772"/>
                          <a:pt x="16647" y="5523"/>
                          <a:pt x="16442" y="5264"/>
                        </a:cubicBezTo>
                        <a:lnTo>
                          <a:pt x="16442" y="5264"/>
                        </a:lnTo>
                        <a:cubicBezTo>
                          <a:pt x="15818" y="4443"/>
                          <a:pt x="15336" y="3524"/>
                          <a:pt x="14908" y="2588"/>
                        </a:cubicBezTo>
                        <a:lnTo>
                          <a:pt x="14908" y="2588"/>
                        </a:lnTo>
                        <a:cubicBezTo>
                          <a:pt x="14489" y="1651"/>
                          <a:pt x="13659" y="902"/>
                          <a:pt x="12695" y="563"/>
                        </a:cubicBezTo>
                        <a:lnTo>
                          <a:pt x="12695" y="563"/>
                        </a:lnTo>
                        <a:cubicBezTo>
                          <a:pt x="12196" y="393"/>
                          <a:pt x="11661" y="331"/>
                          <a:pt x="11143" y="393"/>
                        </a:cubicBezTo>
                        <a:lnTo>
                          <a:pt x="11143" y="393"/>
                        </a:lnTo>
                        <a:cubicBezTo>
                          <a:pt x="10501" y="482"/>
                          <a:pt x="9975" y="670"/>
                          <a:pt x="9314" y="527"/>
                        </a:cubicBezTo>
                        <a:lnTo>
                          <a:pt x="9314" y="527"/>
                        </a:lnTo>
                        <a:cubicBezTo>
                          <a:pt x="8538" y="366"/>
                          <a:pt x="7780" y="170"/>
                          <a:pt x="6995" y="63"/>
                        </a:cubicBezTo>
                        <a:lnTo>
                          <a:pt x="6995" y="63"/>
                        </a:lnTo>
                        <a:cubicBezTo>
                          <a:pt x="6772" y="27"/>
                          <a:pt x="6549" y="1"/>
                          <a:pt x="6326" y="1"/>
                        </a:cubicBezTo>
                        <a:lnTo>
                          <a:pt x="6326" y="1"/>
                        </a:lnTo>
                        <a:cubicBezTo>
                          <a:pt x="6138" y="1"/>
                          <a:pt x="5960" y="18"/>
                          <a:pt x="5791" y="63"/>
                        </a:cubicBezTo>
                      </a:path>
                    </a:pathLst>
                  </a:custGeom>
                  <a:gradFill>
                    <a:gsLst>
                      <a:gs pos="0">
                        <a:schemeClr val="accent1"/>
                      </a:gs>
                      <a:gs pos="100000">
                        <a:schemeClr val="dk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2" name="Google Shape;912;p1"/>
                  <p:cNvGrpSpPr/>
                  <p:nvPr/>
                </p:nvGrpSpPr>
                <p:grpSpPr>
                  <a:xfrm>
                    <a:off x="2587210" y="1561820"/>
                    <a:ext cx="912848" cy="926858"/>
                    <a:chOff x="2750971" y="1431167"/>
                    <a:chExt cx="602778" cy="612030"/>
                  </a:xfrm>
                </p:grpSpPr>
                <p:sp>
                  <p:nvSpPr>
                    <p:cNvPr id="913" name="Google Shape;913;p1"/>
                    <p:cNvSpPr/>
                    <p:nvPr/>
                  </p:nvSpPr>
                  <p:spPr>
                    <a:xfrm>
                      <a:off x="2976492" y="1662572"/>
                      <a:ext cx="151741" cy="148308"/>
                    </a:xfrm>
                    <a:custGeom>
                      <a:rect b="b" l="l" r="r" t="t"/>
                      <a:pathLst>
                        <a:path extrusionOk="0" h="2722" w="2785">
                          <a:moveTo>
                            <a:pt x="786" y="0"/>
                          </a:moveTo>
                          <a:cubicBezTo>
                            <a:pt x="349" y="0"/>
                            <a:pt x="1" y="357"/>
                            <a:pt x="1" y="794"/>
                          </a:cubicBezTo>
                          <a:lnTo>
                            <a:pt x="1" y="1927"/>
                          </a:lnTo>
                          <a:cubicBezTo>
                            <a:pt x="1" y="2364"/>
                            <a:pt x="349" y="2721"/>
                            <a:pt x="786" y="2721"/>
                          </a:cubicBezTo>
                          <a:lnTo>
                            <a:pt x="1999" y="2721"/>
                          </a:lnTo>
                          <a:cubicBezTo>
                            <a:pt x="2436" y="2721"/>
                            <a:pt x="2784" y="2364"/>
                            <a:pt x="2784" y="1927"/>
                          </a:cubicBezTo>
                          <a:lnTo>
                            <a:pt x="2784" y="794"/>
                          </a:lnTo>
                          <a:cubicBezTo>
                            <a:pt x="2784" y="357"/>
                            <a:pt x="2436" y="0"/>
                            <a:pt x="1999" y="0"/>
                          </a:cubicBezTo>
                          <a:close/>
                        </a:path>
                      </a:pathLst>
                    </a:custGeom>
                    <a:gradFill>
                      <a:gsLst>
                        <a:gs pos="0">
                          <a:srgbClr val="4654F0">
                            <a:alpha val="69019"/>
                          </a:srgbClr>
                        </a:gs>
                        <a:gs pos="100000">
                          <a:srgbClr val="8134EC">
                            <a:alpha val="69019"/>
                          </a:srgbClr>
                        </a:gs>
                      </a:gsLst>
                      <a:lin ang="5400012" scaled="0"/>
                    </a:gradFill>
                    <a:ln>
                      <a:noFill/>
                    </a:ln>
                    <a:effectLst>
                      <a:outerShdw blurRad="57150" rotWithShape="0" algn="bl" dist="9525">
                        <a:schemeClr val="dk2">
                          <a:alpha val="72156"/>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1"/>
                    <p:cNvSpPr/>
                    <p:nvPr/>
                  </p:nvSpPr>
                  <p:spPr>
                    <a:xfrm>
                      <a:off x="2998395" y="1683931"/>
                      <a:ext cx="107935" cy="105537"/>
                    </a:xfrm>
                    <a:custGeom>
                      <a:rect b="b" l="l" r="r" t="t"/>
                      <a:pathLst>
                        <a:path extrusionOk="0" h="1937" w="1981">
                          <a:moveTo>
                            <a:pt x="562" y="1"/>
                          </a:moveTo>
                          <a:cubicBezTo>
                            <a:pt x="250" y="1"/>
                            <a:pt x="0" y="259"/>
                            <a:pt x="0" y="563"/>
                          </a:cubicBezTo>
                          <a:lnTo>
                            <a:pt x="0" y="1375"/>
                          </a:lnTo>
                          <a:cubicBezTo>
                            <a:pt x="0" y="1687"/>
                            <a:pt x="250" y="1937"/>
                            <a:pt x="562" y="1937"/>
                          </a:cubicBezTo>
                          <a:lnTo>
                            <a:pt x="1419" y="1937"/>
                          </a:lnTo>
                          <a:cubicBezTo>
                            <a:pt x="1731" y="1937"/>
                            <a:pt x="1981" y="1687"/>
                            <a:pt x="1981" y="1375"/>
                          </a:cubicBezTo>
                          <a:lnTo>
                            <a:pt x="1981" y="563"/>
                          </a:lnTo>
                          <a:cubicBezTo>
                            <a:pt x="1981" y="259"/>
                            <a:pt x="1731" y="1"/>
                            <a:pt x="1419" y="1"/>
                          </a:cubicBezTo>
                          <a:close/>
                        </a:path>
                      </a:pathLst>
                    </a:custGeom>
                    <a:gradFill>
                      <a:gsLst>
                        <a:gs pos="0">
                          <a:srgbClr val="4654F0">
                            <a:alpha val="69019"/>
                          </a:srgbClr>
                        </a:gs>
                        <a:gs pos="100000">
                          <a:srgbClr val="8134EC">
                            <a:alpha val="69019"/>
                          </a:srgbClr>
                        </a:gs>
                      </a:gsLst>
                      <a:lin ang="5400012" scaled="0"/>
                    </a:gradFill>
                    <a:ln>
                      <a:noFill/>
                    </a:ln>
                    <a:effectLst>
                      <a:outerShdw blurRad="57150" rotWithShape="0" algn="bl" dist="9525">
                        <a:schemeClr val="dk2">
                          <a:alpha val="72156"/>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1"/>
                    <p:cNvSpPr/>
                    <p:nvPr/>
                  </p:nvSpPr>
                  <p:spPr>
                    <a:xfrm>
                      <a:off x="3128183" y="1772417"/>
                      <a:ext cx="133216" cy="111858"/>
                    </a:xfrm>
                    <a:custGeom>
                      <a:rect b="b" l="l" r="r" t="t"/>
                      <a:pathLst>
                        <a:path extrusionOk="0" h="2053" w="2445">
                          <a:moveTo>
                            <a:pt x="0" y="0"/>
                          </a:moveTo>
                          <a:lnTo>
                            <a:pt x="0" y="18"/>
                          </a:lnTo>
                          <a:lnTo>
                            <a:pt x="928" y="18"/>
                          </a:lnTo>
                          <a:lnTo>
                            <a:pt x="2427" y="1499"/>
                          </a:lnTo>
                          <a:lnTo>
                            <a:pt x="2427" y="2052"/>
                          </a:lnTo>
                          <a:lnTo>
                            <a:pt x="2445" y="2052"/>
                          </a:lnTo>
                          <a:lnTo>
                            <a:pt x="2445" y="1490"/>
                          </a:lnTo>
                          <a:lnTo>
                            <a:pt x="937" y="0"/>
                          </a:lnTo>
                          <a:close/>
                        </a:path>
                      </a:pathLst>
                    </a:custGeom>
                    <a:gradFill>
                      <a:gsLst>
                        <a:gs pos="0">
                          <a:srgbClr val="4654F0">
                            <a:alpha val="69019"/>
                          </a:srgbClr>
                        </a:gs>
                        <a:gs pos="100000">
                          <a:srgbClr val="8134EC">
                            <a:alpha val="69019"/>
                          </a:srgbClr>
                        </a:gs>
                      </a:gsLst>
                      <a:lin ang="5400012" scaled="0"/>
                    </a:gradFill>
                    <a:ln>
                      <a:noFill/>
                    </a:ln>
                    <a:effectLst>
                      <a:outerShdw blurRad="57150" rotWithShape="0" algn="bl" dist="9525">
                        <a:schemeClr val="dk2">
                          <a:alpha val="72156"/>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1"/>
                    <p:cNvSpPr/>
                    <p:nvPr/>
                  </p:nvSpPr>
                  <p:spPr>
                    <a:xfrm>
                      <a:off x="3108731" y="1823743"/>
                      <a:ext cx="45713" cy="93769"/>
                    </a:xfrm>
                    <a:custGeom>
                      <a:rect b="b" l="l" r="r" t="t"/>
                      <a:pathLst>
                        <a:path extrusionOk="0" h="1721" w="839">
                          <a:moveTo>
                            <a:pt x="61" y="1"/>
                          </a:moveTo>
                          <a:cubicBezTo>
                            <a:pt x="41" y="1"/>
                            <a:pt x="23" y="11"/>
                            <a:pt x="9" y="31"/>
                          </a:cubicBezTo>
                          <a:cubicBezTo>
                            <a:pt x="0" y="58"/>
                            <a:pt x="9" y="84"/>
                            <a:pt x="36" y="102"/>
                          </a:cubicBezTo>
                          <a:lnTo>
                            <a:pt x="54" y="102"/>
                          </a:lnTo>
                          <a:lnTo>
                            <a:pt x="54" y="218"/>
                          </a:lnTo>
                          <a:lnTo>
                            <a:pt x="768" y="932"/>
                          </a:lnTo>
                          <a:lnTo>
                            <a:pt x="768" y="1610"/>
                          </a:lnTo>
                          <a:cubicBezTo>
                            <a:pt x="750" y="1619"/>
                            <a:pt x="741" y="1628"/>
                            <a:pt x="732" y="1637"/>
                          </a:cubicBezTo>
                          <a:cubicBezTo>
                            <a:pt x="714" y="1663"/>
                            <a:pt x="732" y="1699"/>
                            <a:pt x="759" y="1717"/>
                          </a:cubicBezTo>
                          <a:cubicBezTo>
                            <a:pt x="765" y="1719"/>
                            <a:pt x="772" y="1720"/>
                            <a:pt x="779" y="1720"/>
                          </a:cubicBezTo>
                          <a:cubicBezTo>
                            <a:pt x="798" y="1720"/>
                            <a:pt x="817" y="1710"/>
                            <a:pt x="830" y="1690"/>
                          </a:cubicBezTo>
                          <a:cubicBezTo>
                            <a:pt x="839" y="1663"/>
                            <a:pt x="830" y="1628"/>
                            <a:pt x="803" y="1619"/>
                          </a:cubicBezTo>
                          <a:cubicBezTo>
                            <a:pt x="794" y="1619"/>
                            <a:pt x="794" y="1610"/>
                            <a:pt x="785" y="1610"/>
                          </a:cubicBezTo>
                          <a:lnTo>
                            <a:pt x="785" y="923"/>
                          </a:lnTo>
                          <a:lnTo>
                            <a:pt x="72" y="209"/>
                          </a:lnTo>
                          <a:lnTo>
                            <a:pt x="72" y="102"/>
                          </a:lnTo>
                          <a:cubicBezTo>
                            <a:pt x="81" y="102"/>
                            <a:pt x="99" y="93"/>
                            <a:pt x="107" y="75"/>
                          </a:cubicBezTo>
                          <a:cubicBezTo>
                            <a:pt x="125" y="49"/>
                            <a:pt x="107" y="22"/>
                            <a:pt x="81" y="4"/>
                          </a:cubicBezTo>
                          <a:cubicBezTo>
                            <a:pt x="74" y="2"/>
                            <a:pt x="67" y="1"/>
                            <a:pt x="61" y="1"/>
                          </a:cubicBezTo>
                          <a:close/>
                        </a:path>
                      </a:pathLst>
                    </a:custGeom>
                    <a:gradFill>
                      <a:gsLst>
                        <a:gs pos="0">
                          <a:srgbClr val="4654F0">
                            <a:alpha val="69019"/>
                          </a:srgbClr>
                        </a:gs>
                        <a:gs pos="100000">
                          <a:srgbClr val="8134EC">
                            <a:alpha val="69019"/>
                          </a:srgbClr>
                        </a:gs>
                      </a:gsLst>
                      <a:lin ang="5400012" scaled="0"/>
                    </a:gradFill>
                    <a:ln>
                      <a:noFill/>
                    </a:ln>
                    <a:effectLst>
                      <a:outerShdw blurRad="57150" rotWithShape="0" algn="bl" dist="9525">
                        <a:schemeClr val="dk2">
                          <a:alpha val="72156"/>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1"/>
                    <p:cNvSpPr/>
                    <p:nvPr/>
                  </p:nvSpPr>
                  <p:spPr>
                    <a:xfrm>
                      <a:off x="3168503" y="1553163"/>
                      <a:ext cx="74427" cy="68597"/>
                    </a:xfrm>
                    <a:custGeom>
                      <a:rect b="b" l="l" r="r" t="t"/>
                      <a:pathLst>
                        <a:path extrusionOk="0" h="1259" w="1366">
                          <a:moveTo>
                            <a:pt x="90" y="1"/>
                          </a:moveTo>
                          <a:cubicBezTo>
                            <a:pt x="45" y="1"/>
                            <a:pt x="1" y="37"/>
                            <a:pt x="1" y="90"/>
                          </a:cubicBezTo>
                          <a:cubicBezTo>
                            <a:pt x="1" y="135"/>
                            <a:pt x="36" y="170"/>
                            <a:pt x="81" y="170"/>
                          </a:cubicBezTo>
                          <a:lnTo>
                            <a:pt x="81" y="536"/>
                          </a:lnTo>
                          <a:lnTo>
                            <a:pt x="768" y="1214"/>
                          </a:lnTo>
                          <a:lnTo>
                            <a:pt x="1259" y="1214"/>
                          </a:lnTo>
                          <a:cubicBezTo>
                            <a:pt x="1259" y="1241"/>
                            <a:pt x="1285" y="1259"/>
                            <a:pt x="1312" y="1259"/>
                          </a:cubicBezTo>
                          <a:cubicBezTo>
                            <a:pt x="1339" y="1259"/>
                            <a:pt x="1366" y="1241"/>
                            <a:pt x="1366" y="1205"/>
                          </a:cubicBezTo>
                          <a:cubicBezTo>
                            <a:pt x="1366" y="1179"/>
                            <a:pt x="1339" y="1152"/>
                            <a:pt x="1312" y="1152"/>
                          </a:cubicBezTo>
                          <a:cubicBezTo>
                            <a:pt x="1285" y="1152"/>
                            <a:pt x="1259" y="1179"/>
                            <a:pt x="1259" y="1196"/>
                          </a:cubicBezTo>
                          <a:lnTo>
                            <a:pt x="777" y="1196"/>
                          </a:lnTo>
                          <a:lnTo>
                            <a:pt x="99" y="527"/>
                          </a:lnTo>
                          <a:lnTo>
                            <a:pt x="99" y="170"/>
                          </a:lnTo>
                          <a:cubicBezTo>
                            <a:pt x="143" y="170"/>
                            <a:pt x="179" y="135"/>
                            <a:pt x="179" y="90"/>
                          </a:cubicBezTo>
                          <a:cubicBezTo>
                            <a:pt x="179" y="37"/>
                            <a:pt x="134" y="1"/>
                            <a:pt x="90" y="1"/>
                          </a:cubicBezTo>
                          <a:close/>
                        </a:path>
                      </a:pathLst>
                    </a:custGeom>
                    <a:gradFill>
                      <a:gsLst>
                        <a:gs pos="0">
                          <a:srgbClr val="4654F0">
                            <a:alpha val="69019"/>
                          </a:srgbClr>
                        </a:gs>
                        <a:gs pos="100000">
                          <a:srgbClr val="8134EC">
                            <a:alpha val="69019"/>
                          </a:srgbClr>
                        </a:gs>
                      </a:gsLst>
                      <a:lin ang="5400012" scaled="0"/>
                    </a:gradFill>
                    <a:ln>
                      <a:noFill/>
                    </a:ln>
                    <a:effectLst>
                      <a:outerShdw blurRad="57150" rotWithShape="0" algn="bl" dist="9525">
                        <a:schemeClr val="dk2">
                          <a:alpha val="72156"/>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1"/>
                    <p:cNvSpPr/>
                    <p:nvPr/>
                  </p:nvSpPr>
                  <p:spPr>
                    <a:xfrm>
                      <a:off x="3191333" y="1572124"/>
                      <a:ext cx="49145" cy="33127"/>
                    </a:xfrm>
                    <a:custGeom>
                      <a:rect b="b" l="l" r="r" t="t"/>
                      <a:pathLst>
                        <a:path extrusionOk="0" h="608" w="902">
                          <a:moveTo>
                            <a:pt x="54" y="1"/>
                          </a:moveTo>
                          <a:cubicBezTo>
                            <a:pt x="28" y="1"/>
                            <a:pt x="1" y="19"/>
                            <a:pt x="1" y="54"/>
                          </a:cubicBezTo>
                          <a:cubicBezTo>
                            <a:pt x="1" y="81"/>
                            <a:pt x="28" y="108"/>
                            <a:pt x="54" y="108"/>
                          </a:cubicBezTo>
                          <a:cubicBezTo>
                            <a:pt x="72" y="108"/>
                            <a:pt x="81" y="99"/>
                            <a:pt x="90" y="90"/>
                          </a:cubicBezTo>
                          <a:lnTo>
                            <a:pt x="554" y="563"/>
                          </a:lnTo>
                          <a:lnTo>
                            <a:pt x="804" y="563"/>
                          </a:lnTo>
                          <a:cubicBezTo>
                            <a:pt x="804" y="590"/>
                            <a:pt x="822" y="608"/>
                            <a:pt x="848" y="608"/>
                          </a:cubicBezTo>
                          <a:cubicBezTo>
                            <a:pt x="884" y="608"/>
                            <a:pt x="902" y="590"/>
                            <a:pt x="902" y="554"/>
                          </a:cubicBezTo>
                          <a:cubicBezTo>
                            <a:pt x="902" y="527"/>
                            <a:pt x="884" y="500"/>
                            <a:pt x="848" y="500"/>
                          </a:cubicBezTo>
                          <a:cubicBezTo>
                            <a:pt x="822" y="500"/>
                            <a:pt x="804" y="527"/>
                            <a:pt x="804" y="545"/>
                          </a:cubicBezTo>
                          <a:lnTo>
                            <a:pt x="563" y="545"/>
                          </a:lnTo>
                          <a:lnTo>
                            <a:pt x="99" y="81"/>
                          </a:lnTo>
                          <a:cubicBezTo>
                            <a:pt x="108" y="72"/>
                            <a:pt x="108" y="63"/>
                            <a:pt x="108" y="54"/>
                          </a:cubicBezTo>
                          <a:cubicBezTo>
                            <a:pt x="108" y="19"/>
                            <a:pt x="90" y="1"/>
                            <a:pt x="54" y="1"/>
                          </a:cubicBezTo>
                          <a:close/>
                        </a:path>
                      </a:pathLst>
                    </a:custGeom>
                    <a:gradFill>
                      <a:gsLst>
                        <a:gs pos="0">
                          <a:srgbClr val="4654F0">
                            <a:alpha val="69019"/>
                          </a:srgbClr>
                        </a:gs>
                        <a:gs pos="100000">
                          <a:srgbClr val="8134EC">
                            <a:alpha val="69019"/>
                          </a:srgbClr>
                        </a:gs>
                      </a:gsLst>
                      <a:lin ang="5400012" scaled="0"/>
                    </a:gradFill>
                    <a:ln>
                      <a:noFill/>
                    </a:ln>
                    <a:effectLst>
                      <a:outerShdw blurRad="57150" rotWithShape="0" algn="bl" dist="9525">
                        <a:schemeClr val="dk2">
                          <a:alpha val="72156"/>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1"/>
                    <p:cNvSpPr/>
                    <p:nvPr/>
                  </p:nvSpPr>
                  <p:spPr>
                    <a:xfrm>
                      <a:off x="3115542" y="1585746"/>
                      <a:ext cx="46203" cy="104066"/>
                    </a:xfrm>
                    <a:custGeom>
                      <a:rect b="b" l="l" r="r" t="t"/>
                      <a:pathLst>
                        <a:path extrusionOk="0" h="1910" w="848">
                          <a:moveTo>
                            <a:pt x="54" y="1"/>
                          </a:moveTo>
                          <a:cubicBezTo>
                            <a:pt x="27" y="1"/>
                            <a:pt x="0" y="27"/>
                            <a:pt x="0" y="54"/>
                          </a:cubicBezTo>
                          <a:cubicBezTo>
                            <a:pt x="0" y="81"/>
                            <a:pt x="27" y="108"/>
                            <a:pt x="54" y="108"/>
                          </a:cubicBezTo>
                          <a:cubicBezTo>
                            <a:pt x="63" y="108"/>
                            <a:pt x="72" y="108"/>
                            <a:pt x="81" y="99"/>
                          </a:cubicBezTo>
                          <a:lnTo>
                            <a:pt x="830" y="857"/>
                          </a:lnTo>
                          <a:lnTo>
                            <a:pt x="830" y="1526"/>
                          </a:lnTo>
                          <a:lnTo>
                            <a:pt x="536" y="1812"/>
                          </a:lnTo>
                          <a:cubicBezTo>
                            <a:pt x="527" y="1803"/>
                            <a:pt x="518" y="1803"/>
                            <a:pt x="509" y="1803"/>
                          </a:cubicBezTo>
                          <a:cubicBezTo>
                            <a:pt x="473" y="1803"/>
                            <a:pt x="455" y="1821"/>
                            <a:pt x="455" y="1856"/>
                          </a:cubicBezTo>
                          <a:cubicBezTo>
                            <a:pt x="455" y="1883"/>
                            <a:pt x="473" y="1910"/>
                            <a:pt x="509" y="1910"/>
                          </a:cubicBezTo>
                          <a:cubicBezTo>
                            <a:pt x="536" y="1910"/>
                            <a:pt x="562" y="1883"/>
                            <a:pt x="562" y="1856"/>
                          </a:cubicBezTo>
                          <a:cubicBezTo>
                            <a:pt x="562" y="1838"/>
                            <a:pt x="553" y="1830"/>
                            <a:pt x="553" y="1821"/>
                          </a:cubicBezTo>
                          <a:lnTo>
                            <a:pt x="848" y="1535"/>
                          </a:lnTo>
                          <a:lnTo>
                            <a:pt x="848" y="848"/>
                          </a:lnTo>
                          <a:lnTo>
                            <a:pt x="839" y="839"/>
                          </a:lnTo>
                          <a:lnTo>
                            <a:pt x="98" y="90"/>
                          </a:lnTo>
                          <a:cubicBezTo>
                            <a:pt x="107" y="81"/>
                            <a:pt x="107" y="63"/>
                            <a:pt x="107" y="54"/>
                          </a:cubicBezTo>
                          <a:cubicBezTo>
                            <a:pt x="107" y="27"/>
                            <a:pt x="81" y="1"/>
                            <a:pt x="54" y="1"/>
                          </a:cubicBezTo>
                          <a:close/>
                        </a:path>
                      </a:pathLst>
                    </a:custGeom>
                    <a:gradFill>
                      <a:gsLst>
                        <a:gs pos="0">
                          <a:srgbClr val="4654F0">
                            <a:alpha val="69019"/>
                          </a:srgbClr>
                        </a:gs>
                        <a:gs pos="100000">
                          <a:srgbClr val="8134EC">
                            <a:alpha val="69019"/>
                          </a:srgbClr>
                        </a:gs>
                      </a:gsLst>
                      <a:lin ang="5400012" scaled="0"/>
                    </a:gradFill>
                    <a:ln>
                      <a:noFill/>
                    </a:ln>
                    <a:effectLst>
                      <a:outerShdw blurRad="57150" rotWithShape="0" algn="bl" dist="9525">
                        <a:schemeClr val="dk2">
                          <a:alpha val="72156"/>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1"/>
                    <p:cNvSpPr/>
                    <p:nvPr/>
                  </p:nvSpPr>
                  <p:spPr>
                    <a:xfrm>
                      <a:off x="3168994" y="1778247"/>
                      <a:ext cx="80747" cy="97746"/>
                    </a:xfrm>
                    <a:custGeom>
                      <a:rect b="b" l="l" r="r" t="t"/>
                      <a:pathLst>
                        <a:path extrusionOk="0" h="1794" w="1482">
                          <a:moveTo>
                            <a:pt x="54" y="0"/>
                          </a:moveTo>
                          <a:cubicBezTo>
                            <a:pt x="27" y="0"/>
                            <a:pt x="1" y="27"/>
                            <a:pt x="1" y="54"/>
                          </a:cubicBezTo>
                          <a:cubicBezTo>
                            <a:pt x="1" y="81"/>
                            <a:pt x="27" y="107"/>
                            <a:pt x="54" y="107"/>
                          </a:cubicBezTo>
                          <a:cubicBezTo>
                            <a:pt x="63" y="107"/>
                            <a:pt x="81" y="99"/>
                            <a:pt x="90" y="90"/>
                          </a:cubicBezTo>
                          <a:lnTo>
                            <a:pt x="1410" y="1410"/>
                          </a:lnTo>
                          <a:lnTo>
                            <a:pt x="1410" y="1686"/>
                          </a:lnTo>
                          <a:cubicBezTo>
                            <a:pt x="1392" y="1695"/>
                            <a:pt x="1383" y="1704"/>
                            <a:pt x="1374" y="1713"/>
                          </a:cubicBezTo>
                          <a:cubicBezTo>
                            <a:pt x="1357" y="1740"/>
                            <a:pt x="1366" y="1776"/>
                            <a:pt x="1392" y="1785"/>
                          </a:cubicBezTo>
                          <a:cubicBezTo>
                            <a:pt x="1402" y="1791"/>
                            <a:pt x="1412" y="1794"/>
                            <a:pt x="1422" y="1794"/>
                          </a:cubicBezTo>
                          <a:cubicBezTo>
                            <a:pt x="1441" y="1794"/>
                            <a:pt x="1458" y="1784"/>
                            <a:pt x="1464" y="1767"/>
                          </a:cubicBezTo>
                          <a:cubicBezTo>
                            <a:pt x="1481" y="1740"/>
                            <a:pt x="1473" y="1704"/>
                            <a:pt x="1446" y="1695"/>
                          </a:cubicBezTo>
                          <a:cubicBezTo>
                            <a:pt x="1437" y="1695"/>
                            <a:pt x="1437" y="1686"/>
                            <a:pt x="1428" y="1686"/>
                          </a:cubicBezTo>
                          <a:lnTo>
                            <a:pt x="1428" y="1401"/>
                          </a:lnTo>
                          <a:lnTo>
                            <a:pt x="99" y="81"/>
                          </a:lnTo>
                          <a:cubicBezTo>
                            <a:pt x="108" y="72"/>
                            <a:pt x="108" y="63"/>
                            <a:pt x="108" y="54"/>
                          </a:cubicBezTo>
                          <a:cubicBezTo>
                            <a:pt x="108" y="27"/>
                            <a:pt x="81" y="0"/>
                            <a:pt x="54" y="0"/>
                          </a:cubicBezTo>
                          <a:close/>
                        </a:path>
                      </a:pathLst>
                    </a:custGeom>
                    <a:gradFill>
                      <a:gsLst>
                        <a:gs pos="0">
                          <a:srgbClr val="4654F0">
                            <a:alpha val="69019"/>
                          </a:srgbClr>
                        </a:gs>
                        <a:gs pos="100000">
                          <a:srgbClr val="8134EC">
                            <a:alpha val="69019"/>
                          </a:srgbClr>
                        </a:gs>
                      </a:gsLst>
                      <a:lin ang="5400012" scaled="0"/>
                    </a:gradFill>
                    <a:ln>
                      <a:noFill/>
                    </a:ln>
                    <a:effectLst>
                      <a:outerShdw blurRad="57150" rotWithShape="0" algn="bl" dist="9525">
                        <a:schemeClr val="dk2">
                          <a:alpha val="72156"/>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1"/>
                    <p:cNvSpPr/>
                    <p:nvPr/>
                  </p:nvSpPr>
                  <p:spPr>
                    <a:xfrm>
                      <a:off x="3133523" y="1824724"/>
                      <a:ext cx="32637" cy="76933"/>
                    </a:xfrm>
                    <a:custGeom>
                      <a:rect b="b" l="l" r="r" t="t"/>
                      <a:pathLst>
                        <a:path extrusionOk="0" h="1412" w="599">
                          <a:moveTo>
                            <a:pt x="61" y="0"/>
                          </a:moveTo>
                          <a:cubicBezTo>
                            <a:pt x="41" y="0"/>
                            <a:pt x="23" y="11"/>
                            <a:pt x="9" y="31"/>
                          </a:cubicBezTo>
                          <a:cubicBezTo>
                            <a:pt x="0" y="57"/>
                            <a:pt x="9" y="93"/>
                            <a:pt x="36" y="102"/>
                          </a:cubicBezTo>
                          <a:cubicBezTo>
                            <a:pt x="45" y="106"/>
                            <a:pt x="54" y="109"/>
                            <a:pt x="63" y="109"/>
                          </a:cubicBezTo>
                          <a:cubicBezTo>
                            <a:pt x="72" y="109"/>
                            <a:pt x="81" y="106"/>
                            <a:pt x="90" y="102"/>
                          </a:cubicBezTo>
                          <a:lnTo>
                            <a:pt x="527" y="539"/>
                          </a:lnTo>
                          <a:lnTo>
                            <a:pt x="527" y="1306"/>
                          </a:lnTo>
                          <a:cubicBezTo>
                            <a:pt x="518" y="1306"/>
                            <a:pt x="500" y="1315"/>
                            <a:pt x="491" y="1333"/>
                          </a:cubicBezTo>
                          <a:cubicBezTo>
                            <a:pt x="482" y="1360"/>
                            <a:pt x="491" y="1396"/>
                            <a:pt x="518" y="1404"/>
                          </a:cubicBezTo>
                          <a:cubicBezTo>
                            <a:pt x="525" y="1409"/>
                            <a:pt x="533" y="1412"/>
                            <a:pt x="540" y="1412"/>
                          </a:cubicBezTo>
                          <a:cubicBezTo>
                            <a:pt x="559" y="1412"/>
                            <a:pt x="576" y="1397"/>
                            <a:pt x="589" y="1378"/>
                          </a:cubicBezTo>
                          <a:cubicBezTo>
                            <a:pt x="598" y="1351"/>
                            <a:pt x="589" y="1324"/>
                            <a:pt x="562" y="1306"/>
                          </a:cubicBezTo>
                          <a:lnTo>
                            <a:pt x="545" y="1306"/>
                          </a:lnTo>
                          <a:lnTo>
                            <a:pt x="545" y="530"/>
                          </a:lnTo>
                          <a:lnTo>
                            <a:pt x="107" y="84"/>
                          </a:lnTo>
                          <a:cubicBezTo>
                            <a:pt x="107" y="84"/>
                            <a:pt x="107" y="84"/>
                            <a:pt x="107" y="75"/>
                          </a:cubicBezTo>
                          <a:cubicBezTo>
                            <a:pt x="116" y="57"/>
                            <a:pt x="107" y="22"/>
                            <a:pt x="81" y="4"/>
                          </a:cubicBezTo>
                          <a:cubicBezTo>
                            <a:pt x="74" y="2"/>
                            <a:pt x="67" y="0"/>
                            <a:pt x="61" y="0"/>
                          </a:cubicBezTo>
                          <a:close/>
                        </a:path>
                      </a:pathLst>
                    </a:custGeom>
                    <a:gradFill>
                      <a:gsLst>
                        <a:gs pos="0">
                          <a:srgbClr val="4654F0">
                            <a:alpha val="69019"/>
                          </a:srgbClr>
                        </a:gs>
                        <a:gs pos="100000">
                          <a:srgbClr val="8134EC">
                            <a:alpha val="69019"/>
                          </a:srgbClr>
                        </a:gs>
                      </a:gsLst>
                      <a:lin ang="5400012" scaled="0"/>
                    </a:gradFill>
                    <a:ln>
                      <a:noFill/>
                    </a:ln>
                    <a:effectLst>
                      <a:outerShdw blurRad="57150" rotWithShape="0" algn="bl" dist="9525">
                        <a:schemeClr val="dk2">
                          <a:alpha val="72156"/>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1"/>
                    <p:cNvSpPr/>
                    <p:nvPr/>
                  </p:nvSpPr>
                  <p:spPr>
                    <a:xfrm>
                      <a:off x="3198144" y="1643120"/>
                      <a:ext cx="48219" cy="19996"/>
                    </a:xfrm>
                    <a:custGeom>
                      <a:rect b="b" l="l" r="r" t="t"/>
                      <a:pathLst>
                        <a:path extrusionOk="0" h="367" w="885">
                          <a:moveTo>
                            <a:pt x="54" y="0"/>
                          </a:moveTo>
                          <a:cubicBezTo>
                            <a:pt x="19" y="0"/>
                            <a:pt x="1" y="27"/>
                            <a:pt x="1" y="54"/>
                          </a:cubicBezTo>
                          <a:cubicBezTo>
                            <a:pt x="1" y="81"/>
                            <a:pt x="19" y="107"/>
                            <a:pt x="54" y="107"/>
                          </a:cubicBezTo>
                          <a:cubicBezTo>
                            <a:pt x="81" y="107"/>
                            <a:pt x="99" y="90"/>
                            <a:pt x="108" y="63"/>
                          </a:cubicBezTo>
                          <a:lnTo>
                            <a:pt x="679" y="63"/>
                          </a:lnTo>
                          <a:lnTo>
                            <a:pt x="822" y="188"/>
                          </a:lnTo>
                          <a:lnTo>
                            <a:pt x="822" y="259"/>
                          </a:lnTo>
                          <a:cubicBezTo>
                            <a:pt x="804" y="268"/>
                            <a:pt x="777" y="286"/>
                            <a:pt x="777" y="313"/>
                          </a:cubicBezTo>
                          <a:cubicBezTo>
                            <a:pt x="777" y="339"/>
                            <a:pt x="804" y="366"/>
                            <a:pt x="831" y="366"/>
                          </a:cubicBezTo>
                          <a:cubicBezTo>
                            <a:pt x="866" y="366"/>
                            <a:pt x="884" y="339"/>
                            <a:pt x="884" y="313"/>
                          </a:cubicBezTo>
                          <a:cubicBezTo>
                            <a:pt x="884" y="286"/>
                            <a:pt x="866" y="268"/>
                            <a:pt x="839" y="259"/>
                          </a:cubicBezTo>
                          <a:lnTo>
                            <a:pt x="839" y="179"/>
                          </a:lnTo>
                          <a:lnTo>
                            <a:pt x="688" y="45"/>
                          </a:lnTo>
                          <a:lnTo>
                            <a:pt x="108" y="45"/>
                          </a:lnTo>
                          <a:cubicBezTo>
                            <a:pt x="99" y="18"/>
                            <a:pt x="81" y="0"/>
                            <a:pt x="54" y="0"/>
                          </a:cubicBezTo>
                          <a:close/>
                        </a:path>
                      </a:pathLst>
                    </a:custGeom>
                    <a:gradFill>
                      <a:gsLst>
                        <a:gs pos="0">
                          <a:srgbClr val="4654F0">
                            <a:alpha val="69019"/>
                          </a:srgbClr>
                        </a:gs>
                        <a:gs pos="100000">
                          <a:srgbClr val="8134EC">
                            <a:alpha val="69019"/>
                          </a:srgbClr>
                        </a:gs>
                      </a:gsLst>
                      <a:lin ang="5400012" scaled="0"/>
                    </a:gradFill>
                    <a:ln>
                      <a:noFill/>
                    </a:ln>
                    <a:effectLst>
                      <a:outerShdw blurRad="57150" rotWithShape="0" algn="bl" dist="9525">
                        <a:schemeClr val="dk2">
                          <a:alpha val="72156"/>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1"/>
                    <p:cNvSpPr/>
                    <p:nvPr/>
                  </p:nvSpPr>
                  <p:spPr>
                    <a:xfrm>
                      <a:off x="3080997" y="1431167"/>
                      <a:ext cx="272752" cy="612030"/>
                    </a:xfrm>
                    <a:custGeom>
                      <a:rect b="b" l="l" r="r" t="t"/>
                      <a:pathLst>
                        <a:path extrusionOk="0" h="11233" w="5006">
                          <a:moveTo>
                            <a:pt x="1036" y="81"/>
                          </a:moveTo>
                          <a:cubicBezTo>
                            <a:pt x="1080" y="99"/>
                            <a:pt x="1125" y="108"/>
                            <a:pt x="1178" y="117"/>
                          </a:cubicBezTo>
                          <a:lnTo>
                            <a:pt x="1178" y="1259"/>
                          </a:lnTo>
                          <a:lnTo>
                            <a:pt x="1036" y="1259"/>
                          </a:lnTo>
                          <a:lnTo>
                            <a:pt x="1036" y="81"/>
                          </a:lnTo>
                          <a:close/>
                          <a:moveTo>
                            <a:pt x="1196" y="126"/>
                          </a:moveTo>
                          <a:cubicBezTo>
                            <a:pt x="1312" y="161"/>
                            <a:pt x="1428" y="197"/>
                            <a:pt x="1553" y="251"/>
                          </a:cubicBezTo>
                          <a:lnTo>
                            <a:pt x="1553" y="732"/>
                          </a:lnTo>
                          <a:lnTo>
                            <a:pt x="1339" y="946"/>
                          </a:lnTo>
                          <a:lnTo>
                            <a:pt x="1339" y="1259"/>
                          </a:lnTo>
                          <a:lnTo>
                            <a:pt x="1196" y="1259"/>
                          </a:lnTo>
                          <a:lnTo>
                            <a:pt x="1196" y="126"/>
                          </a:lnTo>
                          <a:close/>
                          <a:moveTo>
                            <a:pt x="777" y="37"/>
                          </a:moveTo>
                          <a:cubicBezTo>
                            <a:pt x="848" y="45"/>
                            <a:pt x="929" y="63"/>
                            <a:pt x="1018" y="81"/>
                          </a:cubicBezTo>
                          <a:lnTo>
                            <a:pt x="1018" y="1259"/>
                          </a:lnTo>
                          <a:lnTo>
                            <a:pt x="857" y="1259"/>
                          </a:lnTo>
                          <a:cubicBezTo>
                            <a:pt x="857" y="1259"/>
                            <a:pt x="848" y="1268"/>
                            <a:pt x="848" y="1268"/>
                          </a:cubicBezTo>
                          <a:lnTo>
                            <a:pt x="848" y="946"/>
                          </a:lnTo>
                          <a:lnTo>
                            <a:pt x="839" y="938"/>
                          </a:lnTo>
                          <a:lnTo>
                            <a:pt x="643" y="715"/>
                          </a:lnTo>
                          <a:lnTo>
                            <a:pt x="643" y="63"/>
                          </a:lnTo>
                          <a:lnTo>
                            <a:pt x="625" y="63"/>
                          </a:lnTo>
                          <a:lnTo>
                            <a:pt x="625" y="723"/>
                          </a:lnTo>
                          <a:lnTo>
                            <a:pt x="831" y="946"/>
                          </a:lnTo>
                          <a:lnTo>
                            <a:pt x="831" y="1268"/>
                          </a:lnTo>
                          <a:lnTo>
                            <a:pt x="839" y="1268"/>
                          </a:lnTo>
                          <a:cubicBezTo>
                            <a:pt x="795" y="1268"/>
                            <a:pt x="750" y="1303"/>
                            <a:pt x="723" y="1339"/>
                          </a:cubicBezTo>
                          <a:lnTo>
                            <a:pt x="723" y="1330"/>
                          </a:lnTo>
                          <a:lnTo>
                            <a:pt x="358" y="1330"/>
                          </a:lnTo>
                          <a:lnTo>
                            <a:pt x="260" y="1241"/>
                          </a:lnTo>
                          <a:lnTo>
                            <a:pt x="37" y="1241"/>
                          </a:lnTo>
                          <a:lnTo>
                            <a:pt x="37" y="607"/>
                          </a:lnTo>
                          <a:cubicBezTo>
                            <a:pt x="54" y="572"/>
                            <a:pt x="224" y="260"/>
                            <a:pt x="313" y="188"/>
                          </a:cubicBezTo>
                          <a:cubicBezTo>
                            <a:pt x="411" y="117"/>
                            <a:pt x="634" y="37"/>
                            <a:pt x="750" y="37"/>
                          </a:cubicBezTo>
                          <a:close/>
                          <a:moveTo>
                            <a:pt x="1571" y="251"/>
                          </a:moveTo>
                          <a:cubicBezTo>
                            <a:pt x="1919" y="393"/>
                            <a:pt x="2249" y="572"/>
                            <a:pt x="2401" y="768"/>
                          </a:cubicBezTo>
                          <a:cubicBezTo>
                            <a:pt x="2463" y="839"/>
                            <a:pt x="2508" y="946"/>
                            <a:pt x="2552" y="1071"/>
                          </a:cubicBezTo>
                          <a:lnTo>
                            <a:pt x="2053" y="1071"/>
                          </a:lnTo>
                          <a:lnTo>
                            <a:pt x="1794" y="1330"/>
                          </a:lnTo>
                          <a:lnTo>
                            <a:pt x="1482" y="1330"/>
                          </a:lnTo>
                          <a:lnTo>
                            <a:pt x="1482" y="1339"/>
                          </a:lnTo>
                          <a:cubicBezTo>
                            <a:pt x="1455" y="1294"/>
                            <a:pt x="1401" y="1259"/>
                            <a:pt x="1348" y="1259"/>
                          </a:cubicBezTo>
                          <a:lnTo>
                            <a:pt x="1357" y="1259"/>
                          </a:lnTo>
                          <a:lnTo>
                            <a:pt x="1357" y="955"/>
                          </a:lnTo>
                          <a:lnTo>
                            <a:pt x="1571" y="732"/>
                          </a:lnTo>
                          <a:lnTo>
                            <a:pt x="1571" y="251"/>
                          </a:lnTo>
                          <a:close/>
                          <a:moveTo>
                            <a:pt x="2561" y="1089"/>
                          </a:moveTo>
                          <a:cubicBezTo>
                            <a:pt x="2579" y="1143"/>
                            <a:pt x="2597" y="1196"/>
                            <a:pt x="2615" y="1250"/>
                          </a:cubicBezTo>
                          <a:lnTo>
                            <a:pt x="2062" y="1250"/>
                          </a:lnTo>
                          <a:lnTo>
                            <a:pt x="1803" y="1491"/>
                          </a:lnTo>
                          <a:lnTo>
                            <a:pt x="1500" y="1491"/>
                          </a:lnTo>
                          <a:lnTo>
                            <a:pt x="1500" y="1419"/>
                          </a:lnTo>
                          <a:cubicBezTo>
                            <a:pt x="1500" y="1393"/>
                            <a:pt x="1491" y="1366"/>
                            <a:pt x="1482" y="1348"/>
                          </a:cubicBezTo>
                          <a:lnTo>
                            <a:pt x="1803" y="1348"/>
                          </a:lnTo>
                          <a:lnTo>
                            <a:pt x="2062" y="1089"/>
                          </a:lnTo>
                          <a:close/>
                          <a:moveTo>
                            <a:pt x="251" y="1259"/>
                          </a:moveTo>
                          <a:lnTo>
                            <a:pt x="349" y="1348"/>
                          </a:lnTo>
                          <a:lnTo>
                            <a:pt x="723" y="1348"/>
                          </a:lnTo>
                          <a:cubicBezTo>
                            <a:pt x="715" y="1366"/>
                            <a:pt x="706" y="1393"/>
                            <a:pt x="706" y="1419"/>
                          </a:cubicBezTo>
                          <a:lnTo>
                            <a:pt x="706" y="1526"/>
                          </a:lnTo>
                          <a:lnTo>
                            <a:pt x="37" y="1526"/>
                          </a:lnTo>
                          <a:lnTo>
                            <a:pt x="37" y="1259"/>
                          </a:lnTo>
                          <a:close/>
                          <a:moveTo>
                            <a:pt x="2615" y="1268"/>
                          </a:moveTo>
                          <a:cubicBezTo>
                            <a:pt x="2633" y="1303"/>
                            <a:pt x="2642" y="1348"/>
                            <a:pt x="2650" y="1384"/>
                          </a:cubicBezTo>
                          <a:cubicBezTo>
                            <a:pt x="2677" y="1473"/>
                            <a:pt x="2704" y="1571"/>
                            <a:pt x="2740" y="1651"/>
                          </a:cubicBezTo>
                          <a:lnTo>
                            <a:pt x="1500" y="1651"/>
                          </a:lnTo>
                          <a:lnTo>
                            <a:pt x="1500" y="1508"/>
                          </a:lnTo>
                          <a:lnTo>
                            <a:pt x="1812" y="1508"/>
                          </a:lnTo>
                          <a:lnTo>
                            <a:pt x="2062" y="1268"/>
                          </a:lnTo>
                          <a:close/>
                          <a:moveTo>
                            <a:pt x="706" y="1544"/>
                          </a:moveTo>
                          <a:lnTo>
                            <a:pt x="706" y="1687"/>
                          </a:lnTo>
                          <a:lnTo>
                            <a:pt x="37" y="1687"/>
                          </a:lnTo>
                          <a:lnTo>
                            <a:pt x="37" y="1544"/>
                          </a:lnTo>
                          <a:close/>
                          <a:moveTo>
                            <a:pt x="2740" y="1669"/>
                          </a:moveTo>
                          <a:cubicBezTo>
                            <a:pt x="2757" y="1714"/>
                            <a:pt x="2775" y="1758"/>
                            <a:pt x="2793" y="1803"/>
                          </a:cubicBezTo>
                          <a:lnTo>
                            <a:pt x="1500" y="1803"/>
                          </a:lnTo>
                          <a:lnTo>
                            <a:pt x="1500" y="1669"/>
                          </a:lnTo>
                          <a:close/>
                          <a:moveTo>
                            <a:pt x="706" y="1705"/>
                          </a:moveTo>
                          <a:lnTo>
                            <a:pt x="706" y="1839"/>
                          </a:lnTo>
                          <a:lnTo>
                            <a:pt x="384" y="1839"/>
                          </a:lnTo>
                          <a:lnTo>
                            <a:pt x="277" y="1928"/>
                          </a:lnTo>
                          <a:lnTo>
                            <a:pt x="37" y="1928"/>
                          </a:lnTo>
                          <a:lnTo>
                            <a:pt x="37" y="1705"/>
                          </a:lnTo>
                          <a:close/>
                          <a:moveTo>
                            <a:pt x="2802" y="1821"/>
                          </a:moveTo>
                          <a:cubicBezTo>
                            <a:pt x="2820" y="1865"/>
                            <a:pt x="2847" y="1910"/>
                            <a:pt x="2873" y="1955"/>
                          </a:cubicBezTo>
                          <a:cubicBezTo>
                            <a:pt x="2891" y="1981"/>
                            <a:pt x="2945" y="2035"/>
                            <a:pt x="2989" y="2070"/>
                          </a:cubicBezTo>
                          <a:lnTo>
                            <a:pt x="1937" y="2070"/>
                          </a:lnTo>
                          <a:lnTo>
                            <a:pt x="1767" y="1928"/>
                          </a:lnTo>
                          <a:lnTo>
                            <a:pt x="1500" y="1928"/>
                          </a:lnTo>
                          <a:lnTo>
                            <a:pt x="1500" y="1946"/>
                          </a:lnTo>
                          <a:lnTo>
                            <a:pt x="1758" y="1946"/>
                          </a:lnTo>
                          <a:lnTo>
                            <a:pt x="1928" y="2088"/>
                          </a:lnTo>
                          <a:lnTo>
                            <a:pt x="3016" y="2088"/>
                          </a:lnTo>
                          <a:cubicBezTo>
                            <a:pt x="3043" y="2115"/>
                            <a:pt x="3070" y="2133"/>
                            <a:pt x="3070" y="2142"/>
                          </a:cubicBezTo>
                          <a:cubicBezTo>
                            <a:pt x="3079" y="2142"/>
                            <a:pt x="3114" y="2160"/>
                            <a:pt x="3168" y="2204"/>
                          </a:cubicBezTo>
                          <a:lnTo>
                            <a:pt x="2249" y="2204"/>
                          </a:lnTo>
                          <a:cubicBezTo>
                            <a:pt x="2240" y="2169"/>
                            <a:pt x="2222" y="2151"/>
                            <a:pt x="2187" y="2151"/>
                          </a:cubicBezTo>
                          <a:cubicBezTo>
                            <a:pt x="2151" y="2151"/>
                            <a:pt x="2124" y="2178"/>
                            <a:pt x="2124" y="2213"/>
                          </a:cubicBezTo>
                          <a:cubicBezTo>
                            <a:pt x="2124" y="2240"/>
                            <a:pt x="2151" y="2267"/>
                            <a:pt x="2187" y="2267"/>
                          </a:cubicBezTo>
                          <a:cubicBezTo>
                            <a:pt x="2222" y="2267"/>
                            <a:pt x="2240" y="2249"/>
                            <a:pt x="2249" y="2222"/>
                          </a:cubicBezTo>
                          <a:lnTo>
                            <a:pt x="3195" y="2222"/>
                          </a:lnTo>
                          <a:cubicBezTo>
                            <a:pt x="3266" y="2267"/>
                            <a:pt x="3364" y="2338"/>
                            <a:pt x="3471" y="2409"/>
                          </a:cubicBezTo>
                          <a:lnTo>
                            <a:pt x="2909" y="2409"/>
                          </a:lnTo>
                          <a:lnTo>
                            <a:pt x="2749" y="2294"/>
                          </a:lnTo>
                          <a:lnTo>
                            <a:pt x="2392" y="2294"/>
                          </a:lnTo>
                          <a:cubicBezTo>
                            <a:pt x="2392" y="2267"/>
                            <a:pt x="2374" y="2249"/>
                            <a:pt x="2347" y="2249"/>
                          </a:cubicBezTo>
                          <a:cubicBezTo>
                            <a:pt x="2311" y="2249"/>
                            <a:pt x="2294" y="2267"/>
                            <a:pt x="2294" y="2302"/>
                          </a:cubicBezTo>
                          <a:cubicBezTo>
                            <a:pt x="2294" y="2329"/>
                            <a:pt x="2311" y="2356"/>
                            <a:pt x="2347" y="2356"/>
                          </a:cubicBezTo>
                          <a:cubicBezTo>
                            <a:pt x="2374" y="2356"/>
                            <a:pt x="2392" y="2338"/>
                            <a:pt x="2392" y="2311"/>
                          </a:cubicBezTo>
                          <a:lnTo>
                            <a:pt x="2740" y="2311"/>
                          </a:lnTo>
                          <a:lnTo>
                            <a:pt x="2909" y="2427"/>
                          </a:lnTo>
                          <a:lnTo>
                            <a:pt x="3498" y="2427"/>
                          </a:lnTo>
                          <a:cubicBezTo>
                            <a:pt x="3569" y="2481"/>
                            <a:pt x="3650" y="2534"/>
                            <a:pt x="3721" y="2588"/>
                          </a:cubicBezTo>
                          <a:lnTo>
                            <a:pt x="3418" y="2588"/>
                          </a:lnTo>
                          <a:lnTo>
                            <a:pt x="3123" y="2882"/>
                          </a:lnTo>
                          <a:cubicBezTo>
                            <a:pt x="3114" y="2873"/>
                            <a:pt x="3105" y="2873"/>
                            <a:pt x="3096" y="2873"/>
                          </a:cubicBezTo>
                          <a:cubicBezTo>
                            <a:pt x="3061" y="2873"/>
                            <a:pt x="3043" y="2891"/>
                            <a:pt x="3043" y="2927"/>
                          </a:cubicBezTo>
                          <a:cubicBezTo>
                            <a:pt x="3043" y="2954"/>
                            <a:pt x="3061" y="2980"/>
                            <a:pt x="3096" y="2980"/>
                          </a:cubicBezTo>
                          <a:cubicBezTo>
                            <a:pt x="3123" y="2980"/>
                            <a:pt x="3150" y="2954"/>
                            <a:pt x="3150" y="2927"/>
                          </a:cubicBezTo>
                          <a:cubicBezTo>
                            <a:pt x="3150" y="2909"/>
                            <a:pt x="3141" y="2900"/>
                            <a:pt x="3141" y="2891"/>
                          </a:cubicBezTo>
                          <a:lnTo>
                            <a:pt x="3427" y="2615"/>
                          </a:lnTo>
                          <a:lnTo>
                            <a:pt x="3748" y="2615"/>
                          </a:lnTo>
                          <a:cubicBezTo>
                            <a:pt x="3792" y="2641"/>
                            <a:pt x="3837" y="2677"/>
                            <a:pt x="3882" y="2713"/>
                          </a:cubicBezTo>
                          <a:lnTo>
                            <a:pt x="3623" y="2713"/>
                          </a:lnTo>
                          <a:lnTo>
                            <a:pt x="3302" y="3025"/>
                          </a:lnTo>
                          <a:cubicBezTo>
                            <a:pt x="3293" y="3025"/>
                            <a:pt x="3284" y="3016"/>
                            <a:pt x="3275" y="3016"/>
                          </a:cubicBezTo>
                          <a:cubicBezTo>
                            <a:pt x="3239" y="3016"/>
                            <a:pt x="3221" y="3043"/>
                            <a:pt x="3221" y="3070"/>
                          </a:cubicBezTo>
                          <a:cubicBezTo>
                            <a:pt x="3221" y="3105"/>
                            <a:pt x="3239" y="3123"/>
                            <a:pt x="3275" y="3123"/>
                          </a:cubicBezTo>
                          <a:cubicBezTo>
                            <a:pt x="3302" y="3123"/>
                            <a:pt x="3328" y="3105"/>
                            <a:pt x="3328" y="3070"/>
                          </a:cubicBezTo>
                          <a:cubicBezTo>
                            <a:pt x="3328" y="3061"/>
                            <a:pt x="3320" y="3052"/>
                            <a:pt x="3311" y="3043"/>
                          </a:cubicBezTo>
                          <a:lnTo>
                            <a:pt x="3632" y="2731"/>
                          </a:lnTo>
                          <a:lnTo>
                            <a:pt x="3899" y="2731"/>
                          </a:lnTo>
                          <a:cubicBezTo>
                            <a:pt x="3971" y="2784"/>
                            <a:pt x="4033" y="2838"/>
                            <a:pt x="4078" y="2891"/>
                          </a:cubicBezTo>
                          <a:lnTo>
                            <a:pt x="3801" y="2891"/>
                          </a:lnTo>
                          <a:lnTo>
                            <a:pt x="3498" y="3177"/>
                          </a:lnTo>
                          <a:cubicBezTo>
                            <a:pt x="3489" y="3177"/>
                            <a:pt x="3480" y="3168"/>
                            <a:pt x="3471" y="3168"/>
                          </a:cubicBezTo>
                          <a:cubicBezTo>
                            <a:pt x="3444" y="3168"/>
                            <a:pt x="3418" y="3195"/>
                            <a:pt x="3418" y="3221"/>
                          </a:cubicBezTo>
                          <a:cubicBezTo>
                            <a:pt x="3418" y="3248"/>
                            <a:pt x="3444" y="3275"/>
                            <a:pt x="3471" y="3275"/>
                          </a:cubicBezTo>
                          <a:cubicBezTo>
                            <a:pt x="3498" y="3275"/>
                            <a:pt x="3525" y="3248"/>
                            <a:pt x="3525" y="3221"/>
                          </a:cubicBezTo>
                          <a:cubicBezTo>
                            <a:pt x="3525" y="3212"/>
                            <a:pt x="3516" y="3195"/>
                            <a:pt x="3516" y="3186"/>
                          </a:cubicBezTo>
                          <a:lnTo>
                            <a:pt x="3810" y="2909"/>
                          </a:lnTo>
                          <a:lnTo>
                            <a:pt x="4096" y="2909"/>
                          </a:lnTo>
                          <a:cubicBezTo>
                            <a:pt x="4122" y="2927"/>
                            <a:pt x="4140" y="2945"/>
                            <a:pt x="4149" y="2972"/>
                          </a:cubicBezTo>
                          <a:cubicBezTo>
                            <a:pt x="4176" y="2998"/>
                            <a:pt x="4194" y="3025"/>
                            <a:pt x="4212" y="3052"/>
                          </a:cubicBezTo>
                          <a:lnTo>
                            <a:pt x="3623" y="3605"/>
                          </a:lnTo>
                          <a:lnTo>
                            <a:pt x="3623" y="4470"/>
                          </a:lnTo>
                          <a:lnTo>
                            <a:pt x="3382" y="4470"/>
                          </a:lnTo>
                          <a:lnTo>
                            <a:pt x="3382" y="3944"/>
                          </a:lnTo>
                          <a:lnTo>
                            <a:pt x="3373" y="3935"/>
                          </a:lnTo>
                          <a:lnTo>
                            <a:pt x="3061" y="3641"/>
                          </a:lnTo>
                          <a:lnTo>
                            <a:pt x="2204" y="3641"/>
                          </a:lnTo>
                          <a:lnTo>
                            <a:pt x="1401" y="2802"/>
                          </a:lnTo>
                          <a:lnTo>
                            <a:pt x="1401" y="2053"/>
                          </a:lnTo>
                          <a:lnTo>
                            <a:pt x="1393" y="2053"/>
                          </a:lnTo>
                          <a:cubicBezTo>
                            <a:pt x="1455" y="2035"/>
                            <a:pt x="1500" y="1972"/>
                            <a:pt x="1500" y="1901"/>
                          </a:cubicBezTo>
                          <a:lnTo>
                            <a:pt x="1500" y="1821"/>
                          </a:lnTo>
                          <a:close/>
                          <a:moveTo>
                            <a:pt x="4229" y="3070"/>
                          </a:moveTo>
                          <a:cubicBezTo>
                            <a:pt x="4292" y="3168"/>
                            <a:pt x="4354" y="3275"/>
                            <a:pt x="4417" y="3400"/>
                          </a:cubicBezTo>
                          <a:lnTo>
                            <a:pt x="3837" y="3926"/>
                          </a:lnTo>
                          <a:lnTo>
                            <a:pt x="3837" y="4470"/>
                          </a:lnTo>
                          <a:lnTo>
                            <a:pt x="3864" y="4470"/>
                          </a:lnTo>
                          <a:lnTo>
                            <a:pt x="3864" y="3935"/>
                          </a:lnTo>
                          <a:lnTo>
                            <a:pt x="4426" y="3418"/>
                          </a:lnTo>
                          <a:cubicBezTo>
                            <a:pt x="4461" y="3471"/>
                            <a:pt x="4488" y="3534"/>
                            <a:pt x="4515" y="3596"/>
                          </a:cubicBezTo>
                          <a:lnTo>
                            <a:pt x="4176" y="3899"/>
                          </a:lnTo>
                          <a:lnTo>
                            <a:pt x="4176" y="4113"/>
                          </a:lnTo>
                          <a:cubicBezTo>
                            <a:pt x="4149" y="4122"/>
                            <a:pt x="4131" y="4140"/>
                            <a:pt x="4131" y="4167"/>
                          </a:cubicBezTo>
                          <a:cubicBezTo>
                            <a:pt x="4131" y="4194"/>
                            <a:pt x="4149" y="4220"/>
                            <a:pt x="4185" y="4220"/>
                          </a:cubicBezTo>
                          <a:cubicBezTo>
                            <a:pt x="4212" y="4220"/>
                            <a:pt x="4238" y="4194"/>
                            <a:pt x="4238" y="4167"/>
                          </a:cubicBezTo>
                          <a:cubicBezTo>
                            <a:pt x="4238" y="4140"/>
                            <a:pt x="4221" y="4122"/>
                            <a:pt x="4194" y="4113"/>
                          </a:cubicBezTo>
                          <a:lnTo>
                            <a:pt x="4194" y="3908"/>
                          </a:lnTo>
                          <a:lnTo>
                            <a:pt x="4524" y="3605"/>
                          </a:lnTo>
                          <a:cubicBezTo>
                            <a:pt x="4676" y="3917"/>
                            <a:pt x="4800" y="4256"/>
                            <a:pt x="4872" y="4533"/>
                          </a:cubicBezTo>
                          <a:lnTo>
                            <a:pt x="4658" y="4533"/>
                          </a:lnTo>
                          <a:lnTo>
                            <a:pt x="4577" y="4658"/>
                          </a:lnTo>
                          <a:lnTo>
                            <a:pt x="4051" y="4658"/>
                          </a:lnTo>
                          <a:lnTo>
                            <a:pt x="4051" y="4675"/>
                          </a:lnTo>
                          <a:lnTo>
                            <a:pt x="4595" y="4675"/>
                          </a:lnTo>
                          <a:lnTo>
                            <a:pt x="4667" y="4551"/>
                          </a:lnTo>
                          <a:lnTo>
                            <a:pt x="4881" y="4551"/>
                          </a:lnTo>
                          <a:cubicBezTo>
                            <a:pt x="4899" y="4613"/>
                            <a:pt x="4916" y="4675"/>
                            <a:pt x="4925" y="4738"/>
                          </a:cubicBezTo>
                          <a:cubicBezTo>
                            <a:pt x="4925" y="4782"/>
                            <a:pt x="4934" y="4827"/>
                            <a:pt x="4934" y="4881"/>
                          </a:cubicBezTo>
                          <a:lnTo>
                            <a:pt x="4051" y="4881"/>
                          </a:lnTo>
                          <a:lnTo>
                            <a:pt x="4051" y="4693"/>
                          </a:lnTo>
                          <a:cubicBezTo>
                            <a:pt x="4051" y="4568"/>
                            <a:pt x="3953" y="4470"/>
                            <a:pt x="3837" y="4470"/>
                          </a:cubicBezTo>
                          <a:lnTo>
                            <a:pt x="3641" y="4470"/>
                          </a:lnTo>
                          <a:lnTo>
                            <a:pt x="3641" y="3614"/>
                          </a:lnTo>
                          <a:lnTo>
                            <a:pt x="4229" y="3070"/>
                          </a:lnTo>
                          <a:close/>
                          <a:moveTo>
                            <a:pt x="804" y="2053"/>
                          </a:moveTo>
                          <a:lnTo>
                            <a:pt x="804" y="2811"/>
                          </a:lnTo>
                          <a:lnTo>
                            <a:pt x="1660" y="3658"/>
                          </a:lnTo>
                          <a:lnTo>
                            <a:pt x="1660" y="4533"/>
                          </a:lnTo>
                          <a:lnTo>
                            <a:pt x="1303" y="4881"/>
                          </a:lnTo>
                          <a:lnTo>
                            <a:pt x="866" y="4881"/>
                          </a:lnTo>
                          <a:lnTo>
                            <a:pt x="866" y="4898"/>
                          </a:lnTo>
                          <a:lnTo>
                            <a:pt x="1312" y="4898"/>
                          </a:lnTo>
                          <a:lnTo>
                            <a:pt x="1321" y="4890"/>
                          </a:lnTo>
                          <a:lnTo>
                            <a:pt x="1678" y="4542"/>
                          </a:lnTo>
                          <a:lnTo>
                            <a:pt x="1678" y="3650"/>
                          </a:lnTo>
                          <a:lnTo>
                            <a:pt x="822" y="2802"/>
                          </a:lnTo>
                          <a:lnTo>
                            <a:pt x="822" y="2053"/>
                          </a:lnTo>
                          <a:close/>
                          <a:moveTo>
                            <a:pt x="4943" y="4898"/>
                          </a:moveTo>
                          <a:cubicBezTo>
                            <a:pt x="4943" y="4970"/>
                            <a:pt x="4952" y="5050"/>
                            <a:pt x="4952" y="5130"/>
                          </a:cubicBezTo>
                          <a:lnTo>
                            <a:pt x="4051" y="5130"/>
                          </a:lnTo>
                          <a:lnTo>
                            <a:pt x="4051" y="4898"/>
                          </a:lnTo>
                          <a:close/>
                          <a:moveTo>
                            <a:pt x="4952" y="5148"/>
                          </a:moveTo>
                          <a:cubicBezTo>
                            <a:pt x="4952" y="5255"/>
                            <a:pt x="4952" y="5371"/>
                            <a:pt x="4952" y="5478"/>
                          </a:cubicBezTo>
                          <a:lnTo>
                            <a:pt x="4720" y="5478"/>
                          </a:lnTo>
                          <a:lnTo>
                            <a:pt x="4613" y="5362"/>
                          </a:lnTo>
                          <a:lnTo>
                            <a:pt x="4051" y="5362"/>
                          </a:lnTo>
                          <a:lnTo>
                            <a:pt x="4051" y="5148"/>
                          </a:lnTo>
                          <a:close/>
                          <a:moveTo>
                            <a:pt x="4051" y="5371"/>
                          </a:moveTo>
                          <a:lnTo>
                            <a:pt x="4051" y="5380"/>
                          </a:lnTo>
                          <a:lnTo>
                            <a:pt x="4604" y="5380"/>
                          </a:lnTo>
                          <a:lnTo>
                            <a:pt x="4711" y="5496"/>
                          </a:lnTo>
                          <a:lnTo>
                            <a:pt x="4952" y="5496"/>
                          </a:lnTo>
                          <a:cubicBezTo>
                            <a:pt x="4952" y="5559"/>
                            <a:pt x="4943" y="5621"/>
                            <a:pt x="4943" y="5675"/>
                          </a:cubicBezTo>
                          <a:lnTo>
                            <a:pt x="4765" y="5675"/>
                          </a:lnTo>
                          <a:lnTo>
                            <a:pt x="4693" y="5612"/>
                          </a:lnTo>
                          <a:cubicBezTo>
                            <a:pt x="4693" y="5612"/>
                            <a:pt x="4702" y="5612"/>
                            <a:pt x="4702" y="5603"/>
                          </a:cubicBezTo>
                          <a:cubicBezTo>
                            <a:pt x="4711" y="5585"/>
                            <a:pt x="4702" y="5550"/>
                            <a:pt x="4676" y="5532"/>
                          </a:cubicBezTo>
                          <a:cubicBezTo>
                            <a:pt x="4669" y="5530"/>
                            <a:pt x="4662" y="5528"/>
                            <a:pt x="4654" y="5528"/>
                          </a:cubicBezTo>
                          <a:cubicBezTo>
                            <a:pt x="4633" y="5528"/>
                            <a:pt x="4611" y="5539"/>
                            <a:pt x="4604" y="5559"/>
                          </a:cubicBezTo>
                          <a:cubicBezTo>
                            <a:pt x="4586" y="5585"/>
                            <a:pt x="4604" y="5621"/>
                            <a:pt x="4631" y="5630"/>
                          </a:cubicBezTo>
                          <a:cubicBezTo>
                            <a:pt x="4638" y="5634"/>
                            <a:pt x="4646" y="5636"/>
                            <a:pt x="4653" y="5636"/>
                          </a:cubicBezTo>
                          <a:cubicBezTo>
                            <a:pt x="4664" y="5636"/>
                            <a:pt x="4674" y="5632"/>
                            <a:pt x="4684" y="5621"/>
                          </a:cubicBezTo>
                          <a:lnTo>
                            <a:pt x="4765" y="5692"/>
                          </a:lnTo>
                          <a:lnTo>
                            <a:pt x="4943" y="5692"/>
                          </a:lnTo>
                          <a:cubicBezTo>
                            <a:pt x="4943" y="5737"/>
                            <a:pt x="4934" y="5773"/>
                            <a:pt x="4934" y="5817"/>
                          </a:cubicBezTo>
                          <a:lnTo>
                            <a:pt x="4649" y="5817"/>
                          </a:lnTo>
                          <a:lnTo>
                            <a:pt x="4568" y="5728"/>
                          </a:lnTo>
                          <a:cubicBezTo>
                            <a:pt x="4568" y="5728"/>
                            <a:pt x="4568" y="5728"/>
                            <a:pt x="4577" y="5719"/>
                          </a:cubicBezTo>
                          <a:cubicBezTo>
                            <a:pt x="4586" y="5692"/>
                            <a:pt x="4577" y="5666"/>
                            <a:pt x="4551" y="5648"/>
                          </a:cubicBezTo>
                          <a:cubicBezTo>
                            <a:pt x="4544" y="5646"/>
                            <a:pt x="4537" y="5644"/>
                            <a:pt x="4529" y="5644"/>
                          </a:cubicBezTo>
                          <a:cubicBezTo>
                            <a:pt x="4508" y="5644"/>
                            <a:pt x="4486" y="5655"/>
                            <a:pt x="4479" y="5675"/>
                          </a:cubicBezTo>
                          <a:cubicBezTo>
                            <a:pt x="4461" y="5701"/>
                            <a:pt x="4479" y="5737"/>
                            <a:pt x="4497" y="5746"/>
                          </a:cubicBezTo>
                          <a:cubicBezTo>
                            <a:pt x="4510" y="5750"/>
                            <a:pt x="4522" y="5753"/>
                            <a:pt x="4532" y="5753"/>
                          </a:cubicBezTo>
                          <a:cubicBezTo>
                            <a:pt x="4542" y="5753"/>
                            <a:pt x="4551" y="5750"/>
                            <a:pt x="4560" y="5746"/>
                          </a:cubicBezTo>
                          <a:lnTo>
                            <a:pt x="4640" y="5835"/>
                          </a:lnTo>
                          <a:lnTo>
                            <a:pt x="4934" y="5835"/>
                          </a:lnTo>
                          <a:cubicBezTo>
                            <a:pt x="4925" y="5862"/>
                            <a:pt x="4925" y="5898"/>
                            <a:pt x="4916" y="5924"/>
                          </a:cubicBezTo>
                          <a:lnTo>
                            <a:pt x="4542" y="5924"/>
                          </a:lnTo>
                          <a:lnTo>
                            <a:pt x="4461" y="5853"/>
                          </a:lnTo>
                          <a:cubicBezTo>
                            <a:pt x="4479" y="5826"/>
                            <a:pt x="4461" y="5791"/>
                            <a:pt x="4435" y="5782"/>
                          </a:cubicBezTo>
                          <a:cubicBezTo>
                            <a:pt x="4427" y="5777"/>
                            <a:pt x="4420" y="5774"/>
                            <a:pt x="4412" y="5774"/>
                          </a:cubicBezTo>
                          <a:cubicBezTo>
                            <a:pt x="4394" y="5774"/>
                            <a:pt x="4376" y="5789"/>
                            <a:pt x="4363" y="5808"/>
                          </a:cubicBezTo>
                          <a:cubicBezTo>
                            <a:pt x="4354" y="5835"/>
                            <a:pt x="4363" y="5862"/>
                            <a:pt x="4390" y="5880"/>
                          </a:cubicBezTo>
                          <a:cubicBezTo>
                            <a:pt x="4395" y="5882"/>
                            <a:pt x="4401" y="5883"/>
                            <a:pt x="4408" y="5883"/>
                          </a:cubicBezTo>
                          <a:cubicBezTo>
                            <a:pt x="4423" y="5883"/>
                            <a:pt x="4440" y="5877"/>
                            <a:pt x="4452" y="5871"/>
                          </a:cubicBezTo>
                          <a:lnTo>
                            <a:pt x="4533" y="5942"/>
                          </a:lnTo>
                          <a:lnTo>
                            <a:pt x="4916" y="5942"/>
                          </a:lnTo>
                          <a:cubicBezTo>
                            <a:pt x="4916" y="5960"/>
                            <a:pt x="4907" y="5978"/>
                            <a:pt x="4907" y="6005"/>
                          </a:cubicBezTo>
                          <a:cubicBezTo>
                            <a:pt x="4899" y="6022"/>
                            <a:pt x="4899" y="6049"/>
                            <a:pt x="4890" y="6067"/>
                          </a:cubicBezTo>
                          <a:lnTo>
                            <a:pt x="4328" y="6067"/>
                          </a:lnTo>
                          <a:lnTo>
                            <a:pt x="4221" y="5969"/>
                          </a:lnTo>
                          <a:cubicBezTo>
                            <a:pt x="4229" y="5960"/>
                            <a:pt x="4229" y="5960"/>
                            <a:pt x="4229" y="5960"/>
                          </a:cubicBezTo>
                          <a:cubicBezTo>
                            <a:pt x="4247" y="5933"/>
                            <a:pt x="4229" y="5898"/>
                            <a:pt x="4203" y="5889"/>
                          </a:cubicBezTo>
                          <a:cubicBezTo>
                            <a:pt x="4193" y="5882"/>
                            <a:pt x="4184" y="5879"/>
                            <a:pt x="4175" y="5879"/>
                          </a:cubicBezTo>
                          <a:cubicBezTo>
                            <a:pt x="4158" y="5879"/>
                            <a:pt x="4143" y="5889"/>
                            <a:pt x="4131" y="5907"/>
                          </a:cubicBezTo>
                          <a:cubicBezTo>
                            <a:pt x="4122" y="5933"/>
                            <a:pt x="4131" y="5969"/>
                            <a:pt x="4158" y="5978"/>
                          </a:cubicBezTo>
                          <a:cubicBezTo>
                            <a:pt x="4167" y="5982"/>
                            <a:pt x="4176" y="5985"/>
                            <a:pt x="4185" y="5985"/>
                          </a:cubicBezTo>
                          <a:cubicBezTo>
                            <a:pt x="4194" y="5985"/>
                            <a:pt x="4203" y="5982"/>
                            <a:pt x="4212" y="5978"/>
                          </a:cubicBezTo>
                          <a:lnTo>
                            <a:pt x="4319" y="6085"/>
                          </a:lnTo>
                          <a:lnTo>
                            <a:pt x="4890" y="6085"/>
                          </a:lnTo>
                          <a:cubicBezTo>
                            <a:pt x="4881" y="6121"/>
                            <a:pt x="4863" y="6156"/>
                            <a:pt x="4854" y="6192"/>
                          </a:cubicBezTo>
                          <a:lnTo>
                            <a:pt x="4122" y="6192"/>
                          </a:lnTo>
                          <a:lnTo>
                            <a:pt x="3882" y="5924"/>
                          </a:lnTo>
                          <a:lnTo>
                            <a:pt x="3882" y="5576"/>
                          </a:lnTo>
                          <a:lnTo>
                            <a:pt x="3864" y="5576"/>
                          </a:lnTo>
                          <a:lnTo>
                            <a:pt x="3864" y="5933"/>
                          </a:lnTo>
                          <a:lnTo>
                            <a:pt x="4113" y="6210"/>
                          </a:lnTo>
                          <a:lnTo>
                            <a:pt x="4854" y="6210"/>
                          </a:lnTo>
                          <a:cubicBezTo>
                            <a:pt x="4827" y="6272"/>
                            <a:pt x="4809" y="6335"/>
                            <a:pt x="4783" y="6406"/>
                          </a:cubicBezTo>
                          <a:lnTo>
                            <a:pt x="4783" y="6397"/>
                          </a:lnTo>
                          <a:lnTo>
                            <a:pt x="4087" y="6397"/>
                          </a:lnTo>
                          <a:lnTo>
                            <a:pt x="3641" y="5960"/>
                          </a:lnTo>
                          <a:lnTo>
                            <a:pt x="3641" y="5576"/>
                          </a:lnTo>
                          <a:lnTo>
                            <a:pt x="3837" y="5576"/>
                          </a:lnTo>
                          <a:cubicBezTo>
                            <a:pt x="3953" y="5576"/>
                            <a:pt x="4042" y="5487"/>
                            <a:pt x="4051" y="5371"/>
                          </a:cubicBezTo>
                          <a:close/>
                          <a:moveTo>
                            <a:pt x="3623" y="5576"/>
                          </a:moveTo>
                          <a:lnTo>
                            <a:pt x="3623" y="5969"/>
                          </a:lnTo>
                          <a:lnTo>
                            <a:pt x="4078" y="6415"/>
                          </a:lnTo>
                          <a:lnTo>
                            <a:pt x="4774" y="6415"/>
                          </a:lnTo>
                          <a:cubicBezTo>
                            <a:pt x="4756" y="6486"/>
                            <a:pt x="4729" y="6558"/>
                            <a:pt x="4702" y="6620"/>
                          </a:cubicBezTo>
                          <a:lnTo>
                            <a:pt x="4060" y="6620"/>
                          </a:lnTo>
                          <a:lnTo>
                            <a:pt x="3400" y="5924"/>
                          </a:lnTo>
                          <a:lnTo>
                            <a:pt x="3400" y="5576"/>
                          </a:lnTo>
                          <a:close/>
                          <a:moveTo>
                            <a:pt x="3382" y="5576"/>
                          </a:moveTo>
                          <a:lnTo>
                            <a:pt x="3382" y="5933"/>
                          </a:lnTo>
                          <a:lnTo>
                            <a:pt x="4051" y="6638"/>
                          </a:lnTo>
                          <a:lnTo>
                            <a:pt x="4693" y="6638"/>
                          </a:lnTo>
                          <a:cubicBezTo>
                            <a:pt x="4667" y="6709"/>
                            <a:pt x="4640" y="6790"/>
                            <a:pt x="4613" y="6861"/>
                          </a:cubicBezTo>
                          <a:lnTo>
                            <a:pt x="4060" y="6861"/>
                          </a:lnTo>
                          <a:lnTo>
                            <a:pt x="3168" y="5951"/>
                          </a:lnTo>
                          <a:lnTo>
                            <a:pt x="3177" y="5576"/>
                          </a:lnTo>
                          <a:close/>
                          <a:moveTo>
                            <a:pt x="4533" y="8262"/>
                          </a:moveTo>
                          <a:cubicBezTo>
                            <a:pt x="4542" y="8297"/>
                            <a:pt x="4542" y="8342"/>
                            <a:pt x="4551" y="8378"/>
                          </a:cubicBezTo>
                          <a:lnTo>
                            <a:pt x="4238" y="8378"/>
                          </a:lnTo>
                          <a:lnTo>
                            <a:pt x="4051" y="8503"/>
                          </a:lnTo>
                          <a:lnTo>
                            <a:pt x="3659" y="8503"/>
                          </a:lnTo>
                          <a:lnTo>
                            <a:pt x="3659" y="8413"/>
                          </a:lnTo>
                          <a:cubicBezTo>
                            <a:pt x="3659" y="8404"/>
                            <a:pt x="3659" y="8404"/>
                            <a:pt x="3659" y="8395"/>
                          </a:cubicBezTo>
                          <a:lnTo>
                            <a:pt x="4060" y="8395"/>
                          </a:lnTo>
                          <a:lnTo>
                            <a:pt x="4247" y="8262"/>
                          </a:lnTo>
                          <a:close/>
                          <a:moveTo>
                            <a:pt x="4551" y="8395"/>
                          </a:moveTo>
                          <a:cubicBezTo>
                            <a:pt x="4560" y="8511"/>
                            <a:pt x="4560" y="8619"/>
                            <a:pt x="4560" y="8717"/>
                          </a:cubicBezTo>
                          <a:lnTo>
                            <a:pt x="4212" y="8717"/>
                          </a:lnTo>
                          <a:lnTo>
                            <a:pt x="4087" y="8592"/>
                          </a:lnTo>
                          <a:lnTo>
                            <a:pt x="3659" y="8592"/>
                          </a:lnTo>
                          <a:lnTo>
                            <a:pt x="3659" y="8520"/>
                          </a:lnTo>
                          <a:lnTo>
                            <a:pt x="4060" y="8520"/>
                          </a:lnTo>
                          <a:lnTo>
                            <a:pt x="4247" y="8395"/>
                          </a:lnTo>
                          <a:close/>
                          <a:moveTo>
                            <a:pt x="4078" y="8610"/>
                          </a:moveTo>
                          <a:lnTo>
                            <a:pt x="4203" y="8734"/>
                          </a:lnTo>
                          <a:lnTo>
                            <a:pt x="4560" y="8734"/>
                          </a:lnTo>
                          <a:cubicBezTo>
                            <a:pt x="4551" y="8761"/>
                            <a:pt x="4551" y="8797"/>
                            <a:pt x="4551" y="8824"/>
                          </a:cubicBezTo>
                          <a:lnTo>
                            <a:pt x="4212" y="8824"/>
                          </a:lnTo>
                          <a:lnTo>
                            <a:pt x="4060" y="8690"/>
                          </a:lnTo>
                          <a:lnTo>
                            <a:pt x="3659" y="8690"/>
                          </a:lnTo>
                          <a:lnTo>
                            <a:pt x="3659" y="8610"/>
                          </a:lnTo>
                          <a:close/>
                          <a:moveTo>
                            <a:pt x="322" y="8333"/>
                          </a:moveTo>
                          <a:lnTo>
                            <a:pt x="679" y="8699"/>
                          </a:lnTo>
                          <a:lnTo>
                            <a:pt x="679" y="9002"/>
                          </a:lnTo>
                          <a:lnTo>
                            <a:pt x="581" y="9002"/>
                          </a:lnTo>
                          <a:lnTo>
                            <a:pt x="581" y="8761"/>
                          </a:lnTo>
                          <a:lnTo>
                            <a:pt x="322" y="8529"/>
                          </a:lnTo>
                          <a:lnTo>
                            <a:pt x="37" y="8529"/>
                          </a:lnTo>
                          <a:lnTo>
                            <a:pt x="37" y="8333"/>
                          </a:lnTo>
                          <a:close/>
                          <a:moveTo>
                            <a:pt x="322" y="8181"/>
                          </a:moveTo>
                          <a:lnTo>
                            <a:pt x="857" y="8699"/>
                          </a:lnTo>
                          <a:lnTo>
                            <a:pt x="857" y="9002"/>
                          </a:lnTo>
                          <a:lnTo>
                            <a:pt x="697" y="9002"/>
                          </a:lnTo>
                          <a:lnTo>
                            <a:pt x="697" y="8699"/>
                          </a:lnTo>
                          <a:lnTo>
                            <a:pt x="331" y="8315"/>
                          </a:lnTo>
                          <a:lnTo>
                            <a:pt x="37" y="8315"/>
                          </a:lnTo>
                          <a:lnTo>
                            <a:pt x="37" y="8181"/>
                          </a:lnTo>
                          <a:close/>
                          <a:moveTo>
                            <a:pt x="706" y="1856"/>
                          </a:moveTo>
                          <a:lnTo>
                            <a:pt x="706" y="1901"/>
                          </a:lnTo>
                          <a:cubicBezTo>
                            <a:pt x="706" y="1972"/>
                            <a:pt x="750" y="2035"/>
                            <a:pt x="822" y="2053"/>
                          </a:cubicBezTo>
                          <a:cubicBezTo>
                            <a:pt x="831" y="2053"/>
                            <a:pt x="848" y="2062"/>
                            <a:pt x="857" y="2062"/>
                          </a:cubicBezTo>
                          <a:lnTo>
                            <a:pt x="964" y="2062"/>
                          </a:lnTo>
                          <a:lnTo>
                            <a:pt x="964" y="2802"/>
                          </a:lnTo>
                          <a:lnTo>
                            <a:pt x="1812" y="3658"/>
                          </a:lnTo>
                          <a:lnTo>
                            <a:pt x="1812" y="4747"/>
                          </a:lnTo>
                          <a:lnTo>
                            <a:pt x="1455" y="5077"/>
                          </a:lnTo>
                          <a:lnTo>
                            <a:pt x="866" y="5077"/>
                          </a:lnTo>
                          <a:lnTo>
                            <a:pt x="866" y="5095"/>
                          </a:lnTo>
                          <a:lnTo>
                            <a:pt x="1464" y="5095"/>
                          </a:lnTo>
                          <a:lnTo>
                            <a:pt x="1830" y="4756"/>
                          </a:lnTo>
                          <a:lnTo>
                            <a:pt x="1830" y="3650"/>
                          </a:lnTo>
                          <a:lnTo>
                            <a:pt x="982" y="2793"/>
                          </a:lnTo>
                          <a:lnTo>
                            <a:pt x="982" y="2062"/>
                          </a:lnTo>
                          <a:lnTo>
                            <a:pt x="1098" y="2062"/>
                          </a:lnTo>
                          <a:lnTo>
                            <a:pt x="1098" y="2811"/>
                          </a:lnTo>
                          <a:lnTo>
                            <a:pt x="1098" y="2820"/>
                          </a:lnTo>
                          <a:lnTo>
                            <a:pt x="1946" y="3658"/>
                          </a:lnTo>
                          <a:lnTo>
                            <a:pt x="1946" y="4916"/>
                          </a:lnTo>
                          <a:lnTo>
                            <a:pt x="1589" y="5282"/>
                          </a:lnTo>
                          <a:lnTo>
                            <a:pt x="866" y="5282"/>
                          </a:lnTo>
                          <a:lnTo>
                            <a:pt x="866" y="5300"/>
                          </a:lnTo>
                          <a:lnTo>
                            <a:pt x="1607" y="5300"/>
                          </a:lnTo>
                          <a:lnTo>
                            <a:pt x="1964" y="4925"/>
                          </a:lnTo>
                          <a:lnTo>
                            <a:pt x="1964" y="3650"/>
                          </a:lnTo>
                          <a:lnTo>
                            <a:pt x="1964" y="3641"/>
                          </a:lnTo>
                          <a:lnTo>
                            <a:pt x="1116" y="2802"/>
                          </a:lnTo>
                          <a:lnTo>
                            <a:pt x="1116" y="2062"/>
                          </a:lnTo>
                          <a:lnTo>
                            <a:pt x="1232" y="2062"/>
                          </a:lnTo>
                          <a:lnTo>
                            <a:pt x="1232" y="2811"/>
                          </a:lnTo>
                          <a:lnTo>
                            <a:pt x="2276" y="3864"/>
                          </a:lnTo>
                          <a:lnTo>
                            <a:pt x="3007" y="3864"/>
                          </a:lnTo>
                          <a:lnTo>
                            <a:pt x="3132" y="3980"/>
                          </a:lnTo>
                          <a:lnTo>
                            <a:pt x="3132" y="4470"/>
                          </a:lnTo>
                          <a:lnTo>
                            <a:pt x="3150" y="4470"/>
                          </a:lnTo>
                          <a:lnTo>
                            <a:pt x="3150" y="3971"/>
                          </a:lnTo>
                          <a:lnTo>
                            <a:pt x="3016" y="3846"/>
                          </a:lnTo>
                          <a:lnTo>
                            <a:pt x="2285" y="3846"/>
                          </a:lnTo>
                          <a:lnTo>
                            <a:pt x="1250" y="2802"/>
                          </a:lnTo>
                          <a:lnTo>
                            <a:pt x="1250" y="2062"/>
                          </a:lnTo>
                          <a:lnTo>
                            <a:pt x="1348" y="2062"/>
                          </a:lnTo>
                          <a:cubicBezTo>
                            <a:pt x="1357" y="2062"/>
                            <a:pt x="1375" y="2053"/>
                            <a:pt x="1384" y="2053"/>
                          </a:cubicBezTo>
                          <a:lnTo>
                            <a:pt x="1384" y="2811"/>
                          </a:lnTo>
                          <a:lnTo>
                            <a:pt x="2195" y="3658"/>
                          </a:lnTo>
                          <a:lnTo>
                            <a:pt x="3052" y="3658"/>
                          </a:lnTo>
                          <a:lnTo>
                            <a:pt x="3364" y="3953"/>
                          </a:lnTo>
                          <a:lnTo>
                            <a:pt x="3364" y="4470"/>
                          </a:lnTo>
                          <a:lnTo>
                            <a:pt x="3168" y="4470"/>
                          </a:lnTo>
                          <a:cubicBezTo>
                            <a:pt x="3043" y="4470"/>
                            <a:pt x="2945" y="4568"/>
                            <a:pt x="2945" y="4693"/>
                          </a:cubicBezTo>
                          <a:lnTo>
                            <a:pt x="2945" y="4684"/>
                          </a:lnTo>
                          <a:lnTo>
                            <a:pt x="2401" y="4684"/>
                          </a:lnTo>
                          <a:lnTo>
                            <a:pt x="1571" y="5523"/>
                          </a:lnTo>
                          <a:lnTo>
                            <a:pt x="866" y="5523"/>
                          </a:lnTo>
                          <a:lnTo>
                            <a:pt x="866" y="5541"/>
                          </a:lnTo>
                          <a:lnTo>
                            <a:pt x="1580" y="5541"/>
                          </a:lnTo>
                          <a:lnTo>
                            <a:pt x="1580" y="5532"/>
                          </a:lnTo>
                          <a:lnTo>
                            <a:pt x="2410" y="4702"/>
                          </a:lnTo>
                          <a:lnTo>
                            <a:pt x="2945" y="4702"/>
                          </a:lnTo>
                          <a:lnTo>
                            <a:pt x="2945" y="4979"/>
                          </a:lnTo>
                          <a:lnTo>
                            <a:pt x="2401" y="4979"/>
                          </a:lnTo>
                          <a:lnTo>
                            <a:pt x="2392" y="4988"/>
                          </a:lnTo>
                          <a:lnTo>
                            <a:pt x="1625" y="5755"/>
                          </a:lnTo>
                          <a:lnTo>
                            <a:pt x="866" y="5755"/>
                          </a:lnTo>
                          <a:lnTo>
                            <a:pt x="866" y="5773"/>
                          </a:lnTo>
                          <a:lnTo>
                            <a:pt x="1633" y="5773"/>
                          </a:lnTo>
                          <a:lnTo>
                            <a:pt x="2401" y="4997"/>
                          </a:lnTo>
                          <a:lnTo>
                            <a:pt x="2945" y="4997"/>
                          </a:lnTo>
                          <a:lnTo>
                            <a:pt x="2945" y="5220"/>
                          </a:lnTo>
                          <a:lnTo>
                            <a:pt x="2499" y="5220"/>
                          </a:lnTo>
                          <a:lnTo>
                            <a:pt x="2249" y="5452"/>
                          </a:lnTo>
                          <a:cubicBezTo>
                            <a:pt x="2240" y="5443"/>
                            <a:pt x="2231" y="5434"/>
                            <a:pt x="2222" y="5434"/>
                          </a:cubicBezTo>
                          <a:cubicBezTo>
                            <a:pt x="2187" y="5434"/>
                            <a:pt x="2169" y="5460"/>
                            <a:pt x="2169" y="5487"/>
                          </a:cubicBezTo>
                          <a:cubicBezTo>
                            <a:pt x="2169" y="5523"/>
                            <a:pt x="2187" y="5541"/>
                            <a:pt x="2222" y="5541"/>
                          </a:cubicBezTo>
                          <a:cubicBezTo>
                            <a:pt x="2249" y="5541"/>
                            <a:pt x="2276" y="5523"/>
                            <a:pt x="2276" y="5487"/>
                          </a:cubicBezTo>
                          <a:cubicBezTo>
                            <a:pt x="2276" y="5478"/>
                            <a:pt x="2267" y="5469"/>
                            <a:pt x="2267" y="5460"/>
                          </a:cubicBezTo>
                          <a:lnTo>
                            <a:pt x="2508" y="5237"/>
                          </a:lnTo>
                          <a:lnTo>
                            <a:pt x="2945" y="5237"/>
                          </a:lnTo>
                          <a:lnTo>
                            <a:pt x="2945" y="5362"/>
                          </a:lnTo>
                          <a:cubicBezTo>
                            <a:pt x="2945" y="5389"/>
                            <a:pt x="2954" y="5416"/>
                            <a:pt x="2963" y="5443"/>
                          </a:cubicBezTo>
                          <a:lnTo>
                            <a:pt x="2517" y="5443"/>
                          </a:lnTo>
                          <a:lnTo>
                            <a:pt x="2160" y="5782"/>
                          </a:lnTo>
                          <a:cubicBezTo>
                            <a:pt x="2151" y="5773"/>
                            <a:pt x="2142" y="5773"/>
                            <a:pt x="2133" y="5773"/>
                          </a:cubicBezTo>
                          <a:cubicBezTo>
                            <a:pt x="2097" y="5773"/>
                            <a:pt x="2079" y="5791"/>
                            <a:pt x="2079" y="5826"/>
                          </a:cubicBezTo>
                          <a:cubicBezTo>
                            <a:pt x="2079" y="5853"/>
                            <a:pt x="2097" y="5880"/>
                            <a:pt x="2133" y="5880"/>
                          </a:cubicBezTo>
                          <a:cubicBezTo>
                            <a:pt x="2160" y="5880"/>
                            <a:pt x="2187" y="5853"/>
                            <a:pt x="2187" y="5826"/>
                          </a:cubicBezTo>
                          <a:cubicBezTo>
                            <a:pt x="2187" y="5808"/>
                            <a:pt x="2178" y="5799"/>
                            <a:pt x="2169" y="5791"/>
                          </a:cubicBezTo>
                          <a:lnTo>
                            <a:pt x="2526" y="5460"/>
                          </a:lnTo>
                          <a:lnTo>
                            <a:pt x="2972" y="5460"/>
                          </a:lnTo>
                          <a:lnTo>
                            <a:pt x="2972" y="5452"/>
                          </a:lnTo>
                          <a:cubicBezTo>
                            <a:pt x="2998" y="5523"/>
                            <a:pt x="3079" y="5576"/>
                            <a:pt x="3168" y="5576"/>
                          </a:cubicBezTo>
                          <a:lnTo>
                            <a:pt x="3159" y="5576"/>
                          </a:lnTo>
                          <a:lnTo>
                            <a:pt x="3150" y="5951"/>
                          </a:lnTo>
                          <a:lnTo>
                            <a:pt x="3159" y="5960"/>
                          </a:lnTo>
                          <a:lnTo>
                            <a:pt x="4051" y="6879"/>
                          </a:lnTo>
                          <a:lnTo>
                            <a:pt x="4604" y="6879"/>
                          </a:lnTo>
                          <a:cubicBezTo>
                            <a:pt x="4586" y="6941"/>
                            <a:pt x="4560" y="6995"/>
                            <a:pt x="4542" y="7048"/>
                          </a:cubicBezTo>
                          <a:lnTo>
                            <a:pt x="3962" y="7048"/>
                          </a:lnTo>
                          <a:lnTo>
                            <a:pt x="3212" y="6281"/>
                          </a:lnTo>
                          <a:cubicBezTo>
                            <a:pt x="3221" y="6254"/>
                            <a:pt x="3212" y="6219"/>
                            <a:pt x="3186" y="6210"/>
                          </a:cubicBezTo>
                          <a:cubicBezTo>
                            <a:pt x="3176" y="6204"/>
                            <a:pt x="3166" y="6201"/>
                            <a:pt x="3155" y="6201"/>
                          </a:cubicBezTo>
                          <a:cubicBezTo>
                            <a:pt x="3137" y="6201"/>
                            <a:pt x="3120" y="6210"/>
                            <a:pt x="3114" y="6228"/>
                          </a:cubicBezTo>
                          <a:cubicBezTo>
                            <a:pt x="3096" y="6254"/>
                            <a:pt x="3114" y="6290"/>
                            <a:pt x="3141" y="6299"/>
                          </a:cubicBezTo>
                          <a:cubicBezTo>
                            <a:pt x="3148" y="6303"/>
                            <a:pt x="3156" y="6305"/>
                            <a:pt x="3163" y="6305"/>
                          </a:cubicBezTo>
                          <a:cubicBezTo>
                            <a:pt x="3174" y="6305"/>
                            <a:pt x="3184" y="6301"/>
                            <a:pt x="3195" y="6290"/>
                          </a:cubicBezTo>
                          <a:lnTo>
                            <a:pt x="3953" y="7075"/>
                          </a:lnTo>
                          <a:lnTo>
                            <a:pt x="4542" y="7075"/>
                          </a:lnTo>
                          <a:cubicBezTo>
                            <a:pt x="4524" y="7129"/>
                            <a:pt x="4506" y="7191"/>
                            <a:pt x="4497" y="7236"/>
                          </a:cubicBezTo>
                          <a:lnTo>
                            <a:pt x="3810" y="7236"/>
                          </a:lnTo>
                          <a:lnTo>
                            <a:pt x="2838" y="6281"/>
                          </a:lnTo>
                          <a:cubicBezTo>
                            <a:pt x="2847" y="6272"/>
                            <a:pt x="2847" y="6263"/>
                            <a:pt x="2847" y="6254"/>
                          </a:cubicBezTo>
                          <a:cubicBezTo>
                            <a:pt x="2847" y="6228"/>
                            <a:pt x="2820" y="6201"/>
                            <a:pt x="2793" y="6201"/>
                          </a:cubicBezTo>
                          <a:cubicBezTo>
                            <a:pt x="2766" y="6201"/>
                            <a:pt x="2740" y="6228"/>
                            <a:pt x="2740" y="6254"/>
                          </a:cubicBezTo>
                          <a:cubicBezTo>
                            <a:pt x="2740" y="6281"/>
                            <a:pt x="2766" y="6308"/>
                            <a:pt x="2793" y="6308"/>
                          </a:cubicBezTo>
                          <a:cubicBezTo>
                            <a:pt x="2811" y="6308"/>
                            <a:pt x="2820" y="6299"/>
                            <a:pt x="2829" y="6290"/>
                          </a:cubicBezTo>
                          <a:lnTo>
                            <a:pt x="3801" y="7254"/>
                          </a:lnTo>
                          <a:lnTo>
                            <a:pt x="4488" y="7254"/>
                          </a:lnTo>
                          <a:cubicBezTo>
                            <a:pt x="4488" y="7271"/>
                            <a:pt x="4488" y="7280"/>
                            <a:pt x="4479" y="7289"/>
                          </a:cubicBezTo>
                          <a:cubicBezTo>
                            <a:pt x="4470" y="7334"/>
                            <a:pt x="4470" y="7396"/>
                            <a:pt x="4470" y="7450"/>
                          </a:cubicBezTo>
                          <a:lnTo>
                            <a:pt x="3685" y="7450"/>
                          </a:lnTo>
                          <a:lnTo>
                            <a:pt x="2508" y="6281"/>
                          </a:lnTo>
                          <a:cubicBezTo>
                            <a:pt x="2508" y="6272"/>
                            <a:pt x="2517" y="6263"/>
                            <a:pt x="2517" y="6254"/>
                          </a:cubicBezTo>
                          <a:cubicBezTo>
                            <a:pt x="2517" y="6228"/>
                            <a:pt x="2490" y="6201"/>
                            <a:pt x="2463" y="6201"/>
                          </a:cubicBezTo>
                          <a:cubicBezTo>
                            <a:pt x="2427" y="6201"/>
                            <a:pt x="2410" y="6228"/>
                            <a:pt x="2410" y="6254"/>
                          </a:cubicBezTo>
                          <a:cubicBezTo>
                            <a:pt x="2410" y="6281"/>
                            <a:pt x="2427" y="6308"/>
                            <a:pt x="2463" y="6308"/>
                          </a:cubicBezTo>
                          <a:cubicBezTo>
                            <a:pt x="2472" y="6308"/>
                            <a:pt x="2490" y="6299"/>
                            <a:pt x="2499" y="6290"/>
                          </a:cubicBezTo>
                          <a:lnTo>
                            <a:pt x="3676" y="7468"/>
                          </a:lnTo>
                          <a:lnTo>
                            <a:pt x="4470" y="7468"/>
                          </a:lnTo>
                          <a:cubicBezTo>
                            <a:pt x="4470" y="7503"/>
                            <a:pt x="4470" y="7539"/>
                            <a:pt x="4470" y="7575"/>
                          </a:cubicBezTo>
                          <a:lnTo>
                            <a:pt x="3899" y="7575"/>
                          </a:lnTo>
                          <a:cubicBezTo>
                            <a:pt x="3899" y="7566"/>
                            <a:pt x="3890" y="7548"/>
                            <a:pt x="3873" y="7539"/>
                          </a:cubicBezTo>
                          <a:cubicBezTo>
                            <a:pt x="3865" y="7534"/>
                            <a:pt x="3857" y="7532"/>
                            <a:pt x="3849" y="7532"/>
                          </a:cubicBezTo>
                          <a:cubicBezTo>
                            <a:pt x="3828" y="7532"/>
                            <a:pt x="3808" y="7547"/>
                            <a:pt x="3801" y="7566"/>
                          </a:cubicBezTo>
                          <a:cubicBezTo>
                            <a:pt x="3783" y="7593"/>
                            <a:pt x="3801" y="7619"/>
                            <a:pt x="3828" y="7637"/>
                          </a:cubicBezTo>
                          <a:cubicBezTo>
                            <a:pt x="3835" y="7639"/>
                            <a:pt x="3841" y="7641"/>
                            <a:pt x="3848" y="7641"/>
                          </a:cubicBezTo>
                          <a:cubicBezTo>
                            <a:pt x="3868" y="7641"/>
                            <a:pt x="3886" y="7631"/>
                            <a:pt x="3899" y="7610"/>
                          </a:cubicBezTo>
                          <a:cubicBezTo>
                            <a:pt x="3899" y="7602"/>
                            <a:pt x="3899" y="7602"/>
                            <a:pt x="3899" y="7593"/>
                          </a:cubicBezTo>
                          <a:lnTo>
                            <a:pt x="4470" y="7593"/>
                          </a:lnTo>
                          <a:cubicBezTo>
                            <a:pt x="4470" y="7646"/>
                            <a:pt x="4479" y="7700"/>
                            <a:pt x="4479" y="7753"/>
                          </a:cubicBezTo>
                          <a:lnTo>
                            <a:pt x="4042" y="7753"/>
                          </a:lnTo>
                          <a:cubicBezTo>
                            <a:pt x="4042" y="7735"/>
                            <a:pt x="4033" y="7717"/>
                            <a:pt x="4015" y="7709"/>
                          </a:cubicBezTo>
                          <a:cubicBezTo>
                            <a:pt x="4009" y="7706"/>
                            <a:pt x="4002" y="7705"/>
                            <a:pt x="3995" y="7705"/>
                          </a:cubicBezTo>
                          <a:cubicBezTo>
                            <a:pt x="3976" y="7705"/>
                            <a:pt x="3957" y="7715"/>
                            <a:pt x="3944" y="7735"/>
                          </a:cubicBezTo>
                          <a:cubicBezTo>
                            <a:pt x="3935" y="7762"/>
                            <a:pt x="3944" y="7789"/>
                            <a:pt x="3971" y="7807"/>
                          </a:cubicBezTo>
                          <a:cubicBezTo>
                            <a:pt x="3977" y="7809"/>
                            <a:pt x="3984" y="7810"/>
                            <a:pt x="3991" y="7810"/>
                          </a:cubicBezTo>
                          <a:cubicBezTo>
                            <a:pt x="4010" y="7810"/>
                            <a:pt x="4029" y="7800"/>
                            <a:pt x="4042" y="7780"/>
                          </a:cubicBezTo>
                          <a:cubicBezTo>
                            <a:pt x="4042" y="7780"/>
                            <a:pt x="4042" y="7771"/>
                            <a:pt x="4042" y="7771"/>
                          </a:cubicBezTo>
                          <a:lnTo>
                            <a:pt x="4488" y="7771"/>
                          </a:lnTo>
                          <a:cubicBezTo>
                            <a:pt x="4488" y="7816"/>
                            <a:pt x="4497" y="7869"/>
                            <a:pt x="4497" y="7923"/>
                          </a:cubicBezTo>
                          <a:lnTo>
                            <a:pt x="4176" y="7923"/>
                          </a:lnTo>
                          <a:cubicBezTo>
                            <a:pt x="4176" y="7914"/>
                            <a:pt x="4167" y="7896"/>
                            <a:pt x="4149" y="7887"/>
                          </a:cubicBezTo>
                          <a:cubicBezTo>
                            <a:pt x="4142" y="7885"/>
                            <a:pt x="4135" y="7884"/>
                            <a:pt x="4128" y="7884"/>
                          </a:cubicBezTo>
                          <a:cubicBezTo>
                            <a:pt x="4106" y="7884"/>
                            <a:pt x="4084" y="7894"/>
                            <a:pt x="4078" y="7914"/>
                          </a:cubicBezTo>
                          <a:cubicBezTo>
                            <a:pt x="4060" y="7941"/>
                            <a:pt x="4078" y="7967"/>
                            <a:pt x="4105" y="7985"/>
                          </a:cubicBezTo>
                          <a:cubicBezTo>
                            <a:pt x="4109" y="7987"/>
                            <a:pt x="4115" y="7988"/>
                            <a:pt x="4121" y="7988"/>
                          </a:cubicBezTo>
                          <a:cubicBezTo>
                            <a:pt x="4139" y="7988"/>
                            <a:pt x="4163" y="7978"/>
                            <a:pt x="4176" y="7958"/>
                          </a:cubicBezTo>
                          <a:cubicBezTo>
                            <a:pt x="4176" y="7958"/>
                            <a:pt x="4176" y="7949"/>
                            <a:pt x="4176" y="7941"/>
                          </a:cubicBezTo>
                          <a:lnTo>
                            <a:pt x="4506" y="7941"/>
                          </a:lnTo>
                          <a:cubicBezTo>
                            <a:pt x="4506" y="7976"/>
                            <a:pt x="4506" y="8003"/>
                            <a:pt x="4515" y="8039"/>
                          </a:cubicBezTo>
                          <a:cubicBezTo>
                            <a:pt x="4515" y="8056"/>
                            <a:pt x="4515" y="8083"/>
                            <a:pt x="4515" y="8101"/>
                          </a:cubicBezTo>
                          <a:lnTo>
                            <a:pt x="4328" y="8101"/>
                          </a:lnTo>
                          <a:cubicBezTo>
                            <a:pt x="4328" y="8083"/>
                            <a:pt x="4310" y="8074"/>
                            <a:pt x="4301" y="8065"/>
                          </a:cubicBezTo>
                          <a:cubicBezTo>
                            <a:pt x="4291" y="8059"/>
                            <a:pt x="4281" y="8056"/>
                            <a:pt x="4271" y="8056"/>
                          </a:cubicBezTo>
                          <a:cubicBezTo>
                            <a:pt x="4252" y="8056"/>
                            <a:pt x="4235" y="8066"/>
                            <a:pt x="4229" y="8083"/>
                          </a:cubicBezTo>
                          <a:cubicBezTo>
                            <a:pt x="4212" y="8110"/>
                            <a:pt x="4221" y="8146"/>
                            <a:pt x="4247" y="8155"/>
                          </a:cubicBezTo>
                          <a:cubicBezTo>
                            <a:pt x="4257" y="8161"/>
                            <a:pt x="4267" y="8164"/>
                            <a:pt x="4278" y="8164"/>
                          </a:cubicBezTo>
                          <a:cubicBezTo>
                            <a:pt x="4296" y="8164"/>
                            <a:pt x="4313" y="8154"/>
                            <a:pt x="4319" y="8137"/>
                          </a:cubicBezTo>
                          <a:cubicBezTo>
                            <a:pt x="4328" y="8128"/>
                            <a:pt x="4328" y="8128"/>
                            <a:pt x="4328" y="8119"/>
                          </a:cubicBezTo>
                          <a:lnTo>
                            <a:pt x="4524" y="8119"/>
                          </a:lnTo>
                          <a:cubicBezTo>
                            <a:pt x="4524" y="8164"/>
                            <a:pt x="4533" y="8199"/>
                            <a:pt x="4533" y="8244"/>
                          </a:cubicBezTo>
                          <a:lnTo>
                            <a:pt x="4247" y="8244"/>
                          </a:lnTo>
                          <a:lnTo>
                            <a:pt x="4051" y="8378"/>
                          </a:lnTo>
                          <a:lnTo>
                            <a:pt x="3659" y="8378"/>
                          </a:lnTo>
                          <a:lnTo>
                            <a:pt x="3659" y="8387"/>
                          </a:lnTo>
                          <a:cubicBezTo>
                            <a:pt x="3650" y="8342"/>
                            <a:pt x="3605" y="8315"/>
                            <a:pt x="3560" y="8315"/>
                          </a:cubicBezTo>
                          <a:lnTo>
                            <a:pt x="3534" y="8315"/>
                          </a:lnTo>
                          <a:lnTo>
                            <a:pt x="3534" y="7753"/>
                          </a:lnTo>
                          <a:lnTo>
                            <a:pt x="1803" y="6014"/>
                          </a:lnTo>
                          <a:lnTo>
                            <a:pt x="866" y="6014"/>
                          </a:lnTo>
                          <a:lnTo>
                            <a:pt x="866" y="6031"/>
                          </a:lnTo>
                          <a:lnTo>
                            <a:pt x="1794" y="6031"/>
                          </a:lnTo>
                          <a:lnTo>
                            <a:pt x="3516" y="7762"/>
                          </a:lnTo>
                          <a:lnTo>
                            <a:pt x="3516" y="8315"/>
                          </a:lnTo>
                          <a:lnTo>
                            <a:pt x="3257" y="8315"/>
                          </a:lnTo>
                          <a:cubicBezTo>
                            <a:pt x="3212" y="8315"/>
                            <a:pt x="3177" y="8342"/>
                            <a:pt x="3168" y="8387"/>
                          </a:cubicBezTo>
                          <a:lnTo>
                            <a:pt x="3168" y="8378"/>
                          </a:lnTo>
                          <a:lnTo>
                            <a:pt x="2517" y="8378"/>
                          </a:lnTo>
                          <a:lnTo>
                            <a:pt x="2276" y="8627"/>
                          </a:lnTo>
                          <a:lnTo>
                            <a:pt x="2276" y="9145"/>
                          </a:lnTo>
                          <a:lnTo>
                            <a:pt x="1910" y="9493"/>
                          </a:lnTo>
                          <a:lnTo>
                            <a:pt x="1268" y="9493"/>
                          </a:lnTo>
                          <a:lnTo>
                            <a:pt x="1268" y="9404"/>
                          </a:lnTo>
                          <a:lnTo>
                            <a:pt x="1794" y="9404"/>
                          </a:lnTo>
                          <a:lnTo>
                            <a:pt x="2133" y="9038"/>
                          </a:lnTo>
                          <a:lnTo>
                            <a:pt x="2133" y="7396"/>
                          </a:lnTo>
                          <a:lnTo>
                            <a:pt x="1241" y="6513"/>
                          </a:lnTo>
                          <a:lnTo>
                            <a:pt x="866" y="6513"/>
                          </a:lnTo>
                          <a:lnTo>
                            <a:pt x="866" y="6531"/>
                          </a:lnTo>
                          <a:lnTo>
                            <a:pt x="1232" y="6531"/>
                          </a:lnTo>
                          <a:lnTo>
                            <a:pt x="2115" y="7405"/>
                          </a:lnTo>
                          <a:lnTo>
                            <a:pt x="2115" y="9029"/>
                          </a:lnTo>
                          <a:lnTo>
                            <a:pt x="1785" y="9386"/>
                          </a:lnTo>
                          <a:lnTo>
                            <a:pt x="1268" y="9386"/>
                          </a:lnTo>
                          <a:lnTo>
                            <a:pt x="1268" y="9198"/>
                          </a:lnTo>
                          <a:lnTo>
                            <a:pt x="1669" y="9198"/>
                          </a:lnTo>
                          <a:lnTo>
                            <a:pt x="1892" y="8975"/>
                          </a:lnTo>
                          <a:lnTo>
                            <a:pt x="1892" y="7396"/>
                          </a:lnTo>
                          <a:lnTo>
                            <a:pt x="1883" y="7396"/>
                          </a:lnTo>
                          <a:lnTo>
                            <a:pt x="1241" y="6763"/>
                          </a:lnTo>
                          <a:lnTo>
                            <a:pt x="839" y="6763"/>
                          </a:lnTo>
                          <a:lnTo>
                            <a:pt x="839" y="6781"/>
                          </a:lnTo>
                          <a:lnTo>
                            <a:pt x="1232" y="6781"/>
                          </a:lnTo>
                          <a:lnTo>
                            <a:pt x="1874" y="7405"/>
                          </a:lnTo>
                          <a:lnTo>
                            <a:pt x="1874" y="8975"/>
                          </a:lnTo>
                          <a:lnTo>
                            <a:pt x="1660" y="9181"/>
                          </a:lnTo>
                          <a:lnTo>
                            <a:pt x="1268" y="9181"/>
                          </a:lnTo>
                          <a:lnTo>
                            <a:pt x="1268" y="9154"/>
                          </a:lnTo>
                          <a:cubicBezTo>
                            <a:pt x="1268" y="9082"/>
                            <a:pt x="1223" y="9029"/>
                            <a:pt x="1170" y="9011"/>
                          </a:cubicBezTo>
                          <a:lnTo>
                            <a:pt x="1170" y="8128"/>
                          </a:lnTo>
                          <a:lnTo>
                            <a:pt x="1170" y="8119"/>
                          </a:lnTo>
                          <a:lnTo>
                            <a:pt x="420" y="7396"/>
                          </a:lnTo>
                          <a:lnTo>
                            <a:pt x="420" y="7173"/>
                          </a:lnTo>
                          <a:cubicBezTo>
                            <a:pt x="438" y="7173"/>
                            <a:pt x="456" y="7164"/>
                            <a:pt x="465" y="7147"/>
                          </a:cubicBezTo>
                          <a:cubicBezTo>
                            <a:pt x="474" y="7120"/>
                            <a:pt x="465" y="7084"/>
                            <a:pt x="438" y="7075"/>
                          </a:cubicBezTo>
                          <a:cubicBezTo>
                            <a:pt x="429" y="7069"/>
                            <a:pt x="419" y="7066"/>
                            <a:pt x="410" y="7066"/>
                          </a:cubicBezTo>
                          <a:cubicBezTo>
                            <a:pt x="393" y="7066"/>
                            <a:pt x="378" y="7076"/>
                            <a:pt x="367" y="7093"/>
                          </a:cubicBezTo>
                          <a:cubicBezTo>
                            <a:pt x="358" y="7120"/>
                            <a:pt x="367" y="7155"/>
                            <a:pt x="393" y="7164"/>
                          </a:cubicBezTo>
                          <a:cubicBezTo>
                            <a:pt x="393" y="7173"/>
                            <a:pt x="402" y="7173"/>
                            <a:pt x="402" y="7173"/>
                          </a:cubicBezTo>
                          <a:lnTo>
                            <a:pt x="402" y="7396"/>
                          </a:lnTo>
                          <a:lnTo>
                            <a:pt x="411" y="7405"/>
                          </a:lnTo>
                          <a:lnTo>
                            <a:pt x="1152" y="8137"/>
                          </a:lnTo>
                          <a:lnTo>
                            <a:pt x="1152" y="9002"/>
                          </a:lnTo>
                          <a:lnTo>
                            <a:pt x="1027" y="9002"/>
                          </a:lnTo>
                          <a:lnTo>
                            <a:pt x="1027" y="8190"/>
                          </a:lnTo>
                          <a:lnTo>
                            <a:pt x="251" y="7432"/>
                          </a:lnTo>
                          <a:lnTo>
                            <a:pt x="251" y="7120"/>
                          </a:lnTo>
                          <a:cubicBezTo>
                            <a:pt x="260" y="7120"/>
                            <a:pt x="277" y="7111"/>
                            <a:pt x="286" y="7093"/>
                          </a:cubicBezTo>
                          <a:cubicBezTo>
                            <a:pt x="304" y="7066"/>
                            <a:pt x="286" y="7039"/>
                            <a:pt x="260" y="7022"/>
                          </a:cubicBezTo>
                          <a:cubicBezTo>
                            <a:pt x="253" y="7019"/>
                            <a:pt x="246" y="7018"/>
                            <a:pt x="240" y="7018"/>
                          </a:cubicBezTo>
                          <a:cubicBezTo>
                            <a:pt x="220" y="7018"/>
                            <a:pt x="202" y="7028"/>
                            <a:pt x="188" y="7048"/>
                          </a:cubicBezTo>
                          <a:cubicBezTo>
                            <a:pt x="179" y="7075"/>
                            <a:pt x="188" y="7102"/>
                            <a:pt x="215" y="7120"/>
                          </a:cubicBezTo>
                          <a:lnTo>
                            <a:pt x="233" y="7120"/>
                          </a:lnTo>
                          <a:lnTo>
                            <a:pt x="233" y="7441"/>
                          </a:lnTo>
                          <a:lnTo>
                            <a:pt x="1009" y="8199"/>
                          </a:lnTo>
                          <a:lnTo>
                            <a:pt x="1009" y="9002"/>
                          </a:lnTo>
                          <a:lnTo>
                            <a:pt x="875" y="9002"/>
                          </a:lnTo>
                          <a:lnTo>
                            <a:pt x="875" y="8699"/>
                          </a:lnTo>
                          <a:lnTo>
                            <a:pt x="875" y="8690"/>
                          </a:lnTo>
                          <a:lnTo>
                            <a:pt x="331" y="8164"/>
                          </a:lnTo>
                          <a:lnTo>
                            <a:pt x="37" y="8164"/>
                          </a:lnTo>
                          <a:lnTo>
                            <a:pt x="37" y="4372"/>
                          </a:lnTo>
                          <a:lnTo>
                            <a:pt x="804" y="4372"/>
                          </a:lnTo>
                          <a:lnTo>
                            <a:pt x="1205" y="3953"/>
                          </a:lnTo>
                          <a:cubicBezTo>
                            <a:pt x="1214" y="3962"/>
                            <a:pt x="1223" y="3971"/>
                            <a:pt x="1241" y="3971"/>
                          </a:cubicBezTo>
                          <a:cubicBezTo>
                            <a:pt x="1268" y="3971"/>
                            <a:pt x="1294" y="3944"/>
                            <a:pt x="1294" y="3917"/>
                          </a:cubicBezTo>
                          <a:cubicBezTo>
                            <a:pt x="1294" y="3881"/>
                            <a:pt x="1268" y="3864"/>
                            <a:pt x="1241" y="3864"/>
                          </a:cubicBezTo>
                          <a:cubicBezTo>
                            <a:pt x="1205" y="3864"/>
                            <a:pt x="1187" y="3881"/>
                            <a:pt x="1187" y="3917"/>
                          </a:cubicBezTo>
                          <a:cubicBezTo>
                            <a:pt x="1187" y="3926"/>
                            <a:pt x="1187" y="3935"/>
                            <a:pt x="1196" y="3944"/>
                          </a:cubicBezTo>
                          <a:lnTo>
                            <a:pt x="795" y="4354"/>
                          </a:lnTo>
                          <a:lnTo>
                            <a:pt x="37" y="4354"/>
                          </a:lnTo>
                          <a:lnTo>
                            <a:pt x="37" y="4256"/>
                          </a:lnTo>
                          <a:lnTo>
                            <a:pt x="715" y="4256"/>
                          </a:lnTo>
                          <a:lnTo>
                            <a:pt x="1000" y="3962"/>
                          </a:lnTo>
                          <a:cubicBezTo>
                            <a:pt x="1009" y="3962"/>
                            <a:pt x="1018" y="3971"/>
                            <a:pt x="1027" y="3971"/>
                          </a:cubicBezTo>
                          <a:cubicBezTo>
                            <a:pt x="1054" y="3971"/>
                            <a:pt x="1080" y="3944"/>
                            <a:pt x="1080" y="3917"/>
                          </a:cubicBezTo>
                          <a:cubicBezTo>
                            <a:pt x="1080" y="3881"/>
                            <a:pt x="1054" y="3864"/>
                            <a:pt x="1027" y="3864"/>
                          </a:cubicBezTo>
                          <a:cubicBezTo>
                            <a:pt x="991" y="3864"/>
                            <a:pt x="973" y="3881"/>
                            <a:pt x="973" y="3917"/>
                          </a:cubicBezTo>
                          <a:cubicBezTo>
                            <a:pt x="973" y="3926"/>
                            <a:pt x="973" y="3944"/>
                            <a:pt x="982" y="3953"/>
                          </a:cubicBezTo>
                          <a:lnTo>
                            <a:pt x="706" y="4238"/>
                          </a:lnTo>
                          <a:lnTo>
                            <a:pt x="37" y="4238"/>
                          </a:lnTo>
                          <a:lnTo>
                            <a:pt x="37" y="4122"/>
                          </a:lnTo>
                          <a:lnTo>
                            <a:pt x="616" y="4122"/>
                          </a:lnTo>
                          <a:lnTo>
                            <a:pt x="768" y="3962"/>
                          </a:lnTo>
                          <a:cubicBezTo>
                            <a:pt x="777" y="3962"/>
                            <a:pt x="786" y="3971"/>
                            <a:pt x="804" y="3971"/>
                          </a:cubicBezTo>
                          <a:cubicBezTo>
                            <a:pt x="831" y="3971"/>
                            <a:pt x="857" y="3944"/>
                            <a:pt x="857" y="3917"/>
                          </a:cubicBezTo>
                          <a:cubicBezTo>
                            <a:pt x="857" y="3881"/>
                            <a:pt x="831" y="3864"/>
                            <a:pt x="804" y="3864"/>
                          </a:cubicBezTo>
                          <a:cubicBezTo>
                            <a:pt x="768" y="3864"/>
                            <a:pt x="750" y="3881"/>
                            <a:pt x="750" y="3917"/>
                          </a:cubicBezTo>
                          <a:cubicBezTo>
                            <a:pt x="750" y="3926"/>
                            <a:pt x="750" y="3935"/>
                            <a:pt x="759" y="3944"/>
                          </a:cubicBezTo>
                          <a:lnTo>
                            <a:pt x="608" y="4104"/>
                          </a:lnTo>
                          <a:lnTo>
                            <a:pt x="37" y="4104"/>
                          </a:lnTo>
                          <a:lnTo>
                            <a:pt x="37" y="3453"/>
                          </a:lnTo>
                          <a:lnTo>
                            <a:pt x="313" y="3453"/>
                          </a:lnTo>
                          <a:lnTo>
                            <a:pt x="465" y="3578"/>
                          </a:lnTo>
                          <a:cubicBezTo>
                            <a:pt x="456" y="3587"/>
                            <a:pt x="447" y="3605"/>
                            <a:pt x="447" y="3614"/>
                          </a:cubicBezTo>
                          <a:cubicBezTo>
                            <a:pt x="447" y="3650"/>
                            <a:pt x="474" y="3667"/>
                            <a:pt x="500" y="3667"/>
                          </a:cubicBezTo>
                          <a:cubicBezTo>
                            <a:pt x="536" y="3667"/>
                            <a:pt x="554" y="3650"/>
                            <a:pt x="554" y="3614"/>
                          </a:cubicBezTo>
                          <a:cubicBezTo>
                            <a:pt x="554" y="3587"/>
                            <a:pt x="536" y="3560"/>
                            <a:pt x="500" y="3560"/>
                          </a:cubicBezTo>
                          <a:cubicBezTo>
                            <a:pt x="492" y="3560"/>
                            <a:pt x="483" y="3569"/>
                            <a:pt x="483" y="3569"/>
                          </a:cubicBezTo>
                          <a:lnTo>
                            <a:pt x="322" y="3435"/>
                          </a:lnTo>
                          <a:lnTo>
                            <a:pt x="37" y="3435"/>
                          </a:lnTo>
                          <a:lnTo>
                            <a:pt x="37" y="3355"/>
                          </a:lnTo>
                          <a:lnTo>
                            <a:pt x="447" y="3355"/>
                          </a:lnTo>
                          <a:lnTo>
                            <a:pt x="706" y="3587"/>
                          </a:lnTo>
                          <a:cubicBezTo>
                            <a:pt x="697" y="3596"/>
                            <a:pt x="697" y="3605"/>
                            <a:pt x="697" y="3614"/>
                          </a:cubicBezTo>
                          <a:cubicBezTo>
                            <a:pt x="697" y="3650"/>
                            <a:pt x="715" y="3667"/>
                            <a:pt x="750" y="3667"/>
                          </a:cubicBezTo>
                          <a:cubicBezTo>
                            <a:pt x="777" y="3667"/>
                            <a:pt x="804" y="3650"/>
                            <a:pt x="804" y="3614"/>
                          </a:cubicBezTo>
                          <a:cubicBezTo>
                            <a:pt x="804" y="3587"/>
                            <a:pt x="777" y="3560"/>
                            <a:pt x="750" y="3560"/>
                          </a:cubicBezTo>
                          <a:cubicBezTo>
                            <a:pt x="732" y="3560"/>
                            <a:pt x="723" y="3569"/>
                            <a:pt x="715" y="3569"/>
                          </a:cubicBezTo>
                          <a:lnTo>
                            <a:pt x="456" y="3337"/>
                          </a:lnTo>
                          <a:lnTo>
                            <a:pt x="37" y="3337"/>
                          </a:lnTo>
                          <a:lnTo>
                            <a:pt x="37" y="3186"/>
                          </a:lnTo>
                          <a:lnTo>
                            <a:pt x="518" y="3186"/>
                          </a:lnTo>
                          <a:lnTo>
                            <a:pt x="947" y="3587"/>
                          </a:lnTo>
                          <a:cubicBezTo>
                            <a:pt x="938" y="3596"/>
                            <a:pt x="938" y="3605"/>
                            <a:pt x="938" y="3614"/>
                          </a:cubicBezTo>
                          <a:cubicBezTo>
                            <a:pt x="938" y="3650"/>
                            <a:pt x="964" y="3667"/>
                            <a:pt x="991" y="3667"/>
                          </a:cubicBezTo>
                          <a:cubicBezTo>
                            <a:pt x="1018" y="3667"/>
                            <a:pt x="1045" y="3650"/>
                            <a:pt x="1045" y="3614"/>
                          </a:cubicBezTo>
                          <a:cubicBezTo>
                            <a:pt x="1045" y="3587"/>
                            <a:pt x="1018" y="3560"/>
                            <a:pt x="991" y="3560"/>
                          </a:cubicBezTo>
                          <a:cubicBezTo>
                            <a:pt x="973" y="3560"/>
                            <a:pt x="964" y="3569"/>
                            <a:pt x="955" y="3578"/>
                          </a:cubicBezTo>
                          <a:lnTo>
                            <a:pt x="527" y="3168"/>
                          </a:lnTo>
                          <a:lnTo>
                            <a:pt x="37" y="3168"/>
                          </a:lnTo>
                          <a:lnTo>
                            <a:pt x="37" y="1946"/>
                          </a:lnTo>
                          <a:lnTo>
                            <a:pt x="286" y="1946"/>
                          </a:lnTo>
                          <a:lnTo>
                            <a:pt x="393" y="1856"/>
                          </a:lnTo>
                          <a:close/>
                          <a:moveTo>
                            <a:pt x="4051" y="8708"/>
                          </a:moveTo>
                          <a:lnTo>
                            <a:pt x="4203" y="8842"/>
                          </a:lnTo>
                          <a:lnTo>
                            <a:pt x="4542" y="8842"/>
                          </a:lnTo>
                          <a:cubicBezTo>
                            <a:pt x="4542" y="8895"/>
                            <a:pt x="4524" y="8949"/>
                            <a:pt x="4506" y="8993"/>
                          </a:cubicBezTo>
                          <a:cubicBezTo>
                            <a:pt x="4399" y="9279"/>
                            <a:pt x="4149" y="9644"/>
                            <a:pt x="3828" y="9983"/>
                          </a:cubicBezTo>
                          <a:lnTo>
                            <a:pt x="3828" y="9279"/>
                          </a:lnTo>
                          <a:lnTo>
                            <a:pt x="3614" y="9056"/>
                          </a:lnTo>
                          <a:lnTo>
                            <a:pt x="3614" y="8797"/>
                          </a:lnTo>
                          <a:lnTo>
                            <a:pt x="3605" y="8797"/>
                          </a:lnTo>
                          <a:cubicBezTo>
                            <a:pt x="3632" y="8788"/>
                            <a:pt x="3659" y="8752"/>
                            <a:pt x="3659" y="8708"/>
                          </a:cubicBezTo>
                          <a:close/>
                          <a:moveTo>
                            <a:pt x="3596" y="8806"/>
                          </a:moveTo>
                          <a:lnTo>
                            <a:pt x="3596" y="9056"/>
                          </a:lnTo>
                          <a:lnTo>
                            <a:pt x="3810" y="9279"/>
                          </a:lnTo>
                          <a:lnTo>
                            <a:pt x="3810" y="10010"/>
                          </a:lnTo>
                          <a:cubicBezTo>
                            <a:pt x="3792" y="10037"/>
                            <a:pt x="3766" y="10064"/>
                            <a:pt x="3739" y="10090"/>
                          </a:cubicBezTo>
                          <a:lnTo>
                            <a:pt x="3739" y="9305"/>
                          </a:lnTo>
                          <a:lnTo>
                            <a:pt x="3516" y="9091"/>
                          </a:lnTo>
                          <a:lnTo>
                            <a:pt x="3516" y="8806"/>
                          </a:lnTo>
                          <a:close/>
                          <a:moveTo>
                            <a:pt x="3498" y="8806"/>
                          </a:moveTo>
                          <a:lnTo>
                            <a:pt x="3498" y="9091"/>
                          </a:lnTo>
                          <a:lnTo>
                            <a:pt x="3721" y="9314"/>
                          </a:lnTo>
                          <a:lnTo>
                            <a:pt x="3721" y="10108"/>
                          </a:lnTo>
                          <a:cubicBezTo>
                            <a:pt x="3676" y="10153"/>
                            <a:pt x="3632" y="10198"/>
                            <a:pt x="3587" y="10242"/>
                          </a:cubicBezTo>
                          <a:lnTo>
                            <a:pt x="3587" y="9377"/>
                          </a:lnTo>
                          <a:cubicBezTo>
                            <a:pt x="3605" y="9377"/>
                            <a:pt x="3614" y="9368"/>
                            <a:pt x="3623" y="9350"/>
                          </a:cubicBezTo>
                          <a:cubicBezTo>
                            <a:pt x="3641" y="9323"/>
                            <a:pt x="3632" y="9297"/>
                            <a:pt x="3605" y="9279"/>
                          </a:cubicBezTo>
                          <a:cubicBezTo>
                            <a:pt x="3598" y="9276"/>
                            <a:pt x="3591" y="9275"/>
                            <a:pt x="3584" y="9275"/>
                          </a:cubicBezTo>
                          <a:cubicBezTo>
                            <a:pt x="3562" y="9275"/>
                            <a:pt x="3540" y="9285"/>
                            <a:pt x="3534" y="9305"/>
                          </a:cubicBezTo>
                          <a:cubicBezTo>
                            <a:pt x="3516" y="9332"/>
                            <a:pt x="3525" y="9359"/>
                            <a:pt x="3551" y="9377"/>
                          </a:cubicBezTo>
                          <a:lnTo>
                            <a:pt x="3569" y="9377"/>
                          </a:lnTo>
                          <a:lnTo>
                            <a:pt x="3569" y="10260"/>
                          </a:lnTo>
                          <a:cubicBezTo>
                            <a:pt x="3525" y="10305"/>
                            <a:pt x="3480" y="10349"/>
                            <a:pt x="3435" y="10385"/>
                          </a:cubicBezTo>
                          <a:lnTo>
                            <a:pt x="3435" y="9484"/>
                          </a:lnTo>
                          <a:cubicBezTo>
                            <a:pt x="3453" y="9484"/>
                            <a:pt x="3471" y="9475"/>
                            <a:pt x="3480" y="9457"/>
                          </a:cubicBezTo>
                          <a:cubicBezTo>
                            <a:pt x="3489" y="9430"/>
                            <a:pt x="3480" y="9404"/>
                            <a:pt x="3453" y="9386"/>
                          </a:cubicBezTo>
                          <a:cubicBezTo>
                            <a:pt x="3447" y="9383"/>
                            <a:pt x="3439" y="9382"/>
                            <a:pt x="3432" y="9382"/>
                          </a:cubicBezTo>
                          <a:cubicBezTo>
                            <a:pt x="3410" y="9382"/>
                            <a:pt x="3389" y="9392"/>
                            <a:pt x="3382" y="9412"/>
                          </a:cubicBezTo>
                          <a:cubicBezTo>
                            <a:pt x="3364" y="9439"/>
                            <a:pt x="3373" y="9466"/>
                            <a:pt x="3400" y="9484"/>
                          </a:cubicBezTo>
                          <a:lnTo>
                            <a:pt x="3418" y="9484"/>
                          </a:lnTo>
                          <a:lnTo>
                            <a:pt x="3418" y="10403"/>
                          </a:lnTo>
                          <a:cubicBezTo>
                            <a:pt x="3364" y="10447"/>
                            <a:pt x="3311" y="10501"/>
                            <a:pt x="3257" y="10545"/>
                          </a:cubicBezTo>
                          <a:lnTo>
                            <a:pt x="3257" y="9680"/>
                          </a:lnTo>
                          <a:cubicBezTo>
                            <a:pt x="3275" y="9680"/>
                            <a:pt x="3293" y="9671"/>
                            <a:pt x="3302" y="9653"/>
                          </a:cubicBezTo>
                          <a:cubicBezTo>
                            <a:pt x="3311" y="9627"/>
                            <a:pt x="3302" y="9591"/>
                            <a:pt x="3275" y="9582"/>
                          </a:cubicBezTo>
                          <a:cubicBezTo>
                            <a:pt x="3267" y="9577"/>
                            <a:pt x="3259" y="9575"/>
                            <a:pt x="3251" y="9575"/>
                          </a:cubicBezTo>
                          <a:cubicBezTo>
                            <a:pt x="3230" y="9575"/>
                            <a:pt x="3210" y="9589"/>
                            <a:pt x="3204" y="9609"/>
                          </a:cubicBezTo>
                          <a:cubicBezTo>
                            <a:pt x="3186" y="9636"/>
                            <a:pt x="3204" y="9662"/>
                            <a:pt x="3221" y="9680"/>
                          </a:cubicBezTo>
                          <a:lnTo>
                            <a:pt x="3239" y="9680"/>
                          </a:lnTo>
                          <a:lnTo>
                            <a:pt x="3239" y="10563"/>
                          </a:lnTo>
                          <a:cubicBezTo>
                            <a:pt x="3195" y="10599"/>
                            <a:pt x="3150" y="10635"/>
                            <a:pt x="3105" y="10670"/>
                          </a:cubicBezTo>
                          <a:lnTo>
                            <a:pt x="3105" y="9350"/>
                          </a:lnTo>
                          <a:lnTo>
                            <a:pt x="3373" y="9073"/>
                          </a:lnTo>
                          <a:lnTo>
                            <a:pt x="3373" y="8806"/>
                          </a:lnTo>
                          <a:close/>
                          <a:moveTo>
                            <a:pt x="3177" y="8770"/>
                          </a:moveTo>
                          <a:cubicBezTo>
                            <a:pt x="3195" y="8788"/>
                            <a:pt x="3221" y="8806"/>
                            <a:pt x="3257" y="8806"/>
                          </a:cubicBezTo>
                          <a:lnTo>
                            <a:pt x="3355" y="8806"/>
                          </a:lnTo>
                          <a:lnTo>
                            <a:pt x="3355" y="9065"/>
                          </a:lnTo>
                          <a:lnTo>
                            <a:pt x="3088" y="9341"/>
                          </a:lnTo>
                          <a:lnTo>
                            <a:pt x="3088" y="10679"/>
                          </a:lnTo>
                          <a:cubicBezTo>
                            <a:pt x="3061" y="10706"/>
                            <a:pt x="3034" y="10724"/>
                            <a:pt x="3007" y="10751"/>
                          </a:cubicBezTo>
                          <a:lnTo>
                            <a:pt x="3007" y="9332"/>
                          </a:lnTo>
                          <a:lnTo>
                            <a:pt x="3257" y="9073"/>
                          </a:lnTo>
                          <a:lnTo>
                            <a:pt x="3257" y="8806"/>
                          </a:lnTo>
                          <a:lnTo>
                            <a:pt x="3239" y="8806"/>
                          </a:lnTo>
                          <a:lnTo>
                            <a:pt x="3239" y="9065"/>
                          </a:lnTo>
                          <a:lnTo>
                            <a:pt x="2981" y="9323"/>
                          </a:lnTo>
                          <a:lnTo>
                            <a:pt x="2981" y="10760"/>
                          </a:lnTo>
                          <a:cubicBezTo>
                            <a:pt x="2900" y="10822"/>
                            <a:pt x="2820" y="10876"/>
                            <a:pt x="2740" y="10929"/>
                          </a:cubicBezTo>
                          <a:lnTo>
                            <a:pt x="2740" y="8859"/>
                          </a:lnTo>
                          <a:lnTo>
                            <a:pt x="2820" y="8779"/>
                          </a:lnTo>
                          <a:lnTo>
                            <a:pt x="3177" y="8779"/>
                          </a:lnTo>
                          <a:lnTo>
                            <a:pt x="3177" y="8770"/>
                          </a:lnTo>
                          <a:close/>
                          <a:moveTo>
                            <a:pt x="3159" y="8627"/>
                          </a:moveTo>
                          <a:lnTo>
                            <a:pt x="3159" y="8708"/>
                          </a:lnTo>
                          <a:cubicBezTo>
                            <a:pt x="3159" y="8726"/>
                            <a:pt x="3168" y="8743"/>
                            <a:pt x="3177" y="8761"/>
                          </a:cubicBezTo>
                          <a:lnTo>
                            <a:pt x="2811" y="8761"/>
                          </a:lnTo>
                          <a:lnTo>
                            <a:pt x="2722" y="8850"/>
                          </a:lnTo>
                          <a:lnTo>
                            <a:pt x="2722" y="10938"/>
                          </a:lnTo>
                          <a:cubicBezTo>
                            <a:pt x="2686" y="10956"/>
                            <a:pt x="2650" y="10974"/>
                            <a:pt x="2615" y="10991"/>
                          </a:cubicBezTo>
                          <a:lnTo>
                            <a:pt x="2615" y="8752"/>
                          </a:lnTo>
                          <a:lnTo>
                            <a:pt x="2740" y="8627"/>
                          </a:lnTo>
                          <a:close/>
                          <a:moveTo>
                            <a:pt x="313" y="8547"/>
                          </a:moveTo>
                          <a:lnTo>
                            <a:pt x="563" y="8770"/>
                          </a:lnTo>
                          <a:lnTo>
                            <a:pt x="563" y="9011"/>
                          </a:lnTo>
                          <a:lnTo>
                            <a:pt x="572" y="9011"/>
                          </a:lnTo>
                          <a:cubicBezTo>
                            <a:pt x="509" y="9029"/>
                            <a:pt x="474" y="9091"/>
                            <a:pt x="474" y="9154"/>
                          </a:cubicBezTo>
                          <a:lnTo>
                            <a:pt x="474" y="9636"/>
                          </a:lnTo>
                          <a:cubicBezTo>
                            <a:pt x="474" y="9725"/>
                            <a:pt x="545" y="9796"/>
                            <a:pt x="625" y="9796"/>
                          </a:cubicBezTo>
                          <a:lnTo>
                            <a:pt x="768" y="9796"/>
                          </a:lnTo>
                          <a:lnTo>
                            <a:pt x="768" y="11099"/>
                          </a:lnTo>
                          <a:cubicBezTo>
                            <a:pt x="652" y="11063"/>
                            <a:pt x="545" y="11036"/>
                            <a:pt x="456" y="11000"/>
                          </a:cubicBezTo>
                          <a:lnTo>
                            <a:pt x="456" y="10269"/>
                          </a:lnTo>
                          <a:lnTo>
                            <a:pt x="625" y="10073"/>
                          </a:lnTo>
                          <a:lnTo>
                            <a:pt x="625" y="9796"/>
                          </a:lnTo>
                          <a:lnTo>
                            <a:pt x="608" y="9796"/>
                          </a:lnTo>
                          <a:lnTo>
                            <a:pt x="608" y="10073"/>
                          </a:lnTo>
                          <a:lnTo>
                            <a:pt x="438" y="10260"/>
                          </a:lnTo>
                          <a:lnTo>
                            <a:pt x="438" y="10991"/>
                          </a:lnTo>
                          <a:cubicBezTo>
                            <a:pt x="331" y="10947"/>
                            <a:pt x="242" y="10893"/>
                            <a:pt x="179" y="10840"/>
                          </a:cubicBezTo>
                          <a:cubicBezTo>
                            <a:pt x="126" y="10786"/>
                            <a:pt x="54" y="10572"/>
                            <a:pt x="37" y="10492"/>
                          </a:cubicBezTo>
                          <a:lnTo>
                            <a:pt x="37" y="8547"/>
                          </a:lnTo>
                          <a:close/>
                          <a:moveTo>
                            <a:pt x="938" y="9796"/>
                          </a:moveTo>
                          <a:lnTo>
                            <a:pt x="938" y="10135"/>
                          </a:lnTo>
                          <a:lnTo>
                            <a:pt x="947" y="10144"/>
                          </a:lnTo>
                          <a:lnTo>
                            <a:pt x="1571" y="10768"/>
                          </a:lnTo>
                          <a:lnTo>
                            <a:pt x="1571" y="11197"/>
                          </a:lnTo>
                          <a:cubicBezTo>
                            <a:pt x="1437" y="11188"/>
                            <a:pt x="1303" y="11179"/>
                            <a:pt x="1170" y="11161"/>
                          </a:cubicBezTo>
                          <a:cubicBezTo>
                            <a:pt x="1036" y="11152"/>
                            <a:pt x="902" y="11125"/>
                            <a:pt x="786" y="11099"/>
                          </a:cubicBezTo>
                          <a:lnTo>
                            <a:pt x="786" y="9796"/>
                          </a:lnTo>
                          <a:close/>
                          <a:moveTo>
                            <a:pt x="1089" y="9796"/>
                          </a:moveTo>
                          <a:lnTo>
                            <a:pt x="1089" y="10090"/>
                          </a:lnTo>
                          <a:lnTo>
                            <a:pt x="1089" y="10099"/>
                          </a:lnTo>
                          <a:lnTo>
                            <a:pt x="1732" y="10742"/>
                          </a:lnTo>
                          <a:lnTo>
                            <a:pt x="1732" y="11197"/>
                          </a:lnTo>
                          <a:lnTo>
                            <a:pt x="1589" y="11197"/>
                          </a:lnTo>
                          <a:lnTo>
                            <a:pt x="1589" y="10760"/>
                          </a:lnTo>
                          <a:lnTo>
                            <a:pt x="955" y="10135"/>
                          </a:lnTo>
                          <a:lnTo>
                            <a:pt x="955" y="9796"/>
                          </a:lnTo>
                          <a:close/>
                          <a:moveTo>
                            <a:pt x="3168" y="8395"/>
                          </a:moveTo>
                          <a:cubicBezTo>
                            <a:pt x="3168" y="8404"/>
                            <a:pt x="3159" y="8404"/>
                            <a:pt x="3159" y="8413"/>
                          </a:cubicBezTo>
                          <a:lnTo>
                            <a:pt x="3159" y="8485"/>
                          </a:lnTo>
                          <a:lnTo>
                            <a:pt x="2624" y="8485"/>
                          </a:lnTo>
                          <a:lnTo>
                            <a:pt x="2454" y="8645"/>
                          </a:lnTo>
                          <a:lnTo>
                            <a:pt x="2454" y="9181"/>
                          </a:lnTo>
                          <a:lnTo>
                            <a:pt x="2008" y="9636"/>
                          </a:lnTo>
                          <a:lnTo>
                            <a:pt x="1268" y="9636"/>
                          </a:lnTo>
                          <a:lnTo>
                            <a:pt x="1268" y="9653"/>
                          </a:lnTo>
                          <a:lnTo>
                            <a:pt x="2017" y="9653"/>
                          </a:lnTo>
                          <a:lnTo>
                            <a:pt x="2472" y="9189"/>
                          </a:lnTo>
                          <a:lnTo>
                            <a:pt x="2472" y="8645"/>
                          </a:lnTo>
                          <a:lnTo>
                            <a:pt x="2633" y="8503"/>
                          </a:lnTo>
                          <a:lnTo>
                            <a:pt x="3159" y="8503"/>
                          </a:lnTo>
                          <a:lnTo>
                            <a:pt x="3159" y="8610"/>
                          </a:lnTo>
                          <a:lnTo>
                            <a:pt x="2731" y="8610"/>
                          </a:lnTo>
                          <a:lnTo>
                            <a:pt x="2597" y="8743"/>
                          </a:lnTo>
                          <a:lnTo>
                            <a:pt x="2597" y="11000"/>
                          </a:lnTo>
                          <a:cubicBezTo>
                            <a:pt x="2561" y="11018"/>
                            <a:pt x="2526" y="11036"/>
                            <a:pt x="2490" y="11054"/>
                          </a:cubicBezTo>
                          <a:lnTo>
                            <a:pt x="2490" y="10349"/>
                          </a:lnTo>
                          <a:lnTo>
                            <a:pt x="2071" y="9957"/>
                          </a:lnTo>
                          <a:cubicBezTo>
                            <a:pt x="2071" y="9957"/>
                            <a:pt x="2071" y="9948"/>
                            <a:pt x="2071" y="9948"/>
                          </a:cubicBezTo>
                          <a:cubicBezTo>
                            <a:pt x="2079" y="9921"/>
                            <a:pt x="2071" y="9894"/>
                            <a:pt x="2044" y="9876"/>
                          </a:cubicBezTo>
                          <a:cubicBezTo>
                            <a:pt x="2037" y="9874"/>
                            <a:pt x="2030" y="9873"/>
                            <a:pt x="2024" y="9873"/>
                          </a:cubicBezTo>
                          <a:cubicBezTo>
                            <a:pt x="2004" y="9873"/>
                            <a:pt x="1986" y="9883"/>
                            <a:pt x="1972" y="9903"/>
                          </a:cubicBezTo>
                          <a:cubicBezTo>
                            <a:pt x="1964" y="9930"/>
                            <a:pt x="1972" y="9957"/>
                            <a:pt x="1999" y="9974"/>
                          </a:cubicBezTo>
                          <a:cubicBezTo>
                            <a:pt x="2007" y="9978"/>
                            <a:pt x="2014" y="9980"/>
                            <a:pt x="2021" y="9980"/>
                          </a:cubicBezTo>
                          <a:cubicBezTo>
                            <a:pt x="2032" y="9980"/>
                            <a:pt x="2042" y="9976"/>
                            <a:pt x="2053" y="9966"/>
                          </a:cubicBezTo>
                          <a:lnTo>
                            <a:pt x="2472" y="10358"/>
                          </a:lnTo>
                          <a:lnTo>
                            <a:pt x="2472" y="11063"/>
                          </a:lnTo>
                          <a:cubicBezTo>
                            <a:pt x="2427" y="11090"/>
                            <a:pt x="2383" y="11107"/>
                            <a:pt x="2329" y="11116"/>
                          </a:cubicBezTo>
                          <a:lnTo>
                            <a:pt x="2329" y="10483"/>
                          </a:lnTo>
                          <a:lnTo>
                            <a:pt x="1928" y="10117"/>
                          </a:lnTo>
                          <a:cubicBezTo>
                            <a:pt x="1937" y="10090"/>
                            <a:pt x="1928" y="10055"/>
                            <a:pt x="1901" y="10046"/>
                          </a:cubicBezTo>
                          <a:cubicBezTo>
                            <a:pt x="1892" y="10040"/>
                            <a:pt x="1882" y="10037"/>
                            <a:pt x="1873" y="10037"/>
                          </a:cubicBezTo>
                          <a:cubicBezTo>
                            <a:pt x="1856" y="10037"/>
                            <a:pt x="1841" y="10046"/>
                            <a:pt x="1830" y="10064"/>
                          </a:cubicBezTo>
                          <a:cubicBezTo>
                            <a:pt x="1821" y="10090"/>
                            <a:pt x="1830" y="10126"/>
                            <a:pt x="1856" y="10135"/>
                          </a:cubicBezTo>
                          <a:cubicBezTo>
                            <a:pt x="1865" y="10140"/>
                            <a:pt x="1877" y="10142"/>
                            <a:pt x="1887" y="10142"/>
                          </a:cubicBezTo>
                          <a:cubicBezTo>
                            <a:pt x="1897" y="10142"/>
                            <a:pt x="1906" y="10140"/>
                            <a:pt x="1910" y="10135"/>
                          </a:cubicBezTo>
                          <a:lnTo>
                            <a:pt x="2311" y="10492"/>
                          </a:lnTo>
                          <a:lnTo>
                            <a:pt x="2311" y="11125"/>
                          </a:lnTo>
                          <a:cubicBezTo>
                            <a:pt x="2294" y="11134"/>
                            <a:pt x="2267" y="11134"/>
                            <a:pt x="2249" y="11143"/>
                          </a:cubicBezTo>
                          <a:cubicBezTo>
                            <a:pt x="2231" y="11143"/>
                            <a:pt x="2204" y="11152"/>
                            <a:pt x="2187" y="11152"/>
                          </a:cubicBezTo>
                          <a:lnTo>
                            <a:pt x="2187" y="10661"/>
                          </a:lnTo>
                          <a:lnTo>
                            <a:pt x="1758" y="10251"/>
                          </a:lnTo>
                          <a:cubicBezTo>
                            <a:pt x="1758" y="10251"/>
                            <a:pt x="1758" y="10242"/>
                            <a:pt x="1767" y="10242"/>
                          </a:cubicBezTo>
                          <a:cubicBezTo>
                            <a:pt x="1776" y="10215"/>
                            <a:pt x="1767" y="10189"/>
                            <a:pt x="1740" y="10171"/>
                          </a:cubicBezTo>
                          <a:cubicBezTo>
                            <a:pt x="1734" y="10169"/>
                            <a:pt x="1727" y="10167"/>
                            <a:pt x="1719" y="10167"/>
                          </a:cubicBezTo>
                          <a:cubicBezTo>
                            <a:pt x="1698" y="10167"/>
                            <a:pt x="1676" y="10177"/>
                            <a:pt x="1669" y="10198"/>
                          </a:cubicBezTo>
                          <a:cubicBezTo>
                            <a:pt x="1651" y="10224"/>
                            <a:pt x="1660" y="10251"/>
                            <a:pt x="1687" y="10269"/>
                          </a:cubicBezTo>
                          <a:cubicBezTo>
                            <a:pt x="1698" y="10273"/>
                            <a:pt x="1708" y="10275"/>
                            <a:pt x="1716" y="10275"/>
                          </a:cubicBezTo>
                          <a:cubicBezTo>
                            <a:pt x="1729" y="10275"/>
                            <a:pt x="1739" y="10270"/>
                            <a:pt x="1749" y="10260"/>
                          </a:cubicBezTo>
                          <a:lnTo>
                            <a:pt x="2169" y="10670"/>
                          </a:lnTo>
                          <a:lnTo>
                            <a:pt x="2169" y="11161"/>
                          </a:lnTo>
                          <a:cubicBezTo>
                            <a:pt x="2044" y="11179"/>
                            <a:pt x="1901" y="11197"/>
                            <a:pt x="1749" y="11197"/>
                          </a:cubicBezTo>
                          <a:lnTo>
                            <a:pt x="1749" y="10733"/>
                          </a:lnTo>
                          <a:lnTo>
                            <a:pt x="1740" y="10733"/>
                          </a:lnTo>
                          <a:lnTo>
                            <a:pt x="1107" y="10090"/>
                          </a:lnTo>
                          <a:lnTo>
                            <a:pt x="1107" y="9796"/>
                          </a:lnTo>
                          <a:lnTo>
                            <a:pt x="1116" y="9796"/>
                          </a:lnTo>
                          <a:cubicBezTo>
                            <a:pt x="1196" y="9796"/>
                            <a:pt x="1268" y="9725"/>
                            <a:pt x="1268" y="9636"/>
                          </a:cubicBezTo>
                          <a:lnTo>
                            <a:pt x="1268" y="9511"/>
                          </a:lnTo>
                          <a:lnTo>
                            <a:pt x="1919" y="9511"/>
                          </a:lnTo>
                          <a:lnTo>
                            <a:pt x="2294" y="9154"/>
                          </a:lnTo>
                          <a:lnTo>
                            <a:pt x="2294" y="8627"/>
                          </a:lnTo>
                          <a:lnTo>
                            <a:pt x="2526" y="8395"/>
                          </a:lnTo>
                          <a:close/>
                          <a:moveTo>
                            <a:pt x="768" y="0"/>
                          </a:moveTo>
                          <a:cubicBezTo>
                            <a:pt x="637" y="0"/>
                            <a:pt x="397" y="85"/>
                            <a:pt x="295" y="161"/>
                          </a:cubicBezTo>
                          <a:cubicBezTo>
                            <a:pt x="188" y="242"/>
                            <a:pt x="10" y="581"/>
                            <a:pt x="1" y="590"/>
                          </a:cubicBezTo>
                          <a:lnTo>
                            <a:pt x="1" y="599"/>
                          </a:lnTo>
                          <a:lnTo>
                            <a:pt x="1" y="10492"/>
                          </a:lnTo>
                          <a:cubicBezTo>
                            <a:pt x="1" y="10510"/>
                            <a:pt x="81" y="10795"/>
                            <a:pt x="161" y="10867"/>
                          </a:cubicBezTo>
                          <a:cubicBezTo>
                            <a:pt x="447" y="11116"/>
                            <a:pt x="1125" y="11232"/>
                            <a:pt x="1678" y="11232"/>
                          </a:cubicBezTo>
                          <a:cubicBezTo>
                            <a:pt x="1901" y="11232"/>
                            <a:pt x="2106" y="11215"/>
                            <a:pt x="2258" y="11179"/>
                          </a:cubicBezTo>
                          <a:cubicBezTo>
                            <a:pt x="3025" y="10991"/>
                            <a:pt x="4256" y="9743"/>
                            <a:pt x="4542" y="9002"/>
                          </a:cubicBezTo>
                          <a:cubicBezTo>
                            <a:pt x="4631" y="8779"/>
                            <a:pt x="4586" y="8395"/>
                            <a:pt x="4551" y="8030"/>
                          </a:cubicBezTo>
                          <a:cubicBezTo>
                            <a:pt x="4515" y="7744"/>
                            <a:pt x="4488" y="7477"/>
                            <a:pt x="4515" y="7298"/>
                          </a:cubicBezTo>
                          <a:cubicBezTo>
                            <a:pt x="4551" y="7129"/>
                            <a:pt x="4640" y="6879"/>
                            <a:pt x="4738" y="6638"/>
                          </a:cubicBezTo>
                          <a:cubicBezTo>
                            <a:pt x="4818" y="6406"/>
                            <a:pt x="4907" y="6174"/>
                            <a:pt x="4943" y="6005"/>
                          </a:cubicBezTo>
                          <a:cubicBezTo>
                            <a:pt x="5006" y="5701"/>
                            <a:pt x="5006" y="5059"/>
                            <a:pt x="4961" y="4729"/>
                          </a:cubicBezTo>
                          <a:cubicBezTo>
                            <a:pt x="4881" y="4247"/>
                            <a:pt x="4479" y="3328"/>
                            <a:pt x="4185" y="2945"/>
                          </a:cubicBezTo>
                          <a:cubicBezTo>
                            <a:pt x="3971" y="2677"/>
                            <a:pt x="3132" y="2133"/>
                            <a:pt x="3096" y="2106"/>
                          </a:cubicBezTo>
                          <a:cubicBezTo>
                            <a:pt x="3096" y="2106"/>
                            <a:pt x="2936" y="1981"/>
                            <a:pt x="2900" y="1928"/>
                          </a:cubicBezTo>
                          <a:cubicBezTo>
                            <a:pt x="2820" y="1812"/>
                            <a:pt x="2749" y="1589"/>
                            <a:pt x="2686" y="1375"/>
                          </a:cubicBezTo>
                          <a:cubicBezTo>
                            <a:pt x="2615" y="1125"/>
                            <a:pt x="2543" y="875"/>
                            <a:pt x="2436" y="741"/>
                          </a:cubicBezTo>
                          <a:cubicBezTo>
                            <a:pt x="2151" y="393"/>
                            <a:pt x="1241" y="54"/>
                            <a:pt x="786" y="1"/>
                          </a:cubicBezTo>
                          <a:cubicBezTo>
                            <a:pt x="780" y="0"/>
                            <a:pt x="774" y="0"/>
                            <a:pt x="768" y="0"/>
                          </a:cubicBezTo>
                          <a:close/>
                        </a:path>
                      </a:pathLst>
                    </a:custGeom>
                    <a:gradFill>
                      <a:gsLst>
                        <a:gs pos="0">
                          <a:srgbClr val="4654F0">
                            <a:alpha val="69019"/>
                          </a:srgbClr>
                        </a:gs>
                        <a:gs pos="100000">
                          <a:srgbClr val="8134EC">
                            <a:alpha val="69019"/>
                          </a:srgbClr>
                        </a:gs>
                      </a:gsLst>
                      <a:lin ang="5400012" scaled="0"/>
                    </a:gradFill>
                    <a:ln>
                      <a:noFill/>
                    </a:ln>
                    <a:effectLst>
                      <a:outerShdw blurRad="57150" rotWithShape="0" algn="bl" dist="9525">
                        <a:schemeClr val="dk2">
                          <a:alpha val="72156"/>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1"/>
                    <p:cNvSpPr/>
                    <p:nvPr/>
                  </p:nvSpPr>
                  <p:spPr>
                    <a:xfrm>
                      <a:off x="2843326" y="1772417"/>
                      <a:ext cx="133216" cy="111858"/>
                    </a:xfrm>
                    <a:custGeom>
                      <a:rect b="b" l="l" r="r" t="t"/>
                      <a:pathLst>
                        <a:path extrusionOk="0" h="2053" w="2445">
                          <a:moveTo>
                            <a:pt x="1508" y="0"/>
                          </a:moveTo>
                          <a:lnTo>
                            <a:pt x="0" y="1490"/>
                          </a:lnTo>
                          <a:lnTo>
                            <a:pt x="0" y="2052"/>
                          </a:lnTo>
                          <a:lnTo>
                            <a:pt x="18" y="2052"/>
                          </a:lnTo>
                          <a:lnTo>
                            <a:pt x="18" y="1499"/>
                          </a:lnTo>
                          <a:lnTo>
                            <a:pt x="1517" y="18"/>
                          </a:lnTo>
                          <a:lnTo>
                            <a:pt x="2445" y="18"/>
                          </a:lnTo>
                          <a:lnTo>
                            <a:pt x="2445" y="0"/>
                          </a:lnTo>
                          <a:close/>
                        </a:path>
                      </a:pathLst>
                    </a:custGeom>
                    <a:gradFill>
                      <a:gsLst>
                        <a:gs pos="0">
                          <a:srgbClr val="4654F0">
                            <a:alpha val="69019"/>
                          </a:srgbClr>
                        </a:gs>
                        <a:gs pos="100000">
                          <a:srgbClr val="8134EC">
                            <a:alpha val="69019"/>
                          </a:srgbClr>
                        </a:gs>
                      </a:gsLst>
                      <a:lin ang="5400012" scaled="0"/>
                    </a:gradFill>
                    <a:ln>
                      <a:noFill/>
                    </a:ln>
                    <a:effectLst>
                      <a:outerShdw blurRad="57150" rotWithShape="0" algn="bl" dist="9525">
                        <a:schemeClr val="dk2">
                          <a:alpha val="72156"/>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1"/>
                    <p:cNvSpPr/>
                    <p:nvPr/>
                  </p:nvSpPr>
                  <p:spPr>
                    <a:xfrm>
                      <a:off x="2950284" y="1823743"/>
                      <a:ext cx="45713" cy="93769"/>
                    </a:xfrm>
                    <a:custGeom>
                      <a:rect b="b" l="l" r="r" t="t"/>
                      <a:pathLst>
                        <a:path extrusionOk="0" h="1721" w="839">
                          <a:moveTo>
                            <a:pt x="778" y="1"/>
                          </a:moveTo>
                          <a:cubicBezTo>
                            <a:pt x="772" y="1"/>
                            <a:pt x="765" y="2"/>
                            <a:pt x="758" y="4"/>
                          </a:cubicBezTo>
                          <a:cubicBezTo>
                            <a:pt x="732" y="22"/>
                            <a:pt x="714" y="49"/>
                            <a:pt x="732" y="75"/>
                          </a:cubicBezTo>
                          <a:cubicBezTo>
                            <a:pt x="741" y="93"/>
                            <a:pt x="758" y="102"/>
                            <a:pt x="767" y="102"/>
                          </a:cubicBezTo>
                          <a:lnTo>
                            <a:pt x="767" y="209"/>
                          </a:lnTo>
                          <a:lnTo>
                            <a:pt x="54" y="923"/>
                          </a:lnTo>
                          <a:lnTo>
                            <a:pt x="54" y="1610"/>
                          </a:lnTo>
                          <a:cubicBezTo>
                            <a:pt x="45" y="1610"/>
                            <a:pt x="45" y="1619"/>
                            <a:pt x="36" y="1619"/>
                          </a:cubicBezTo>
                          <a:cubicBezTo>
                            <a:pt x="9" y="1628"/>
                            <a:pt x="0" y="1663"/>
                            <a:pt x="9" y="1690"/>
                          </a:cubicBezTo>
                          <a:cubicBezTo>
                            <a:pt x="22" y="1710"/>
                            <a:pt x="41" y="1720"/>
                            <a:pt x="60" y="1720"/>
                          </a:cubicBezTo>
                          <a:cubicBezTo>
                            <a:pt x="67" y="1720"/>
                            <a:pt x="74" y="1719"/>
                            <a:pt x="80" y="1717"/>
                          </a:cubicBezTo>
                          <a:cubicBezTo>
                            <a:pt x="107" y="1699"/>
                            <a:pt x="125" y="1663"/>
                            <a:pt x="107" y="1637"/>
                          </a:cubicBezTo>
                          <a:cubicBezTo>
                            <a:pt x="98" y="1628"/>
                            <a:pt x="80" y="1619"/>
                            <a:pt x="71" y="1610"/>
                          </a:cubicBezTo>
                          <a:lnTo>
                            <a:pt x="71" y="932"/>
                          </a:lnTo>
                          <a:lnTo>
                            <a:pt x="785" y="218"/>
                          </a:lnTo>
                          <a:lnTo>
                            <a:pt x="785" y="102"/>
                          </a:lnTo>
                          <a:lnTo>
                            <a:pt x="803" y="102"/>
                          </a:lnTo>
                          <a:cubicBezTo>
                            <a:pt x="830" y="84"/>
                            <a:pt x="839" y="58"/>
                            <a:pt x="830" y="31"/>
                          </a:cubicBezTo>
                          <a:cubicBezTo>
                            <a:pt x="816" y="11"/>
                            <a:pt x="798" y="1"/>
                            <a:pt x="778" y="1"/>
                          </a:cubicBezTo>
                          <a:close/>
                        </a:path>
                      </a:pathLst>
                    </a:custGeom>
                    <a:gradFill>
                      <a:gsLst>
                        <a:gs pos="0">
                          <a:srgbClr val="4654F0">
                            <a:alpha val="69019"/>
                          </a:srgbClr>
                        </a:gs>
                        <a:gs pos="100000">
                          <a:srgbClr val="8134EC">
                            <a:alpha val="69019"/>
                          </a:srgbClr>
                        </a:gs>
                      </a:gsLst>
                      <a:lin ang="5400012" scaled="0"/>
                    </a:gradFill>
                    <a:ln>
                      <a:noFill/>
                    </a:ln>
                    <a:effectLst>
                      <a:outerShdw blurRad="57150" rotWithShape="0" algn="bl" dist="9525">
                        <a:schemeClr val="dk2">
                          <a:alpha val="72156"/>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1"/>
                    <p:cNvSpPr/>
                    <p:nvPr/>
                  </p:nvSpPr>
                  <p:spPr>
                    <a:xfrm>
                      <a:off x="2942982" y="1585746"/>
                      <a:ext cx="46203" cy="104066"/>
                    </a:xfrm>
                    <a:custGeom>
                      <a:rect b="b" l="l" r="r" t="t"/>
                      <a:pathLst>
                        <a:path extrusionOk="0" h="1910" w="848">
                          <a:moveTo>
                            <a:pt x="794" y="1"/>
                          </a:moveTo>
                          <a:cubicBezTo>
                            <a:pt x="768" y="1"/>
                            <a:pt x="741" y="27"/>
                            <a:pt x="741" y="54"/>
                          </a:cubicBezTo>
                          <a:cubicBezTo>
                            <a:pt x="741" y="63"/>
                            <a:pt x="741" y="81"/>
                            <a:pt x="750" y="90"/>
                          </a:cubicBezTo>
                          <a:lnTo>
                            <a:pt x="9" y="839"/>
                          </a:lnTo>
                          <a:lnTo>
                            <a:pt x="0" y="848"/>
                          </a:lnTo>
                          <a:lnTo>
                            <a:pt x="0" y="1535"/>
                          </a:lnTo>
                          <a:lnTo>
                            <a:pt x="295" y="1821"/>
                          </a:lnTo>
                          <a:cubicBezTo>
                            <a:pt x="295" y="1830"/>
                            <a:pt x="286" y="1838"/>
                            <a:pt x="286" y="1856"/>
                          </a:cubicBezTo>
                          <a:cubicBezTo>
                            <a:pt x="286" y="1883"/>
                            <a:pt x="313" y="1910"/>
                            <a:pt x="339" y="1910"/>
                          </a:cubicBezTo>
                          <a:cubicBezTo>
                            <a:pt x="375" y="1910"/>
                            <a:pt x="393" y="1883"/>
                            <a:pt x="393" y="1856"/>
                          </a:cubicBezTo>
                          <a:cubicBezTo>
                            <a:pt x="393" y="1821"/>
                            <a:pt x="375" y="1803"/>
                            <a:pt x="339" y="1803"/>
                          </a:cubicBezTo>
                          <a:cubicBezTo>
                            <a:pt x="330" y="1803"/>
                            <a:pt x="321" y="1803"/>
                            <a:pt x="313" y="1812"/>
                          </a:cubicBezTo>
                          <a:lnTo>
                            <a:pt x="18" y="1526"/>
                          </a:lnTo>
                          <a:lnTo>
                            <a:pt x="18" y="857"/>
                          </a:lnTo>
                          <a:lnTo>
                            <a:pt x="768" y="99"/>
                          </a:lnTo>
                          <a:cubicBezTo>
                            <a:pt x="776" y="108"/>
                            <a:pt x="785" y="108"/>
                            <a:pt x="794" y="108"/>
                          </a:cubicBezTo>
                          <a:cubicBezTo>
                            <a:pt x="821" y="108"/>
                            <a:pt x="848" y="81"/>
                            <a:pt x="848" y="54"/>
                          </a:cubicBezTo>
                          <a:cubicBezTo>
                            <a:pt x="848" y="27"/>
                            <a:pt x="821" y="1"/>
                            <a:pt x="794" y="1"/>
                          </a:cubicBezTo>
                          <a:close/>
                        </a:path>
                      </a:pathLst>
                    </a:custGeom>
                    <a:gradFill>
                      <a:gsLst>
                        <a:gs pos="0">
                          <a:srgbClr val="4654F0">
                            <a:alpha val="69019"/>
                          </a:srgbClr>
                        </a:gs>
                        <a:gs pos="100000">
                          <a:srgbClr val="8134EC">
                            <a:alpha val="69019"/>
                          </a:srgbClr>
                        </a:gs>
                      </a:gsLst>
                      <a:lin ang="5400012" scaled="0"/>
                    </a:gradFill>
                    <a:ln>
                      <a:noFill/>
                    </a:ln>
                    <a:effectLst>
                      <a:outerShdw blurRad="57150" rotWithShape="0" algn="bl" dist="9525">
                        <a:schemeClr val="dk2">
                          <a:alpha val="72156"/>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1"/>
                    <p:cNvSpPr/>
                    <p:nvPr/>
                  </p:nvSpPr>
                  <p:spPr>
                    <a:xfrm>
                      <a:off x="2854986" y="1778247"/>
                      <a:ext cx="80747" cy="97910"/>
                    </a:xfrm>
                    <a:custGeom>
                      <a:rect b="b" l="l" r="r" t="t"/>
                      <a:pathLst>
                        <a:path extrusionOk="0" h="1797" w="1482">
                          <a:moveTo>
                            <a:pt x="1428" y="0"/>
                          </a:moveTo>
                          <a:cubicBezTo>
                            <a:pt x="1401" y="0"/>
                            <a:pt x="1374" y="27"/>
                            <a:pt x="1374" y="54"/>
                          </a:cubicBezTo>
                          <a:cubicBezTo>
                            <a:pt x="1374" y="63"/>
                            <a:pt x="1374" y="72"/>
                            <a:pt x="1383" y="81"/>
                          </a:cubicBezTo>
                          <a:lnTo>
                            <a:pt x="54" y="1401"/>
                          </a:lnTo>
                          <a:lnTo>
                            <a:pt x="54" y="1686"/>
                          </a:lnTo>
                          <a:cubicBezTo>
                            <a:pt x="45" y="1686"/>
                            <a:pt x="45" y="1695"/>
                            <a:pt x="36" y="1695"/>
                          </a:cubicBezTo>
                          <a:cubicBezTo>
                            <a:pt x="10" y="1704"/>
                            <a:pt x="1" y="1740"/>
                            <a:pt x="18" y="1767"/>
                          </a:cubicBezTo>
                          <a:cubicBezTo>
                            <a:pt x="25" y="1787"/>
                            <a:pt x="47" y="1797"/>
                            <a:pt x="69" y="1797"/>
                          </a:cubicBezTo>
                          <a:cubicBezTo>
                            <a:pt x="76" y="1797"/>
                            <a:pt x="83" y="1796"/>
                            <a:pt x="90" y="1794"/>
                          </a:cubicBezTo>
                          <a:cubicBezTo>
                            <a:pt x="117" y="1776"/>
                            <a:pt x="125" y="1740"/>
                            <a:pt x="108" y="1713"/>
                          </a:cubicBezTo>
                          <a:cubicBezTo>
                            <a:pt x="99" y="1704"/>
                            <a:pt x="90" y="1695"/>
                            <a:pt x="72" y="1686"/>
                          </a:cubicBezTo>
                          <a:lnTo>
                            <a:pt x="72" y="1410"/>
                          </a:lnTo>
                          <a:lnTo>
                            <a:pt x="1392" y="90"/>
                          </a:lnTo>
                          <a:cubicBezTo>
                            <a:pt x="1401" y="99"/>
                            <a:pt x="1419" y="107"/>
                            <a:pt x="1428" y="107"/>
                          </a:cubicBezTo>
                          <a:cubicBezTo>
                            <a:pt x="1455" y="107"/>
                            <a:pt x="1481" y="81"/>
                            <a:pt x="1481" y="54"/>
                          </a:cubicBezTo>
                          <a:cubicBezTo>
                            <a:pt x="1481" y="27"/>
                            <a:pt x="1455" y="0"/>
                            <a:pt x="1428" y="0"/>
                          </a:cubicBezTo>
                          <a:close/>
                        </a:path>
                      </a:pathLst>
                    </a:custGeom>
                    <a:gradFill>
                      <a:gsLst>
                        <a:gs pos="0">
                          <a:srgbClr val="4654F0">
                            <a:alpha val="69019"/>
                          </a:srgbClr>
                        </a:gs>
                        <a:gs pos="100000">
                          <a:srgbClr val="8134EC">
                            <a:alpha val="69019"/>
                          </a:srgbClr>
                        </a:gs>
                      </a:gsLst>
                      <a:lin ang="5400012" scaled="0"/>
                    </a:gradFill>
                    <a:ln>
                      <a:noFill/>
                    </a:ln>
                    <a:effectLst>
                      <a:outerShdw blurRad="57150" rotWithShape="0" algn="bl" dist="9525">
                        <a:schemeClr val="dk2">
                          <a:alpha val="72156"/>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1"/>
                    <p:cNvSpPr/>
                    <p:nvPr/>
                  </p:nvSpPr>
                  <p:spPr>
                    <a:xfrm>
                      <a:off x="2938623" y="1824724"/>
                      <a:ext cx="32582" cy="76933"/>
                    </a:xfrm>
                    <a:custGeom>
                      <a:rect b="b" l="l" r="r" t="t"/>
                      <a:pathLst>
                        <a:path extrusionOk="0" h="1412" w="598">
                          <a:moveTo>
                            <a:pt x="537" y="0"/>
                          </a:moveTo>
                          <a:cubicBezTo>
                            <a:pt x="531" y="0"/>
                            <a:pt x="524" y="2"/>
                            <a:pt x="517" y="4"/>
                          </a:cubicBezTo>
                          <a:cubicBezTo>
                            <a:pt x="491" y="22"/>
                            <a:pt x="482" y="57"/>
                            <a:pt x="491" y="75"/>
                          </a:cubicBezTo>
                          <a:cubicBezTo>
                            <a:pt x="491" y="84"/>
                            <a:pt x="491" y="84"/>
                            <a:pt x="491" y="84"/>
                          </a:cubicBezTo>
                          <a:lnTo>
                            <a:pt x="54" y="530"/>
                          </a:lnTo>
                          <a:lnTo>
                            <a:pt x="45" y="530"/>
                          </a:lnTo>
                          <a:lnTo>
                            <a:pt x="45" y="1306"/>
                          </a:lnTo>
                          <a:lnTo>
                            <a:pt x="36" y="1306"/>
                          </a:lnTo>
                          <a:cubicBezTo>
                            <a:pt x="9" y="1324"/>
                            <a:pt x="0" y="1360"/>
                            <a:pt x="9" y="1378"/>
                          </a:cubicBezTo>
                          <a:cubicBezTo>
                            <a:pt x="22" y="1397"/>
                            <a:pt x="39" y="1412"/>
                            <a:pt x="58" y="1412"/>
                          </a:cubicBezTo>
                          <a:cubicBezTo>
                            <a:pt x="65" y="1412"/>
                            <a:pt x="73" y="1409"/>
                            <a:pt x="80" y="1404"/>
                          </a:cubicBezTo>
                          <a:cubicBezTo>
                            <a:pt x="107" y="1396"/>
                            <a:pt x="116" y="1360"/>
                            <a:pt x="107" y="1333"/>
                          </a:cubicBezTo>
                          <a:cubicBezTo>
                            <a:pt x="98" y="1315"/>
                            <a:pt x="80" y="1306"/>
                            <a:pt x="71" y="1306"/>
                          </a:cubicBezTo>
                          <a:lnTo>
                            <a:pt x="71" y="539"/>
                          </a:lnTo>
                          <a:lnTo>
                            <a:pt x="509" y="102"/>
                          </a:lnTo>
                          <a:cubicBezTo>
                            <a:pt x="517" y="106"/>
                            <a:pt x="526" y="109"/>
                            <a:pt x="535" y="109"/>
                          </a:cubicBezTo>
                          <a:cubicBezTo>
                            <a:pt x="544" y="109"/>
                            <a:pt x="553" y="106"/>
                            <a:pt x="562" y="102"/>
                          </a:cubicBezTo>
                          <a:cubicBezTo>
                            <a:pt x="589" y="93"/>
                            <a:pt x="598" y="57"/>
                            <a:pt x="589" y="31"/>
                          </a:cubicBezTo>
                          <a:cubicBezTo>
                            <a:pt x="575" y="11"/>
                            <a:pt x="557" y="0"/>
                            <a:pt x="537" y="0"/>
                          </a:cubicBezTo>
                          <a:close/>
                        </a:path>
                      </a:pathLst>
                    </a:custGeom>
                    <a:gradFill>
                      <a:gsLst>
                        <a:gs pos="0">
                          <a:srgbClr val="4654F0">
                            <a:alpha val="69019"/>
                          </a:srgbClr>
                        </a:gs>
                        <a:gs pos="100000">
                          <a:srgbClr val="8134EC">
                            <a:alpha val="69019"/>
                          </a:srgbClr>
                        </a:gs>
                      </a:gsLst>
                      <a:lin ang="5400012" scaled="0"/>
                    </a:gradFill>
                    <a:ln>
                      <a:noFill/>
                    </a:ln>
                    <a:effectLst>
                      <a:outerShdw blurRad="57150" rotWithShape="0" algn="bl" dist="9525">
                        <a:schemeClr val="dk2">
                          <a:alpha val="72156"/>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1"/>
                    <p:cNvSpPr/>
                    <p:nvPr/>
                  </p:nvSpPr>
                  <p:spPr>
                    <a:xfrm>
                      <a:off x="2864249" y="1572124"/>
                      <a:ext cx="49145" cy="33127"/>
                    </a:xfrm>
                    <a:custGeom>
                      <a:rect b="b" l="l" r="r" t="t"/>
                      <a:pathLst>
                        <a:path extrusionOk="0" h="608" w="902">
                          <a:moveTo>
                            <a:pt x="848" y="1"/>
                          </a:moveTo>
                          <a:cubicBezTo>
                            <a:pt x="812" y="1"/>
                            <a:pt x="794" y="19"/>
                            <a:pt x="794" y="54"/>
                          </a:cubicBezTo>
                          <a:cubicBezTo>
                            <a:pt x="794" y="63"/>
                            <a:pt x="794" y="72"/>
                            <a:pt x="803" y="81"/>
                          </a:cubicBezTo>
                          <a:lnTo>
                            <a:pt x="339" y="545"/>
                          </a:lnTo>
                          <a:lnTo>
                            <a:pt x="98" y="545"/>
                          </a:lnTo>
                          <a:cubicBezTo>
                            <a:pt x="98" y="527"/>
                            <a:pt x="80" y="500"/>
                            <a:pt x="54" y="500"/>
                          </a:cubicBezTo>
                          <a:cubicBezTo>
                            <a:pt x="18" y="500"/>
                            <a:pt x="0" y="527"/>
                            <a:pt x="0" y="554"/>
                          </a:cubicBezTo>
                          <a:cubicBezTo>
                            <a:pt x="0" y="590"/>
                            <a:pt x="18" y="608"/>
                            <a:pt x="54" y="608"/>
                          </a:cubicBezTo>
                          <a:cubicBezTo>
                            <a:pt x="80" y="608"/>
                            <a:pt x="98" y="590"/>
                            <a:pt x="98" y="563"/>
                          </a:cubicBezTo>
                          <a:lnTo>
                            <a:pt x="348" y="563"/>
                          </a:lnTo>
                          <a:lnTo>
                            <a:pt x="812" y="90"/>
                          </a:lnTo>
                          <a:cubicBezTo>
                            <a:pt x="821" y="99"/>
                            <a:pt x="830" y="108"/>
                            <a:pt x="848" y="108"/>
                          </a:cubicBezTo>
                          <a:cubicBezTo>
                            <a:pt x="874" y="108"/>
                            <a:pt x="901" y="81"/>
                            <a:pt x="901" y="54"/>
                          </a:cubicBezTo>
                          <a:cubicBezTo>
                            <a:pt x="901" y="19"/>
                            <a:pt x="874" y="1"/>
                            <a:pt x="848" y="1"/>
                          </a:cubicBezTo>
                          <a:close/>
                        </a:path>
                      </a:pathLst>
                    </a:custGeom>
                    <a:gradFill>
                      <a:gsLst>
                        <a:gs pos="0">
                          <a:srgbClr val="4654F0">
                            <a:alpha val="69019"/>
                          </a:srgbClr>
                        </a:gs>
                        <a:gs pos="100000">
                          <a:srgbClr val="8134EC">
                            <a:alpha val="69019"/>
                          </a:srgbClr>
                        </a:gs>
                      </a:gsLst>
                      <a:lin ang="5400012" scaled="0"/>
                    </a:gradFill>
                    <a:ln>
                      <a:noFill/>
                    </a:ln>
                    <a:effectLst>
                      <a:outerShdw blurRad="57150" rotWithShape="0" algn="bl" dist="9525">
                        <a:schemeClr val="dk2">
                          <a:alpha val="72156"/>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1"/>
                    <p:cNvSpPr/>
                    <p:nvPr/>
                  </p:nvSpPr>
                  <p:spPr>
                    <a:xfrm>
                      <a:off x="2861797" y="1553163"/>
                      <a:ext cx="74427" cy="68597"/>
                    </a:xfrm>
                    <a:custGeom>
                      <a:rect b="b" l="l" r="r" t="t"/>
                      <a:pathLst>
                        <a:path extrusionOk="0" h="1259" w="1366">
                          <a:moveTo>
                            <a:pt x="1276" y="1"/>
                          </a:moveTo>
                          <a:cubicBezTo>
                            <a:pt x="1232" y="1"/>
                            <a:pt x="1187" y="37"/>
                            <a:pt x="1187" y="90"/>
                          </a:cubicBezTo>
                          <a:cubicBezTo>
                            <a:pt x="1187" y="135"/>
                            <a:pt x="1223" y="170"/>
                            <a:pt x="1267" y="170"/>
                          </a:cubicBezTo>
                          <a:lnTo>
                            <a:pt x="1267" y="527"/>
                          </a:lnTo>
                          <a:lnTo>
                            <a:pt x="589" y="1196"/>
                          </a:lnTo>
                          <a:lnTo>
                            <a:pt x="108" y="1196"/>
                          </a:lnTo>
                          <a:cubicBezTo>
                            <a:pt x="108" y="1179"/>
                            <a:pt x="81" y="1152"/>
                            <a:pt x="54" y="1152"/>
                          </a:cubicBezTo>
                          <a:cubicBezTo>
                            <a:pt x="27" y="1152"/>
                            <a:pt x="0" y="1179"/>
                            <a:pt x="0" y="1205"/>
                          </a:cubicBezTo>
                          <a:cubicBezTo>
                            <a:pt x="0" y="1241"/>
                            <a:pt x="27" y="1259"/>
                            <a:pt x="54" y="1259"/>
                          </a:cubicBezTo>
                          <a:cubicBezTo>
                            <a:pt x="81" y="1259"/>
                            <a:pt x="108" y="1241"/>
                            <a:pt x="108" y="1214"/>
                          </a:cubicBezTo>
                          <a:lnTo>
                            <a:pt x="598" y="1214"/>
                          </a:lnTo>
                          <a:lnTo>
                            <a:pt x="1285" y="536"/>
                          </a:lnTo>
                          <a:lnTo>
                            <a:pt x="1285" y="170"/>
                          </a:lnTo>
                          <a:cubicBezTo>
                            <a:pt x="1330" y="170"/>
                            <a:pt x="1365" y="135"/>
                            <a:pt x="1365" y="90"/>
                          </a:cubicBezTo>
                          <a:cubicBezTo>
                            <a:pt x="1365" y="37"/>
                            <a:pt x="1321" y="1"/>
                            <a:pt x="1276" y="1"/>
                          </a:cubicBezTo>
                          <a:close/>
                        </a:path>
                      </a:pathLst>
                    </a:custGeom>
                    <a:gradFill>
                      <a:gsLst>
                        <a:gs pos="0">
                          <a:srgbClr val="4654F0">
                            <a:alpha val="69019"/>
                          </a:srgbClr>
                        </a:gs>
                        <a:gs pos="100000">
                          <a:srgbClr val="8134EC">
                            <a:alpha val="69019"/>
                          </a:srgbClr>
                        </a:gs>
                      </a:gsLst>
                      <a:lin ang="5400012" scaled="0"/>
                    </a:gradFill>
                    <a:ln>
                      <a:noFill/>
                    </a:ln>
                    <a:effectLst>
                      <a:outerShdw blurRad="57150" rotWithShape="0" algn="bl" dist="9525">
                        <a:schemeClr val="dk2">
                          <a:alpha val="72156"/>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1"/>
                    <p:cNvSpPr/>
                    <p:nvPr/>
                  </p:nvSpPr>
                  <p:spPr>
                    <a:xfrm>
                      <a:off x="2858419" y="1643120"/>
                      <a:ext cx="48165" cy="19996"/>
                    </a:xfrm>
                    <a:custGeom>
                      <a:rect b="b" l="l" r="r" t="t"/>
                      <a:pathLst>
                        <a:path extrusionOk="0" h="367" w="884">
                          <a:moveTo>
                            <a:pt x="830" y="0"/>
                          </a:moveTo>
                          <a:cubicBezTo>
                            <a:pt x="803" y="0"/>
                            <a:pt x="785" y="18"/>
                            <a:pt x="776" y="45"/>
                          </a:cubicBezTo>
                          <a:lnTo>
                            <a:pt x="196" y="45"/>
                          </a:lnTo>
                          <a:lnTo>
                            <a:pt x="45" y="179"/>
                          </a:lnTo>
                          <a:lnTo>
                            <a:pt x="45" y="259"/>
                          </a:lnTo>
                          <a:cubicBezTo>
                            <a:pt x="18" y="268"/>
                            <a:pt x="0" y="286"/>
                            <a:pt x="0" y="313"/>
                          </a:cubicBezTo>
                          <a:cubicBezTo>
                            <a:pt x="0" y="339"/>
                            <a:pt x="18" y="366"/>
                            <a:pt x="54" y="366"/>
                          </a:cubicBezTo>
                          <a:cubicBezTo>
                            <a:pt x="80" y="366"/>
                            <a:pt x="107" y="339"/>
                            <a:pt x="107" y="313"/>
                          </a:cubicBezTo>
                          <a:cubicBezTo>
                            <a:pt x="107" y="286"/>
                            <a:pt x="80" y="268"/>
                            <a:pt x="62" y="259"/>
                          </a:cubicBezTo>
                          <a:lnTo>
                            <a:pt x="62" y="188"/>
                          </a:lnTo>
                          <a:lnTo>
                            <a:pt x="205" y="63"/>
                          </a:lnTo>
                          <a:lnTo>
                            <a:pt x="776" y="63"/>
                          </a:lnTo>
                          <a:cubicBezTo>
                            <a:pt x="785" y="90"/>
                            <a:pt x="803" y="107"/>
                            <a:pt x="830" y="107"/>
                          </a:cubicBezTo>
                          <a:cubicBezTo>
                            <a:pt x="865" y="107"/>
                            <a:pt x="883" y="81"/>
                            <a:pt x="883" y="54"/>
                          </a:cubicBezTo>
                          <a:cubicBezTo>
                            <a:pt x="883" y="27"/>
                            <a:pt x="865" y="0"/>
                            <a:pt x="830" y="0"/>
                          </a:cubicBezTo>
                          <a:close/>
                        </a:path>
                      </a:pathLst>
                    </a:custGeom>
                    <a:gradFill>
                      <a:gsLst>
                        <a:gs pos="0">
                          <a:srgbClr val="4654F0">
                            <a:alpha val="69019"/>
                          </a:srgbClr>
                        </a:gs>
                        <a:gs pos="100000">
                          <a:srgbClr val="8134EC">
                            <a:alpha val="69019"/>
                          </a:srgbClr>
                        </a:gs>
                      </a:gsLst>
                      <a:lin ang="5400012" scaled="0"/>
                    </a:gradFill>
                    <a:ln>
                      <a:noFill/>
                    </a:ln>
                    <a:effectLst>
                      <a:outerShdw blurRad="57150" rotWithShape="0" algn="bl" dist="9525">
                        <a:schemeClr val="dk2">
                          <a:alpha val="72156"/>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1"/>
                    <p:cNvSpPr/>
                    <p:nvPr/>
                  </p:nvSpPr>
                  <p:spPr>
                    <a:xfrm>
                      <a:off x="2750971" y="1431167"/>
                      <a:ext cx="272752" cy="612030"/>
                    </a:xfrm>
                    <a:custGeom>
                      <a:rect b="b" l="l" r="r" t="t"/>
                      <a:pathLst>
                        <a:path extrusionOk="0" h="11233" w="5006">
                          <a:moveTo>
                            <a:pt x="3810" y="126"/>
                          </a:moveTo>
                          <a:lnTo>
                            <a:pt x="3810" y="1259"/>
                          </a:lnTo>
                          <a:lnTo>
                            <a:pt x="3667" y="1259"/>
                          </a:lnTo>
                          <a:lnTo>
                            <a:pt x="3667" y="946"/>
                          </a:lnTo>
                          <a:lnTo>
                            <a:pt x="3453" y="732"/>
                          </a:lnTo>
                          <a:lnTo>
                            <a:pt x="3453" y="251"/>
                          </a:lnTo>
                          <a:cubicBezTo>
                            <a:pt x="3578" y="197"/>
                            <a:pt x="3694" y="161"/>
                            <a:pt x="3810" y="126"/>
                          </a:cubicBezTo>
                          <a:close/>
                          <a:moveTo>
                            <a:pt x="3970" y="81"/>
                          </a:moveTo>
                          <a:lnTo>
                            <a:pt x="3970" y="1259"/>
                          </a:lnTo>
                          <a:lnTo>
                            <a:pt x="3828" y="1259"/>
                          </a:lnTo>
                          <a:lnTo>
                            <a:pt x="3828" y="117"/>
                          </a:lnTo>
                          <a:cubicBezTo>
                            <a:pt x="3881" y="108"/>
                            <a:pt x="3926" y="99"/>
                            <a:pt x="3970" y="81"/>
                          </a:cubicBezTo>
                          <a:close/>
                          <a:moveTo>
                            <a:pt x="3435" y="251"/>
                          </a:moveTo>
                          <a:lnTo>
                            <a:pt x="3435" y="732"/>
                          </a:lnTo>
                          <a:lnTo>
                            <a:pt x="3649" y="955"/>
                          </a:lnTo>
                          <a:lnTo>
                            <a:pt x="3649" y="1259"/>
                          </a:lnTo>
                          <a:lnTo>
                            <a:pt x="3658" y="1259"/>
                          </a:lnTo>
                          <a:cubicBezTo>
                            <a:pt x="3605" y="1259"/>
                            <a:pt x="3551" y="1294"/>
                            <a:pt x="3524" y="1339"/>
                          </a:cubicBezTo>
                          <a:lnTo>
                            <a:pt x="3524" y="1330"/>
                          </a:lnTo>
                          <a:lnTo>
                            <a:pt x="3212" y="1330"/>
                          </a:lnTo>
                          <a:lnTo>
                            <a:pt x="2953" y="1071"/>
                          </a:lnTo>
                          <a:lnTo>
                            <a:pt x="2454" y="1071"/>
                          </a:lnTo>
                          <a:cubicBezTo>
                            <a:pt x="2498" y="946"/>
                            <a:pt x="2543" y="839"/>
                            <a:pt x="2605" y="768"/>
                          </a:cubicBezTo>
                          <a:cubicBezTo>
                            <a:pt x="2757" y="572"/>
                            <a:pt x="3087" y="393"/>
                            <a:pt x="3435" y="251"/>
                          </a:cubicBezTo>
                          <a:close/>
                          <a:moveTo>
                            <a:pt x="4256" y="37"/>
                          </a:moveTo>
                          <a:cubicBezTo>
                            <a:pt x="4372" y="37"/>
                            <a:pt x="4595" y="117"/>
                            <a:pt x="4693" y="188"/>
                          </a:cubicBezTo>
                          <a:cubicBezTo>
                            <a:pt x="4782" y="260"/>
                            <a:pt x="4952" y="572"/>
                            <a:pt x="4970" y="607"/>
                          </a:cubicBezTo>
                          <a:lnTo>
                            <a:pt x="4970" y="1241"/>
                          </a:lnTo>
                          <a:lnTo>
                            <a:pt x="4746" y="1241"/>
                          </a:lnTo>
                          <a:lnTo>
                            <a:pt x="4657" y="1330"/>
                          </a:lnTo>
                          <a:lnTo>
                            <a:pt x="4283" y="1330"/>
                          </a:lnTo>
                          <a:lnTo>
                            <a:pt x="4283" y="1339"/>
                          </a:lnTo>
                          <a:cubicBezTo>
                            <a:pt x="4256" y="1303"/>
                            <a:pt x="4211" y="1268"/>
                            <a:pt x="4167" y="1268"/>
                          </a:cubicBezTo>
                          <a:lnTo>
                            <a:pt x="4176" y="1268"/>
                          </a:lnTo>
                          <a:lnTo>
                            <a:pt x="4176" y="946"/>
                          </a:lnTo>
                          <a:lnTo>
                            <a:pt x="4381" y="723"/>
                          </a:lnTo>
                          <a:lnTo>
                            <a:pt x="4381" y="63"/>
                          </a:lnTo>
                          <a:lnTo>
                            <a:pt x="4363" y="63"/>
                          </a:lnTo>
                          <a:lnTo>
                            <a:pt x="4363" y="715"/>
                          </a:lnTo>
                          <a:lnTo>
                            <a:pt x="4167" y="938"/>
                          </a:lnTo>
                          <a:lnTo>
                            <a:pt x="4158" y="946"/>
                          </a:lnTo>
                          <a:lnTo>
                            <a:pt x="4158" y="1268"/>
                          </a:lnTo>
                          <a:cubicBezTo>
                            <a:pt x="4158" y="1268"/>
                            <a:pt x="4149" y="1259"/>
                            <a:pt x="4149" y="1259"/>
                          </a:cubicBezTo>
                          <a:lnTo>
                            <a:pt x="3988" y="1259"/>
                          </a:lnTo>
                          <a:lnTo>
                            <a:pt x="3988" y="81"/>
                          </a:lnTo>
                          <a:cubicBezTo>
                            <a:pt x="4077" y="63"/>
                            <a:pt x="4158" y="45"/>
                            <a:pt x="4229" y="37"/>
                          </a:cubicBezTo>
                          <a:close/>
                          <a:moveTo>
                            <a:pt x="2944" y="1089"/>
                          </a:moveTo>
                          <a:lnTo>
                            <a:pt x="3203" y="1348"/>
                          </a:lnTo>
                          <a:lnTo>
                            <a:pt x="3524" y="1348"/>
                          </a:lnTo>
                          <a:cubicBezTo>
                            <a:pt x="3515" y="1366"/>
                            <a:pt x="3506" y="1393"/>
                            <a:pt x="3506" y="1419"/>
                          </a:cubicBezTo>
                          <a:lnTo>
                            <a:pt x="3506" y="1491"/>
                          </a:lnTo>
                          <a:lnTo>
                            <a:pt x="3203" y="1491"/>
                          </a:lnTo>
                          <a:lnTo>
                            <a:pt x="2944" y="1250"/>
                          </a:lnTo>
                          <a:lnTo>
                            <a:pt x="2391" y="1250"/>
                          </a:lnTo>
                          <a:cubicBezTo>
                            <a:pt x="2409" y="1196"/>
                            <a:pt x="2427" y="1143"/>
                            <a:pt x="2445" y="1089"/>
                          </a:cubicBezTo>
                          <a:close/>
                          <a:moveTo>
                            <a:pt x="4970" y="1259"/>
                          </a:moveTo>
                          <a:lnTo>
                            <a:pt x="4970" y="1526"/>
                          </a:lnTo>
                          <a:lnTo>
                            <a:pt x="4300" y="1526"/>
                          </a:lnTo>
                          <a:lnTo>
                            <a:pt x="4300" y="1419"/>
                          </a:lnTo>
                          <a:cubicBezTo>
                            <a:pt x="4300" y="1393"/>
                            <a:pt x="4292" y="1366"/>
                            <a:pt x="4283" y="1348"/>
                          </a:cubicBezTo>
                          <a:lnTo>
                            <a:pt x="4657" y="1348"/>
                          </a:lnTo>
                          <a:lnTo>
                            <a:pt x="4755" y="1259"/>
                          </a:lnTo>
                          <a:close/>
                          <a:moveTo>
                            <a:pt x="2944" y="1268"/>
                          </a:moveTo>
                          <a:lnTo>
                            <a:pt x="3194" y="1508"/>
                          </a:lnTo>
                          <a:lnTo>
                            <a:pt x="3506" y="1508"/>
                          </a:lnTo>
                          <a:lnTo>
                            <a:pt x="3506" y="1651"/>
                          </a:lnTo>
                          <a:lnTo>
                            <a:pt x="2266" y="1651"/>
                          </a:lnTo>
                          <a:cubicBezTo>
                            <a:pt x="2302" y="1571"/>
                            <a:pt x="2329" y="1473"/>
                            <a:pt x="2356" y="1384"/>
                          </a:cubicBezTo>
                          <a:cubicBezTo>
                            <a:pt x="2365" y="1348"/>
                            <a:pt x="2373" y="1303"/>
                            <a:pt x="2391" y="1268"/>
                          </a:cubicBezTo>
                          <a:close/>
                          <a:moveTo>
                            <a:pt x="4970" y="1544"/>
                          </a:moveTo>
                          <a:lnTo>
                            <a:pt x="4970" y="1687"/>
                          </a:lnTo>
                          <a:lnTo>
                            <a:pt x="4300" y="1687"/>
                          </a:lnTo>
                          <a:lnTo>
                            <a:pt x="4300" y="1544"/>
                          </a:lnTo>
                          <a:close/>
                          <a:moveTo>
                            <a:pt x="3506" y="1669"/>
                          </a:moveTo>
                          <a:lnTo>
                            <a:pt x="3506" y="1803"/>
                          </a:lnTo>
                          <a:lnTo>
                            <a:pt x="2213" y="1803"/>
                          </a:lnTo>
                          <a:cubicBezTo>
                            <a:pt x="2231" y="1758"/>
                            <a:pt x="2249" y="1714"/>
                            <a:pt x="2266" y="1669"/>
                          </a:cubicBezTo>
                          <a:close/>
                          <a:moveTo>
                            <a:pt x="4970" y="1705"/>
                          </a:moveTo>
                          <a:lnTo>
                            <a:pt x="4970" y="1928"/>
                          </a:lnTo>
                          <a:lnTo>
                            <a:pt x="4729" y="1928"/>
                          </a:lnTo>
                          <a:lnTo>
                            <a:pt x="4622" y="1839"/>
                          </a:lnTo>
                          <a:lnTo>
                            <a:pt x="4300" y="1839"/>
                          </a:lnTo>
                          <a:lnTo>
                            <a:pt x="4300" y="1705"/>
                          </a:lnTo>
                          <a:close/>
                          <a:moveTo>
                            <a:pt x="777" y="3070"/>
                          </a:moveTo>
                          <a:lnTo>
                            <a:pt x="1365" y="3614"/>
                          </a:lnTo>
                          <a:lnTo>
                            <a:pt x="1365" y="4470"/>
                          </a:lnTo>
                          <a:lnTo>
                            <a:pt x="1169" y="4470"/>
                          </a:lnTo>
                          <a:cubicBezTo>
                            <a:pt x="1053" y="4470"/>
                            <a:pt x="955" y="4568"/>
                            <a:pt x="955" y="4693"/>
                          </a:cubicBezTo>
                          <a:lnTo>
                            <a:pt x="955" y="4881"/>
                          </a:lnTo>
                          <a:lnTo>
                            <a:pt x="72" y="4881"/>
                          </a:lnTo>
                          <a:cubicBezTo>
                            <a:pt x="72" y="4827"/>
                            <a:pt x="81" y="4782"/>
                            <a:pt x="81" y="4738"/>
                          </a:cubicBezTo>
                          <a:cubicBezTo>
                            <a:pt x="90" y="4675"/>
                            <a:pt x="108" y="4613"/>
                            <a:pt x="125" y="4551"/>
                          </a:cubicBezTo>
                          <a:lnTo>
                            <a:pt x="339" y="4551"/>
                          </a:lnTo>
                          <a:lnTo>
                            <a:pt x="411" y="4675"/>
                          </a:lnTo>
                          <a:lnTo>
                            <a:pt x="955" y="4675"/>
                          </a:lnTo>
                          <a:lnTo>
                            <a:pt x="955" y="4658"/>
                          </a:lnTo>
                          <a:lnTo>
                            <a:pt x="429" y="4658"/>
                          </a:lnTo>
                          <a:lnTo>
                            <a:pt x="348" y="4533"/>
                          </a:lnTo>
                          <a:lnTo>
                            <a:pt x="134" y="4533"/>
                          </a:lnTo>
                          <a:cubicBezTo>
                            <a:pt x="206" y="4256"/>
                            <a:pt x="331" y="3917"/>
                            <a:pt x="482" y="3605"/>
                          </a:cubicBezTo>
                          <a:lnTo>
                            <a:pt x="812" y="3908"/>
                          </a:lnTo>
                          <a:lnTo>
                            <a:pt x="812" y="4113"/>
                          </a:lnTo>
                          <a:cubicBezTo>
                            <a:pt x="786" y="4122"/>
                            <a:pt x="768" y="4140"/>
                            <a:pt x="768" y="4167"/>
                          </a:cubicBezTo>
                          <a:cubicBezTo>
                            <a:pt x="768" y="4194"/>
                            <a:pt x="794" y="4220"/>
                            <a:pt x="821" y="4220"/>
                          </a:cubicBezTo>
                          <a:cubicBezTo>
                            <a:pt x="857" y="4220"/>
                            <a:pt x="875" y="4194"/>
                            <a:pt x="875" y="4167"/>
                          </a:cubicBezTo>
                          <a:cubicBezTo>
                            <a:pt x="875" y="4140"/>
                            <a:pt x="857" y="4122"/>
                            <a:pt x="830" y="4113"/>
                          </a:cubicBezTo>
                          <a:lnTo>
                            <a:pt x="830" y="3899"/>
                          </a:lnTo>
                          <a:lnTo>
                            <a:pt x="491" y="3596"/>
                          </a:lnTo>
                          <a:cubicBezTo>
                            <a:pt x="518" y="3534"/>
                            <a:pt x="545" y="3471"/>
                            <a:pt x="580" y="3418"/>
                          </a:cubicBezTo>
                          <a:lnTo>
                            <a:pt x="1142" y="3935"/>
                          </a:lnTo>
                          <a:lnTo>
                            <a:pt x="1142" y="4470"/>
                          </a:lnTo>
                          <a:lnTo>
                            <a:pt x="1169" y="4470"/>
                          </a:lnTo>
                          <a:lnTo>
                            <a:pt x="1169" y="3926"/>
                          </a:lnTo>
                          <a:lnTo>
                            <a:pt x="589" y="3400"/>
                          </a:lnTo>
                          <a:cubicBezTo>
                            <a:pt x="652" y="3275"/>
                            <a:pt x="714" y="3168"/>
                            <a:pt x="777" y="3070"/>
                          </a:cubicBezTo>
                          <a:close/>
                          <a:moveTo>
                            <a:pt x="4184" y="2053"/>
                          </a:moveTo>
                          <a:lnTo>
                            <a:pt x="4184" y="2802"/>
                          </a:lnTo>
                          <a:lnTo>
                            <a:pt x="3328" y="3650"/>
                          </a:lnTo>
                          <a:lnTo>
                            <a:pt x="3328" y="4542"/>
                          </a:lnTo>
                          <a:lnTo>
                            <a:pt x="3685" y="4890"/>
                          </a:lnTo>
                          <a:lnTo>
                            <a:pt x="3694" y="4898"/>
                          </a:lnTo>
                          <a:lnTo>
                            <a:pt x="4140" y="4898"/>
                          </a:lnTo>
                          <a:lnTo>
                            <a:pt x="4140" y="4881"/>
                          </a:lnTo>
                          <a:lnTo>
                            <a:pt x="3703" y="4881"/>
                          </a:lnTo>
                          <a:lnTo>
                            <a:pt x="3346" y="4533"/>
                          </a:lnTo>
                          <a:lnTo>
                            <a:pt x="3346" y="3658"/>
                          </a:lnTo>
                          <a:lnTo>
                            <a:pt x="4202" y="2811"/>
                          </a:lnTo>
                          <a:lnTo>
                            <a:pt x="4202" y="2053"/>
                          </a:lnTo>
                          <a:close/>
                          <a:moveTo>
                            <a:pt x="955" y="4898"/>
                          </a:moveTo>
                          <a:lnTo>
                            <a:pt x="955" y="5130"/>
                          </a:lnTo>
                          <a:lnTo>
                            <a:pt x="54" y="5130"/>
                          </a:lnTo>
                          <a:cubicBezTo>
                            <a:pt x="54" y="5050"/>
                            <a:pt x="63" y="4970"/>
                            <a:pt x="63" y="4898"/>
                          </a:cubicBezTo>
                          <a:close/>
                          <a:moveTo>
                            <a:pt x="955" y="5148"/>
                          </a:moveTo>
                          <a:lnTo>
                            <a:pt x="955" y="5362"/>
                          </a:lnTo>
                          <a:lnTo>
                            <a:pt x="393" y="5362"/>
                          </a:lnTo>
                          <a:lnTo>
                            <a:pt x="286" y="5478"/>
                          </a:lnTo>
                          <a:lnTo>
                            <a:pt x="54" y="5478"/>
                          </a:lnTo>
                          <a:cubicBezTo>
                            <a:pt x="54" y="5371"/>
                            <a:pt x="54" y="5255"/>
                            <a:pt x="54" y="5148"/>
                          </a:cubicBezTo>
                          <a:close/>
                          <a:moveTo>
                            <a:pt x="955" y="5371"/>
                          </a:moveTo>
                          <a:cubicBezTo>
                            <a:pt x="964" y="5487"/>
                            <a:pt x="1053" y="5576"/>
                            <a:pt x="1169" y="5576"/>
                          </a:cubicBezTo>
                          <a:lnTo>
                            <a:pt x="1365" y="5576"/>
                          </a:lnTo>
                          <a:lnTo>
                            <a:pt x="1365" y="5960"/>
                          </a:lnTo>
                          <a:lnTo>
                            <a:pt x="919" y="6397"/>
                          </a:lnTo>
                          <a:lnTo>
                            <a:pt x="224" y="6397"/>
                          </a:lnTo>
                          <a:lnTo>
                            <a:pt x="224" y="6406"/>
                          </a:lnTo>
                          <a:cubicBezTo>
                            <a:pt x="197" y="6335"/>
                            <a:pt x="179" y="6272"/>
                            <a:pt x="152" y="6210"/>
                          </a:cubicBezTo>
                          <a:lnTo>
                            <a:pt x="893" y="6210"/>
                          </a:lnTo>
                          <a:lnTo>
                            <a:pt x="1142" y="5933"/>
                          </a:lnTo>
                          <a:lnTo>
                            <a:pt x="1142" y="5576"/>
                          </a:lnTo>
                          <a:lnTo>
                            <a:pt x="1125" y="5576"/>
                          </a:lnTo>
                          <a:lnTo>
                            <a:pt x="1125" y="5924"/>
                          </a:lnTo>
                          <a:lnTo>
                            <a:pt x="884" y="6192"/>
                          </a:lnTo>
                          <a:lnTo>
                            <a:pt x="152" y="6192"/>
                          </a:lnTo>
                          <a:cubicBezTo>
                            <a:pt x="143" y="6156"/>
                            <a:pt x="125" y="6121"/>
                            <a:pt x="116" y="6085"/>
                          </a:cubicBezTo>
                          <a:lnTo>
                            <a:pt x="687" y="6085"/>
                          </a:lnTo>
                          <a:lnTo>
                            <a:pt x="794" y="5978"/>
                          </a:lnTo>
                          <a:cubicBezTo>
                            <a:pt x="803" y="5982"/>
                            <a:pt x="812" y="5985"/>
                            <a:pt x="821" y="5985"/>
                          </a:cubicBezTo>
                          <a:cubicBezTo>
                            <a:pt x="830" y="5985"/>
                            <a:pt x="839" y="5982"/>
                            <a:pt x="848" y="5978"/>
                          </a:cubicBezTo>
                          <a:cubicBezTo>
                            <a:pt x="875" y="5969"/>
                            <a:pt x="884" y="5933"/>
                            <a:pt x="875" y="5907"/>
                          </a:cubicBezTo>
                          <a:cubicBezTo>
                            <a:pt x="863" y="5889"/>
                            <a:pt x="848" y="5879"/>
                            <a:pt x="831" y="5879"/>
                          </a:cubicBezTo>
                          <a:cubicBezTo>
                            <a:pt x="822" y="5879"/>
                            <a:pt x="813" y="5882"/>
                            <a:pt x="803" y="5889"/>
                          </a:cubicBezTo>
                          <a:cubicBezTo>
                            <a:pt x="777" y="5898"/>
                            <a:pt x="768" y="5933"/>
                            <a:pt x="777" y="5960"/>
                          </a:cubicBezTo>
                          <a:cubicBezTo>
                            <a:pt x="777" y="5960"/>
                            <a:pt x="777" y="5960"/>
                            <a:pt x="786" y="5969"/>
                          </a:cubicBezTo>
                          <a:lnTo>
                            <a:pt x="678" y="6067"/>
                          </a:lnTo>
                          <a:lnTo>
                            <a:pt x="116" y="6067"/>
                          </a:lnTo>
                          <a:cubicBezTo>
                            <a:pt x="108" y="6049"/>
                            <a:pt x="108" y="6022"/>
                            <a:pt x="99" y="6005"/>
                          </a:cubicBezTo>
                          <a:cubicBezTo>
                            <a:pt x="99" y="5978"/>
                            <a:pt x="90" y="5960"/>
                            <a:pt x="90" y="5942"/>
                          </a:cubicBezTo>
                          <a:lnTo>
                            <a:pt x="473" y="5942"/>
                          </a:lnTo>
                          <a:lnTo>
                            <a:pt x="554" y="5871"/>
                          </a:lnTo>
                          <a:cubicBezTo>
                            <a:pt x="566" y="5877"/>
                            <a:pt x="583" y="5883"/>
                            <a:pt x="599" y="5883"/>
                          </a:cubicBezTo>
                          <a:cubicBezTo>
                            <a:pt x="605" y="5883"/>
                            <a:pt x="611" y="5882"/>
                            <a:pt x="616" y="5880"/>
                          </a:cubicBezTo>
                          <a:cubicBezTo>
                            <a:pt x="643" y="5862"/>
                            <a:pt x="652" y="5835"/>
                            <a:pt x="643" y="5808"/>
                          </a:cubicBezTo>
                          <a:cubicBezTo>
                            <a:pt x="630" y="5789"/>
                            <a:pt x="612" y="5774"/>
                            <a:pt x="594" y="5774"/>
                          </a:cubicBezTo>
                          <a:cubicBezTo>
                            <a:pt x="586" y="5774"/>
                            <a:pt x="579" y="5777"/>
                            <a:pt x="571" y="5782"/>
                          </a:cubicBezTo>
                          <a:cubicBezTo>
                            <a:pt x="545" y="5791"/>
                            <a:pt x="527" y="5826"/>
                            <a:pt x="545" y="5853"/>
                          </a:cubicBezTo>
                          <a:lnTo>
                            <a:pt x="464" y="5924"/>
                          </a:lnTo>
                          <a:lnTo>
                            <a:pt x="90" y="5924"/>
                          </a:lnTo>
                          <a:cubicBezTo>
                            <a:pt x="81" y="5898"/>
                            <a:pt x="81" y="5862"/>
                            <a:pt x="72" y="5835"/>
                          </a:cubicBezTo>
                          <a:lnTo>
                            <a:pt x="366" y="5835"/>
                          </a:lnTo>
                          <a:lnTo>
                            <a:pt x="447" y="5746"/>
                          </a:lnTo>
                          <a:cubicBezTo>
                            <a:pt x="455" y="5750"/>
                            <a:pt x="464" y="5753"/>
                            <a:pt x="474" y="5753"/>
                          </a:cubicBezTo>
                          <a:cubicBezTo>
                            <a:pt x="484" y="5753"/>
                            <a:pt x="496" y="5750"/>
                            <a:pt x="509" y="5746"/>
                          </a:cubicBezTo>
                          <a:cubicBezTo>
                            <a:pt x="527" y="5737"/>
                            <a:pt x="545" y="5701"/>
                            <a:pt x="527" y="5675"/>
                          </a:cubicBezTo>
                          <a:cubicBezTo>
                            <a:pt x="520" y="5655"/>
                            <a:pt x="498" y="5644"/>
                            <a:pt x="477" y="5644"/>
                          </a:cubicBezTo>
                          <a:cubicBezTo>
                            <a:pt x="469" y="5644"/>
                            <a:pt x="462" y="5646"/>
                            <a:pt x="455" y="5648"/>
                          </a:cubicBezTo>
                          <a:cubicBezTo>
                            <a:pt x="429" y="5666"/>
                            <a:pt x="420" y="5692"/>
                            <a:pt x="429" y="5719"/>
                          </a:cubicBezTo>
                          <a:cubicBezTo>
                            <a:pt x="438" y="5728"/>
                            <a:pt x="438" y="5728"/>
                            <a:pt x="438" y="5728"/>
                          </a:cubicBezTo>
                          <a:lnTo>
                            <a:pt x="357" y="5817"/>
                          </a:lnTo>
                          <a:lnTo>
                            <a:pt x="72" y="5817"/>
                          </a:lnTo>
                          <a:cubicBezTo>
                            <a:pt x="72" y="5773"/>
                            <a:pt x="63" y="5737"/>
                            <a:pt x="63" y="5692"/>
                          </a:cubicBezTo>
                          <a:lnTo>
                            <a:pt x="241" y="5692"/>
                          </a:lnTo>
                          <a:lnTo>
                            <a:pt x="322" y="5621"/>
                          </a:lnTo>
                          <a:cubicBezTo>
                            <a:pt x="332" y="5632"/>
                            <a:pt x="343" y="5636"/>
                            <a:pt x="353" y="5636"/>
                          </a:cubicBezTo>
                          <a:cubicBezTo>
                            <a:pt x="360" y="5636"/>
                            <a:pt x="368" y="5634"/>
                            <a:pt x="375" y="5630"/>
                          </a:cubicBezTo>
                          <a:cubicBezTo>
                            <a:pt x="402" y="5621"/>
                            <a:pt x="420" y="5585"/>
                            <a:pt x="402" y="5559"/>
                          </a:cubicBezTo>
                          <a:cubicBezTo>
                            <a:pt x="395" y="5539"/>
                            <a:pt x="374" y="5528"/>
                            <a:pt x="352" y="5528"/>
                          </a:cubicBezTo>
                          <a:cubicBezTo>
                            <a:pt x="345" y="5528"/>
                            <a:pt x="337" y="5530"/>
                            <a:pt x="331" y="5532"/>
                          </a:cubicBezTo>
                          <a:cubicBezTo>
                            <a:pt x="304" y="5550"/>
                            <a:pt x="295" y="5585"/>
                            <a:pt x="304" y="5603"/>
                          </a:cubicBezTo>
                          <a:cubicBezTo>
                            <a:pt x="304" y="5612"/>
                            <a:pt x="313" y="5612"/>
                            <a:pt x="313" y="5612"/>
                          </a:cubicBezTo>
                          <a:lnTo>
                            <a:pt x="241" y="5675"/>
                          </a:lnTo>
                          <a:lnTo>
                            <a:pt x="63" y="5675"/>
                          </a:lnTo>
                          <a:cubicBezTo>
                            <a:pt x="63" y="5621"/>
                            <a:pt x="54" y="5559"/>
                            <a:pt x="54" y="5496"/>
                          </a:cubicBezTo>
                          <a:lnTo>
                            <a:pt x="295" y="5496"/>
                          </a:lnTo>
                          <a:lnTo>
                            <a:pt x="402" y="5380"/>
                          </a:lnTo>
                          <a:lnTo>
                            <a:pt x="955" y="5380"/>
                          </a:lnTo>
                          <a:lnTo>
                            <a:pt x="955" y="5371"/>
                          </a:lnTo>
                          <a:close/>
                          <a:moveTo>
                            <a:pt x="1606" y="5576"/>
                          </a:moveTo>
                          <a:lnTo>
                            <a:pt x="1606" y="5924"/>
                          </a:lnTo>
                          <a:lnTo>
                            <a:pt x="946" y="6620"/>
                          </a:lnTo>
                          <a:lnTo>
                            <a:pt x="304" y="6620"/>
                          </a:lnTo>
                          <a:cubicBezTo>
                            <a:pt x="277" y="6558"/>
                            <a:pt x="250" y="6486"/>
                            <a:pt x="232" y="6415"/>
                          </a:cubicBezTo>
                          <a:lnTo>
                            <a:pt x="928" y="6415"/>
                          </a:lnTo>
                          <a:lnTo>
                            <a:pt x="1383" y="5969"/>
                          </a:lnTo>
                          <a:lnTo>
                            <a:pt x="1383" y="5576"/>
                          </a:lnTo>
                          <a:close/>
                          <a:moveTo>
                            <a:pt x="1829" y="5576"/>
                          </a:moveTo>
                          <a:lnTo>
                            <a:pt x="1838" y="5951"/>
                          </a:lnTo>
                          <a:lnTo>
                            <a:pt x="946" y="6861"/>
                          </a:lnTo>
                          <a:lnTo>
                            <a:pt x="393" y="6861"/>
                          </a:lnTo>
                          <a:cubicBezTo>
                            <a:pt x="366" y="6790"/>
                            <a:pt x="339" y="6709"/>
                            <a:pt x="313" y="6638"/>
                          </a:cubicBezTo>
                          <a:lnTo>
                            <a:pt x="955" y="6638"/>
                          </a:lnTo>
                          <a:lnTo>
                            <a:pt x="1624" y="5933"/>
                          </a:lnTo>
                          <a:lnTo>
                            <a:pt x="1624" y="5576"/>
                          </a:lnTo>
                          <a:close/>
                          <a:moveTo>
                            <a:pt x="759" y="8262"/>
                          </a:moveTo>
                          <a:lnTo>
                            <a:pt x="946" y="8395"/>
                          </a:lnTo>
                          <a:lnTo>
                            <a:pt x="1348" y="8395"/>
                          </a:lnTo>
                          <a:cubicBezTo>
                            <a:pt x="1348" y="8404"/>
                            <a:pt x="1348" y="8404"/>
                            <a:pt x="1348" y="8413"/>
                          </a:cubicBezTo>
                          <a:lnTo>
                            <a:pt x="1348" y="8503"/>
                          </a:lnTo>
                          <a:lnTo>
                            <a:pt x="955" y="8503"/>
                          </a:lnTo>
                          <a:lnTo>
                            <a:pt x="768" y="8378"/>
                          </a:lnTo>
                          <a:lnTo>
                            <a:pt x="455" y="8378"/>
                          </a:lnTo>
                          <a:cubicBezTo>
                            <a:pt x="464" y="8342"/>
                            <a:pt x="464" y="8297"/>
                            <a:pt x="473" y="8262"/>
                          </a:cubicBezTo>
                          <a:close/>
                          <a:moveTo>
                            <a:pt x="759" y="8395"/>
                          </a:moveTo>
                          <a:lnTo>
                            <a:pt x="946" y="8520"/>
                          </a:lnTo>
                          <a:lnTo>
                            <a:pt x="1348" y="8520"/>
                          </a:lnTo>
                          <a:lnTo>
                            <a:pt x="1348" y="8592"/>
                          </a:lnTo>
                          <a:lnTo>
                            <a:pt x="919" y="8592"/>
                          </a:lnTo>
                          <a:lnTo>
                            <a:pt x="794" y="8717"/>
                          </a:lnTo>
                          <a:lnTo>
                            <a:pt x="447" y="8717"/>
                          </a:lnTo>
                          <a:cubicBezTo>
                            <a:pt x="447" y="8619"/>
                            <a:pt x="447" y="8511"/>
                            <a:pt x="455" y="8395"/>
                          </a:cubicBezTo>
                          <a:close/>
                          <a:moveTo>
                            <a:pt x="1348" y="8610"/>
                          </a:moveTo>
                          <a:lnTo>
                            <a:pt x="1348" y="8690"/>
                          </a:lnTo>
                          <a:lnTo>
                            <a:pt x="946" y="8690"/>
                          </a:lnTo>
                          <a:lnTo>
                            <a:pt x="794" y="8824"/>
                          </a:lnTo>
                          <a:lnTo>
                            <a:pt x="455" y="8824"/>
                          </a:lnTo>
                          <a:cubicBezTo>
                            <a:pt x="455" y="8797"/>
                            <a:pt x="455" y="8761"/>
                            <a:pt x="447" y="8734"/>
                          </a:cubicBezTo>
                          <a:lnTo>
                            <a:pt x="803" y="8734"/>
                          </a:lnTo>
                          <a:lnTo>
                            <a:pt x="928" y="8610"/>
                          </a:lnTo>
                          <a:close/>
                          <a:moveTo>
                            <a:pt x="4970" y="8181"/>
                          </a:moveTo>
                          <a:lnTo>
                            <a:pt x="4970" y="8315"/>
                          </a:lnTo>
                          <a:lnTo>
                            <a:pt x="4675" y="8315"/>
                          </a:lnTo>
                          <a:lnTo>
                            <a:pt x="4309" y="8699"/>
                          </a:lnTo>
                          <a:lnTo>
                            <a:pt x="4309" y="9002"/>
                          </a:lnTo>
                          <a:lnTo>
                            <a:pt x="4149" y="9002"/>
                          </a:lnTo>
                          <a:lnTo>
                            <a:pt x="4149" y="8699"/>
                          </a:lnTo>
                          <a:lnTo>
                            <a:pt x="4684" y="8181"/>
                          </a:lnTo>
                          <a:close/>
                          <a:moveTo>
                            <a:pt x="4970" y="8333"/>
                          </a:moveTo>
                          <a:lnTo>
                            <a:pt x="4970" y="8529"/>
                          </a:lnTo>
                          <a:lnTo>
                            <a:pt x="4684" y="8529"/>
                          </a:lnTo>
                          <a:lnTo>
                            <a:pt x="4425" y="8761"/>
                          </a:lnTo>
                          <a:lnTo>
                            <a:pt x="4425" y="9002"/>
                          </a:lnTo>
                          <a:lnTo>
                            <a:pt x="4327" y="9002"/>
                          </a:lnTo>
                          <a:lnTo>
                            <a:pt x="4327" y="8699"/>
                          </a:lnTo>
                          <a:lnTo>
                            <a:pt x="4684" y="8333"/>
                          </a:lnTo>
                          <a:close/>
                          <a:moveTo>
                            <a:pt x="3506" y="1821"/>
                          </a:moveTo>
                          <a:lnTo>
                            <a:pt x="3506" y="1901"/>
                          </a:lnTo>
                          <a:cubicBezTo>
                            <a:pt x="3506" y="1972"/>
                            <a:pt x="3551" y="2035"/>
                            <a:pt x="3622" y="2053"/>
                          </a:cubicBezTo>
                          <a:cubicBezTo>
                            <a:pt x="3631" y="2053"/>
                            <a:pt x="3649" y="2062"/>
                            <a:pt x="3658" y="2062"/>
                          </a:cubicBezTo>
                          <a:lnTo>
                            <a:pt x="3756" y="2062"/>
                          </a:lnTo>
                          <a:lnTo>
                            <a:pt x="3756" y="2802"/>
                          </a:lnTo>
                          <a:lnTo>
                            <a:pt x="2721" y="3846"/>
                          </a:lnTo>
                          <a:lnTo>
                            <a:pt x="1990" y="3846"/>
                          </a:lnTo>
                          <a:lnTo>
                            <a:pt x="1856" y="3971"/>
                          </a:lnTo>
                          <a:lnTo>
                            <a:pt x="1856" y="4470"/>
                          </a:lnTo>
                          <a:lnTo>
                            <a:pt x="1874" y="4470"/>
                          </a:lnTo>
                          <a:lnTo>
                            <a:pt x="1874" y="3980"/>
                          </a:lnTo>
                          <a:lnTo>
                            <a:pt x="1999" y="3864"/>
                          </a:lnTo>
                          <a:lnTo>
                            <a:pt x="2730" y="3864"/>
                          </a:lnTo>
                          <a:lnTo>
                            <a:pt x="3774" y="2811"/>
                          </a:lnTo>
                          <a:lnTo>
                            <a:pt x="3774" y="2062"/>
                          </a:lnTo>
                          <a:lnTo>
                            <a:pt x="3890" y="2062"/>
                          </a:lnTo>
                          <a:lnTo>
                            <a:pt x="3890" y="2802"/>
                          </a:lnTo>
                          <a:lnTo>
                            <a:pt x="3043" y="3641"/>
                          </a:lnTo>
                          <a:lnTo>
                            <a:pt x="3043" y="3650"/>
                          </a:lnTo>
                          <a:lnTo>
                            <a:pt x="3043" y="4925"/>
                          </a:lnTo>
                          <a:lnTo>
                            <a:pt x="3399" y="5300"/>
                          </a:lnTo>
                          <a:lnTo>
                            <a:pt x="4140" y="5300"/>
                          </a:lnTo>
                          <a:lnTo>
                            <a:pt x="4140" y="5282"/>
                          </a:lnTo>
                          <a:lnTo>
                            <a:pt x="3417" y="5282"/>
                          </a:lnTo>
                          <a:lnTo>
                            <a:pt x="3060" y="4916"/>
                          </a:lnTo>
                          <a:lnTo>
                            <a:pt x="3060" y="3658"/>
                          </a:lnTo>
                          <a:lnTo>
                            <a:pt x="3908" y="2820"/>
                          </a:lnTo>
                          <a:lnTo>
                            <a:pt x="3908" y="2811"/>
                          </a:lnTo>
                          <a:lnTo>
                            <a:pt x="3908" y="2062"/>
                          </a:lnTo>
                          <a:lnTo>
                            <a:pt x="4024" y="2062"/>
                          </a:lnTo>
                          <a:lnTo>
                            <a:pt x="4024" y="2793"/>
                          </a:lnTo>
                          <a:lnTo>
                            <a:pt x="3176" y="3650"/>
                          </a:lnTo>
                          <a:lnTo>
                            <a:pt x="3176" y="4756"/>
                          </a:lnTo>
                          <a:lnTo>
                            <a:pt x="3542" y="5095"/>
                          </a:lnTo>
                          <a:lnTo>
                            <a:pt x="4140" y="5095"/>
                          </a:lnTo>
                          <a:lnTo>
                            <a:pt x="4140" y="5077"/>
                          </a:lnTo>
                          <a:lnTo>
                            <a:pt x="3551" y="5077"/>
                          </a:lnTo>
                          <a:lnTo>
                            <a:pt x="3194" y="4747"/>
                          </a:lnTo>
                          <a:lnTo>
                            <a:pt x="3194" y="3658"/>
                          </a:lnTo>
                          <a:lnTo>
                            <a:pt x="4042" y="2802"/>
                          </a:lnTo>
                          <a:lnTo>
                            <a:pt x="4042" y="2062"/>
                          </a:lnTo>
                          <a:lnTo>
                            <a:pt x="4149" y="2062"/>
                          </a:lnTo>
                          <a:cubicBezTo>
                            <a:pt x="4158" y="2062"/>
                            <a:pt x="4176" y="2053"/>
                            <a:pt x="4184" y="2053"/>
                          </a:cubicBezTo>
                          <a:cubicBezTo>
                            <a:pt x="4256" y="2035"/>
                            <a:pt x="4300" y="1972"/>
                            <a:pt x="4300" y="1901"/>
                          </a:cubicBezTo>
                          <a:lnTo>
                            <a:pt x="4300" y="1856"/>
                          </a:lnTo>
                          <a:lnTo>
                            <a:pt x="4613" y="1856"/>
                          </a:lnTo>
                          <a:lnTo>
                            <a:pt x="4720" y="1946"/>
                          </a:lnTo>
                          <a:lnTo>
                            <a:pt x="4970" y="1946"/>
                          </a:lnTo>
                          <a:lnTo>
                            <a:pt x="4970" y="3168"/>
                          </a:lnTo>
                          <a:lnTo>
                            <a:pt x="4488" y="3168"/>
                          </a:lnTo>
                          <a:lnTo>
                            <a:pt x="4051" y="3578"/>
                          </a:lnTo>
                          <a:cubicBezTo>
                            <a:pt x="4042" y="3569"/>
                            <a:pt x="4033" y="3560"/>
                            <a:pt x="4015" y="3560"/>
                          </a:cubicBezTo>
                          <a:cubicBezTo>
                            <a:pt x="3988" y="3560"/>
                            <a:pt x="3961" y="3587"/>
                            <a:pt x="3961" y="3614"/>
                          </a:cubicBezTo>
                          <a:cubicBezTo>
                            <a:pt x="3961" y="3650"/>
                            <a:pt x="3988" y="3667"/>
                            <a:pt x="4015" y="3667"/>
                          </a:cubicBezTo>
                          <a:cubicBezTo>
                            <a:pt x="4051" y="3667"/>
                            <a:pt x="4068" y="3650"/>
                            <a:pt x="4068" y="3614"/>
                          </a:cubicBezTo>
                          <a:cubicBezTo>
                            <a:pt x="4068" y="3605"/>
                            <a:pt x="4068" y="3596"/>
                            <a:pt x="4060" y="3587"/>
                          </a:cubicBezTo>
                          <a:lnTo>
                            <a:pt x="4488" y="3186"/>
                          </a:lnTo>
                          <a:lnTo>
                            <a:pt x="4970" y="3186"/>
                          </a:lnTo>
                          <a:lnTo>
                            <a:pt x="4970" y="3337"/>
                          </a:lnTo>
                          <a:lnTo>
                            <a:pt x="4550" y="3337"/>
                          </a:lnTo>
                          <a:lnTo>
                            <a:pt x="4292" y="3569"/>
                          </a:lnTo>
                          <a:cubicBezTo>
                            <a:pt x="4283" y="3569"/>
                            <a:pt x="4274" y="3560"/>
                            <a:pt x="4256" y="3560"/>
                          </a:cubicBezTo>
                          <a:cubicBezTo>
                            <a:pt x="4229" y="3560"/>
                            <a:pt x="4202" y="3587"/>
                            <a:pt x="4202" y="3614"/>
                          </a:cubicBezTo>
                          <a:cubicBezTo>
                            <a:pt x="4202" y="3650"/>
                            <a:pt x="4229" y="3667"/>
                            <a:pt x="4256" y="3667"/>
                          </a:cubicBezTo>
                          <a:cubicBezTo>
                            <a:pt x="4292" y="3667"/>
                            <a:pt x="4309" y="3650"/>
                            <a:pt x="4309" y="3614"/>
                          </a:cubicBezTo>
                          <a:cubicBezTo>
                            <a:pt x="4309" y="3605"/>
                            <a:pt x="4309" y="3596"/>
                            <a:pt x="4300" y="3587"/>
                          </a:cubicBezTo>
                          <a:lnTo>
                            <a:pt x="4559" y="3355"/>
                          </a:lnTo>
                          <a:lnTo>
                            <a:pt x="4970" y="3355"/>
                          </a:lnTo>
                          <a:lnTo>
                            <a:pt x="4970" y="3435"/>
                          </a:lnTo>
                          <a:lnTo>
                            <a:pt x="4684" y="3435"/>
                          </a:lnTo>
                          <a:lnTo>
                            <a:pt x="4523" y="3569"/>
                          </a:lnTo>
                          <a:cubicBezTo>
                            <a:pt x="4523" y="3569"/>
                            <a:pt x="4515" y="3560"/>
                            <a:pt x="4506" y="3560"/>
                          </a:cubicBezTo>
                          <a:cubicBezTo>
                            <a:pt x="4470" y="3560"/>
                            <a:pt x="4452" y="3587"/>
                            <a:pt x="4452" y="3614"/>
                          </a:cubicBezTo>
                          <a:cubicBezTo>
                            <a:pt x="4452" y="3650"/>
                            <a:pt x="4470" y="3667"/>
                            <a:pt x="4506" y="3667"/>
                          </a:cubicBezTo>
                          <a:cubicBezTo>
                            <a:pt x="4532" y="3667"/>
                            <a:pt x="4559" y="3650"/>
                            <a:pt x="4559" y="3614"/>
                          </a:cubicBezTo>
                          <a:cubicBezTo>
                            <a:pt x="4559" y="3605"/>
                            <a:pt x="4550" y="3587"/>
                            <a:pt x="4541" y="3578"/>
                          </a:cubicBezTo>
                          <a:lnTo>
                            <a:pt x="4693" y="3453"/>
                          </a:lnTo>
                          <a:lnTo>
                            <a:pt x="4970" y="3453"/>
                          </a:lnTo>
                          <a:lnTo>
                            <a:pt x="4970" y="4104"/>
                          </a:lnTo>
                          <a:lnTo>
                            <a:pt x="4399" y="4104"/>
                          </a:lnTo>
                          <a:lnTo>
                            <a:pt x="4247" y="3944"/>
                          </a:lnTo>
                          <a:cubicBezTo>
                            <a:pt x="4256" y="3935"/>
                            <a:pt x="4256" y="3926"/>
                            <a:pt x="4256" y="3917"/>
                          </a:cubicBezTo>
                          <a:cubicBezTo>
                            <a:pt x="4256" y="3881"/>
                            <a:pt x="4238" y="3864"/>
                            <a:pt x="4202" y="3864"/>
                          </a:cubicBezTo>
                          <a:cubicBezTo>
                            <a:pt x="4176" y="3864"/>
                            <a:pt x="4149" y="3881"/>
                            <a:pt x="4149" y="3917"/>
                          </a:cubicBezTo>
                          <a:cubicBezTo>
                            <a:pt x="4149" y="3944"/>
                            <a:pt x="4176" y="3971"/>
                            <a:pt x="4202" y="3971"/>
                          </a:cubicBezTo>
                          <a:cubicBezTo>
                            <a:pt x="4220" y="3971"/>
                            <a:pt x="4229" y="3962"/>
                            <a:pt x="4238" y="3962"/>
                          </a:cubicBezTo>
                          <a:lnTo>
                            <a:pt x="4390" y="4122"/>
                          </a:lnTo>
                          <a:lnTo>
                            <a:pt x="4970" y="4122"/>
                          </a:lnTo>
                          <a:lnTo>
                            <a:pt x="4970" y="4238"/>
                          </a:lnTo>
                          <a:lnTo>
                            <a:pt x="4300" y="4238"/>
                          </a:lnTo>
                          <a:lnTo>
                            <a:pt x="4024" y="3953"/>
                          </a:lnTo>
                          <a:cubicBezTo>
                            <a:pt x="4033" y="3944"/>
                            <a:pt x="4033" y="3926"/>
                            <a:pt x="4033" y="3917"/>
                          </a:cubicBezTo>
                          <a:cubicBezTo>
                            <a:pt x="4033" y="3881"/>
                            <a:pt x="4015" y="3864"/>
                            <a:pt x="3979" y="3864"/>
                          </a:cubicBezTo>
                          <a:cubicBezTo>
                            <a:pt x="3953" y="3864"/>
                            <a:pt x="3926" y="3881"/>
                            <a:pt x="3926" y="3917"/>
                          </a:cubicBezTo>
                          <a:cubicBezTo>
                            <a:pt x="3926" y="3944"/>
                            <a:pt x="3953" y="3971"/>
                            <a:pt x="3979" y="3971"/>
                          </a:cubicBezTo>
                          <a:cubicBezTo>
                            <a:pt x="3988" y="3971"/>
                            <a:pt x="3997" y="3962"/>
                            <a:pt x="4006" y="3962"/>
                          </a:cubicBezTo>
                          <a:lnTo>
                            <a:pt x="4292" y="4256"/>
                          </a:lnTo>
                          <a:lnTo>
                            <a:pt x="4970" y="4256"/>
                          </a:lnTo>
                          <a:lnTo>
                            <a:pt x="4970" y="4354"/>
                          </a:lnTo>
                          <a:lnTo>
                            <a:pt x="4211" y="4354"/>
                          </a:lnTo>
                          <a:lnTo>
                            <a:pt x="3810" y="3944"/>
                          </a:lnTo>
                          <a:cubicBezTo>
                            <a:pt x="3819" y="3935"/>
                            <a:pt x="3819" y="3926"/>
                            <a:pt x="3819" y="3917"/>
                          </a:cubicBezTo>
                          <a:cubicBezTo>
                            <a:pt x="3819" y="3881"/>
                            <a:pt x="3801" y="3864"/>
                            <a:pt x="3765" y="3864"/>
                          </a:cubicBezTo>
                          <a:cubicBezTo>
                            <a:pt x="3738" y="3864"/>
                            <a:pt x="3712" y="3881"/>
                            <a:pt x="3712" y="3917"/>
                          </a:cubicBezTo>
                          <a:cubicBezTo>
                            <a:pt x="3712" y="3944"/>
                            <a:pt x="3738" y="3971"/>
                            <a:pt x="3765" y="3971"/>
                          </a:cubicBezTo>
                          <a:cubicBezTo>
                            <a:pt x="3783" y="3971"/>
                            <a:pt x="3792" y="3962"/>
                            <a:pt x="3801" y="3962"/>
                          </a:cubicBezTo>
                          <a:lnTo>
                            <a:pt x="4202" y="4372"/>
                          </a:lnTo>
                          <a:lnTo>
                            <a:pt x="4970" y="4372"/>
                          </a:lnTo>
                          <a:lnTo>
                            <a:pt x="4970" y="8164"/>
                          </a:lnTo>
                          <a:lnTo>
                            <a:pt x="4675" y="8164"/>
                          </a:lnTo>
                          <a:lnTo>
                            <a:pt x="4131" y="8690"/>
                          </a:lnTo>
                          <a:lnTo>
                            <a:pt x="4131" y="8699"/>
                          </a:lnTo>
                          <a:lnTo>
                            <a:pt x="4131" y="9002"/>
                          </a:lnTo>
                          <a:lnTo>
                            <a:pt x="3997" y="9002"/>
                          </a:lnTo>
                          <a:lnTo>
                            <a:pt x="3997" y="8199"/>
                          </a:lnTo>
                          <a:lnTo>
                            <a:pt x="4773" y="7441"/>
                          </a:lnTo>
                          <a:lnTo>
                            <a:pt x="4773" y="7120"/>
                          </a:lnTo>
                          <a:lnTo>
                            <a:pt x="4791" y="7120"/>
                          </a:lnTo>
                          <a:cubicBezTo>
                            <a:pt x="4818" y="7102"/>
                            <a:pt x="4827" y="7075"/>
                            <a:pt x="4818" y="7048"/>
                          </a:cubicBezTo>
                          <a:cubicBezTo>
                            <a:pt x="4804" y="7028"/>
                            <a:pt x="4786" y="7018"/>
                            <a:pt x="4766" y="7018"/>
                          </a:cubicBezTo>
                          <a:cubicBezTo>
                            <a:pt x="4760" y="7018"/>
                            <a:pt x="4753" y="7019"/>
                            <a:pt x="4746" y="7022"/>
                          </a:cubicBezTo>
                          <a:cubicBezTo>
                            <a:pt x="4720" y="7039"/>
                            <a:pt x="4702" y="7066"/>
                            <a:pt x="4720" y="7093"/>
                          </a:cubicBezTo>
                          <a:cubicBezTo>
                            <a:pt x="4729" y="7111"/>
                            <a:pt x="4746" y="7120"/>
                            <a:pt x="4755" y="7120"/>
                          </a:cubicBezTo>
                          <a:lnTo>
                            <a:pt x="4755" y="7432"/>
                          </a:lnTo>
                          <a:lnTo>
                            <a:pt x="3979" y="8190"/>
                          </a:lnTo>
                          <a:lnTo>
                            <a:pt x="3979" y="9002"/>
                          </a:lnTo>
                          <a:lnTo>
                            <a:pt x="3854" y="9002"/>
                          </a:lnTo>
                          <a:lnTo>
                            <a:pt x="3854" y="8137"/>
                          </a:lnTo>
                          <a:lnTo>
                            <a:pt x="4595" y="7405"/>
                          </a:lnTo>
                          <a:lnTo>
                            <a:pt x="4604" y="7396"/>
                          </a:lnTo>
                          <a:lnTo>
                            <a:pt x="4604" y="7173"/>
                          </a:lnTo>
                          <a:cubicBezTo>
                            <a:pt x="4604" y="7173"/>
                            <a:pt x="4613" y="7173"/>
                            <a:pt x="4613" y="7164"/>
                          </a:cubicBezTo>
                          <a:cubicBezTo>
                            <a:pt x="4639" y="7155"/>
                            <a:pt x="4648" y="7120"/>
                            <a:pt x="4639" y="7093"/>
                          </a:cubicBezTo>
                          <a:cubicBezTo>
                            <a:pt x="4628" y="7076"/>
                            <a:pt x="4613" y="7066"/>
                            <a:pt x="4596" y="7066"/>
                          </a:cubicBezTo>
                          <a:cubicBezTo>
                            <a:pt x="4587" y="7066"/>
                            <a:pt x="4578" y="7069"/>
                            <a:pt x="4568" y="7075"/>
                          </a:cubicBezTo>
                          <a:cubicBezTo>
                            <a:pt x="4541" y="7084"/>
                            <a:pt x="4532" y="7120"/>
                            <a:pt x="4541" y="7147"/>
                          </a:cubicBezTo>
                          <a:cubicBezTo>
                            <a:pt x="4550" y="7164"/>
                            <a:pt x="4568" y="7173"/>
                            <a:pt x="4586" y="7173"/>
                          </a:cubicBezTo>
                          <a:lnTo>
                            <a:pt x="4586" y="7396"/>
                          </a:lnTo>
                          <a:lnTo>
                            <a:pt x="3837" y="8119"/>
                          </a:lnTo>
                          <a:lnTo>
                            <a:pt x="3837" y="8128"/>
                          </a:lnTo>
                          <a:lnTo>
                            <a:pt x="3837" y="9011"/>
                          </a:lnTo>
                          <a:cubicBezTo>
                            <a:pt x="3783" y="9029"/>
                            <a:pt x="3738" y="9082"/>
                            <a:pt x="3738" y="9154"/>
                          </a:cubicBezTo>
                          <a:lnTo>
                            <a:pt x="3738" y="9181"/>
                          </a:lnTo>
                          <a:lnTo>
                            <a:pt x="3346" y="9181"/>
                          </a:lnTo>
                          <a:lnTo>
                            <a:pt x="3132" y="8975"/>
                          </a:lnTo>
                          <a:lnTo>
                            <a:pt x="3132" y="7405"/>
                          </a:lnTo>
                          <a:lnTo>
                            <a:pt x="3774" y="6781"/>
                          </a:lnTo>
                          <a:lnTo>
                            <a:pt x="4167" y="6781"/>
                          </a:lnTo>
                          <a:lnTo>
                            <a:pt x="4167" y="6763"/>
                          </a:lnTo>
                          <a:lnTo>
                            <a:pt x="3765" y="6763"/>
                          </a:lnTo>
                          <a:lnTo>
                            <a:pt x="3123" y="7396"/>
                          </a:lnTo>
                          <a:lnTo>
                            <a:pt x="3114" y="7396"/>
                          </a:lnTo>
                          <a:lnTo>
                            <a:pt x="3114" y="8975"/>
                          </a:lnTo>
                          <a:lnTo>
                            <a:pt x="3337" y="9198"/>
                          </a:lnTo>
                          <a:lnTo>
                            <a:pt x="3738" y="9198"/>
                          </a:lnTo>
                          <a:lnTo>
                            <a:pt x="3738" y="9386"/>
                          </a:lnTo>
                          <a:lnTo>
                            <a:pt x="3221" y="9386"/>
                          </a:lnTo>
                          <a:lnTo>
                            <a:pt x="2891" y="9029"/>
                          </a:lnTo>
                          <a:lnTo>
                            <a:pt x="2891" y="7405"/>
                          </a:lnTo>
                          <a:lnTo>
                            <a:pt x="3774" y="6531"/>
                          </a:lnTo>
                          <a:lnTo>
                            <a:pt x="4140" y="6531"/>
                          </a:lnTo>
                          <a:lnTo>
                            <a:pt x="4140" y="6513"/>
                          </a:lnTo>
                          <a:lnTo>
                            <a:pt x="3765" y="6513"/>
                          </a:lnTo>
                          <a:lnTo>
                            <a:pt x="2873" y="7396"/>
                          </a:lnTo>
                          <a:lnTo>
                            <a:pt x="2873" y="9038"/>
                          </a:lnTo>
                          <a:lnTo>
                            <a:pt x="3212" y="9404"/>
                          </a:lnTo>
                          <a:lnTo>
                            <a:pt x="3738" y="9404"/>
                          </a:lnTo>
                          <a:lnTo>
                            <a:pt x="3738" y="9493"/>
                          </a:lnTo>
                          <a:lnTo>
                            <a:pt x="3096" y="9493"/>
                          </a:lnTo>
                          <a:lnTo>
                            <a:pt x="2730" y="9145"/>
                          </a:lnTo>
                          <a:lnTo>
                            <a:pt x="2730" y="8627"/>
                          </a:lnTo>
                          <a:lnTo>
                            <a:pt x="2489" y="8378"/>
                          </a:lnTo>
                          <a:lnTo>
                            <a:pt x="1838" y="8378"/>
                          </a:lnTo>
                          <a:lnTo>
                            <a:pt x="1838" y="8387"/>
                          </a:lnTo>
                          <a:cubicBezTo>
                            <a:pt x="1829" y="8342"/>
                            <a:pt x="1794" y="8315"/>
                            <a:pt x="1749" y="8315"/>
                          </a:cubicBezTo>
                          <a:lnTo>
                            <a:pt x="1490" y="8315"/>
                          </a:lnTo>
                          <a:lnTo>
                            <a:pt x="1490" y="7762"/>
                          </a:lnTo>
                          <a:lnTo>
                            <a:pt x="3212" y="6031"/>
                          </a:lnTo>
                          <a:lnTo>
                            <a:pt x="4140" y="6031"/>
                          </a:lnTo>
                          <a:lnTo>
                            <a:pt x="4140" y="6014"/>
                          </a:lnTo>
                          <a:lnTo>
                            <a:pt x="3203" y="6014"/>
                          </a:lnTo>
                          <a:lnTo>
                            <a:pt x="1472" y="7753"/>
                          </a:lnTo>
                          <a:lnTo>
                            <a:pt x="1472" y="8315"/>
                          </a:lnTo>
                          <a:lnTo>
                            <a:pt x="1446" y="8315"/>
                          </a:lnTo>
                          <a:cubicBezTo>
                            <a:pt x="1401" y="8315"/>
                            <a:pt x="1356" y="8342"/>
                            <a:pt x="1348" y="8387"/>
                          </a:cubicBezTo>
                          <a:lnTo>
                            <a:pt x="1348" y="8378"/>
                          </a:lnTo>
                          <a:lnTo>
                            <a:pt x="955" y="8378"/>
                          </a:lnTo>
                          <a:lnTo>
                            <a:pt x="759" y="8244"/>
                          </a:lnTo>
                          <a:lnTo>
                            <a:pt x="473" y="8244"/>
                          </a:lnTo>
                          <a:cubicBezTo>
                            <a:pt x="473" y="8199"/>
                            <a:pt x="482" y="8164"/>
                            <a:pt x="482" y="8119"/>
                          </a:cubicBezTo>
                          <a:lnTo>
                            <a:pt x="678" y="8119"/>
                          </a:lnTo>
                          <a:cubicBezTo>
                            <a:pt x="678" y="8128"/>
                            <a:pt x="678" y="8128"/>
                            <a:pt x="687" y="8137"/>
                          </a:cubicBezTo>
                          <a:cubicBezTo>
                            <a:pt x="693" y="8154"/>
                            <a:pt x="710" y="8164"/>
                            <a:pt x="729" y="8164"/>
                          </a:cubicBezTo>
                          <a:cubicBezTo>
                            <a:pt x="739" y="8164"/>
                            <a:pt x="749" y="8161"/>
                            <a:pt x="759" y="8155"/>
                          </a:cubicBezTo>
                          <a:cubicBezTo>
                            <a:pt x="786" y="8146"/>
                            <a:pt x="794" y="8110"/>
                            <a:pt x="777" y="8083"/>
                          </a:cubicBezTo>
                          <a:cubicBezTo>
                            <a:pt x="771" y="8066"/>
                            <a:pt x="754" y="8056"/>
                            <a:pt x="735" y="8056"/>
                          </a:cubicBezTo>
                          <a:cubicBezTo>
                            <a:pt x="725" y="8056"/>
                            <a:pt x="715" y="8059"/>
                            <a:pt x="705" y="8065"/>
                          </a:cubicBezTo>
                          <a:cubicBezTo>
                            <a:pt x="696" y="8074"/>
                            <a:pt x="687" y="8083"/>
                            <a:pt x="678" y="8101"/>
                          </a:cubicBezTo>
                          <a:lnTo>
                            <a:pt x="491" y="8101"/>
                          </a:lnTo>
                          <a:cubicBezTo>
                            <a:pt x="491" y="8083"/>
                            <a:pt x="491" y="8056"/>
                            <a:pt x="491" y="8039"/>
                          </a:cubicBezTo>
                          <a:cubicBezTo>
                            <a:pt x="500" y="8003"/>
                            <a:pt x="500" y="7976"/>
                            <a:pt x="500" y="7941"/>
                          </a:cubicBezTo>
                          <a:lnTo>
                            <a:pt x="830" y="7941"/>
                          </a:lnTo>
                          <a:cubicBezTo>
                            <a:pt x="830" y="7949"/>
                            <a:pt x="830" y="7958"/>
                            <a:pt x="830" y="7958"/>
                          </a:cubicBezTo>
                          <a:cubicBezTo>
                            <a:pt x="844" y="7978"/>
                            <a:pt x="867" y="7988"/>
                            <a:pt x="885" y="7988"/>
                          </a:cubicBezTo>
                          <a:cubicBezTo>
                            <a:pt x="891" y="7988"/>
                            <a:pt x="897" y="7987"/>
                            <a:pt x="902" y="7985"/>
                          </a:cubicBezTo>
                          <a:cubicBezTo>
                            <a:pt x="928" y="7967"/>
                            <a:pt x="946" y="7941"/>
                            <a:pt x="928" y="7914"/>
                          </a:cubicBezTo>
                          <a:cubicBezTo>
                            <a:pt x="922" y="7894"/>
                            <a:pt x="900" y="7884"/>
                            <a:pt x="878" y="7884"/>
                          </a:cubicBezTo>
                          <a:cubicBezTo>
                            <a:pt x="871" y="7884"/>
                            <a:pt x="864" y="7885"/>
                            <a:pt x="857" y="7887"/>
                          </a:cubicBezTo>
                          <a:cubicBezTo>
                            <a:pt x="839" y="7896"/>
                            <a:pt x="830" y="7914"/>
                            <a:pt x="830" y="7923"/>
                          </a:cubicBezTo>
                          <a:lnTo>
                            <a:pt x="509" y="7923"/>
                          </a:lnTo>
                          <a:cubicBezTo>
                            <a:pt x="509" y="7869"/>
                            <a:pt x="518" y="7816"/>
                            <a:pt x="518" y="7771"/>
                          </a:cubicBezTo>
                          <a:lnTo>
                            <a:pt x="964" y="7771"/>
                          </a:lnTo>
                          <a:cubicBezTo>
                            <a:pt x="964" y="7771"/>
                            <a:pt x="964" y="7780"/>
                            <a:pt x="964" y="7780"/>
                          </a:cubicBezTo>
                          <a:cubicBezTo>
                            <a:pt x="977" y="7800"/>
                            <a:pt x="996" y="7810"/>
                            <a:pt x="1015" y="7810"/>
                          </a:cubicBezTo>
                          <a:cubicBezTo>
                            <a:pt x="1022" y="7810"/>
                            <a:pt x="1029" y="7809"/>
                            <a:pt x="1035" y="7807"/>
                          </a:cubicBezTo>
                          <a:cubicBezTo>
                            <a:pt x="1062" y="7789"/>
                            <a:pt x="1071" y="7762"/>
                            <a:pt x="1062" y="7735"/>
                          </a:cubicBezTo>
                          <a:cubicBezTo>
                            <a:pt x="1049" y="7715"/>
                            <a:pt x="1030" y="7705"/>
                            <a:pt x="1011" y="7705"/>
                          </a:cubicBezTo>
                          <a:cubicBezTo>
                            <a:pt x="1004" y="7705"/>
                            <a:pt x="997" y="7706"/>
                            <a:pt x="991" y="7709"/>
                          </a:cubicBezTo>
                          <a:cubicBezTo>
                            <a:pt x="973" y="7717"/>
                            <a:pt x="964" y="7735"/>
                            <a:pt x="964" y="7753"/>
                          </a:cubicBezTo>
                          <a:lnTo>
                            <a:pt x="527" y="7753"/>
                          </a:lnTo>
                          <a:cubicBezTo>
                            <a:pt x="527" y="7700"/>
                            <a:pt x="536" y="7646"/>
                            <a:pt x="536" y="7593"/>
                          </a:cubicBezTo>
                          <a:lnTo>
                            <a:pt x="1107" y="7593"/>
                          </a:lnTo>
                          <a:cubicBezTo>
                            <a:pt x="1107" y="7602"/>
                            <a:pt x="1107" y="7610"/>
                            <a:pt x="1107" y="7610"/>
                          </a:cubicBezTo>
                          <a:cubicBezTo>
                            <a:pt x="1120" y="7631"/>
                            <a:pt x="1138" y="7641"/>
                            <a:pt x="1158" y="7641"/>
                          </a:cubicBezTo>
                          <a:cubicBezTo>
                            <a:pt x="1165" y="7641"/>
                            <a:pt x="1171" y="7639"/>
                            <a:pt x="1178" y="7637"/>
                          </a:cubicBezTo>
                          <a:cubicBezTo>
                            <a:pt x="1205" y="7619"/>
                            <a:pt x="1223" y="7593"/>
                            <a:pt x="1205" y="7566"/>
                          </a:cubicBezTo>
                          <a:cubicBezTo>
                            <a:pt x="1198" y="7547"/>
                            <a:pt x="1178" y="7532"/>
                            <a:pt x="1157" y="7532"/>
                          </a:cubicBezTo>
                          <a:cubicBezTo>
                            <a:pt x="1149" y="7532"/>
                            <a:pt x="1141" y="7534"/>
                            <a:pt x="1133" y="7539"/>
                          </a:cubicBezTo>
                          <a:cubicBezTo>
                            <a:pt x="1116" y="7548"/>
                            <a:pt x="1107" y="7566"/>
                            <a:pt x="1107" y="7575"/>
                          </a:cubicBezTo>
                          <a:lnTo>
                            <a:pt x="536" y="7575"/>
                          </a:lnTo>
                          <a:cubicBezTo>
                            <a:pt x="536" y="7539"/>
                            <a:pt x="536" y="7503"/>
                            <a:pt x="536" y="7468"/>
                          </a:cubicBezTo>
                          <a:lnTo>
                            <a:pt x="1330" y="7468"/>
                          </a:lnTo>
                          <a:lnTo>
                            <a:pt x="2507" y="6290"/>
                          </a:lnTo>
                          <a:cubicBezTo>
                            <a:pt x="2516" y="6299"/>
                            <a:pt x="2534" y="6308"/>
                            <a:pt x="2543" y="6308"/>
                          </a:cubicBezTo>
                          <a:cubicBezTo>
                            <a:pt x="2579" y="6308"/>
                            <a:pt x="2597" y="6281"/>
                            <a:pt x="2597" y="6254"/>
                          </a:cubicBezTo>
                          <a:cubicBezTo>
                            <a:pt x="2597" y="6228"/>
                            <a:pt x="2579" y="6201"/>
                            <a:pt x="2543" y="6201"/>
                          </a:cubicBezTo>
                          <a:cubicBezTo>
                            <a:pt x="2516" y="6201"/>
                            <a:pt x="2489" y="6228"/>
                            <a:pt x="2489" y="6254"/>
                          </a:cubicBezTo>
                          <a:cubicBezTo>
                            <a:pt x="2489" y="6263"/>
                            <a:pt x="2498" y="6272"/>
                            <a:pt x="2498" y="6281"/>
                          </a:cubicBezTo>
                          <a:lnTo>
                            <a:pt x="1321" y="7450"/>
                          </a:lnTo>
                          <a:lnTo>
                            <a:pt x="536" y="7450"/>
                          </a:lnTo>
                          <a:cubicBezTo>
                            <a:pt x="536" y="7396"/>
                            <a:pt x="536" y="7343"/>
                            <a:pt x="527" y="7289"/>
                          </a:cubicBezTo>
                          <a:cubicBezTo>
                            <a:pt x="518" y="7280"/>
                            <a:pt x="518" y="7271"/>
                            <a:pt x="518" y="7254"/>
                          </a:cubicBezTo>
                          <a:lnTo>
                            <a:pt x="1205" y="7254"/>
                          </a:lnTo>
                          <a:lnTo>
                            <a:pt x="2177" y="6290"/>
                          </a:lnTo>
                          <a:cubicBezTo>
                            <a:pt x="2186" y="6299"/>
                            <a:pt x="2195" y="6308"/>
                            <a:pt x="2213" y="6308"/>
                          </a:cubicBezTo>
                          <a:cubicBezTo>
                            <a:pt x="2240" y="6308"/>
                            <a:pt x="2266" y="6281"/>
                            <a:pt x="2266" y="6254"/>
                          </a:cubicBezTo>
                          <a:cubicBezTo>
                            <a:pt x="2266" y="6228"/>
                            <a:pt x="2240" y="6201"/>
                            <a:pt x="2213" y="6201"/>
                          </a:cubicBezTo>
                          <a:cubicBezTo>
                            <a:pt x="2186" y="6201"/>
                            <a:pt x="2159" y="6228"/>
                            <a:pt x="2159" y="6254"/>
                          </a:cubicBezTo>
                          <a:cubicBezTo>
                            <a:pt x="2159" y="6263"/>
                            <a:pt x="2159" y="6272"/>
                            <a:pt x="2168" y="6281"/>
                          </a:cubicBezTo>
                          <a:lnTo>
                            <a:pt x="1196" y="7236"/>
                          </a:lnTo>
                          <a:lnTo>
                            <a:pt x="509" y="7236"/>
                          </a:lnTo>
                          <a:cubicBezTo>
                            <a:pt x="500" y="7191"/>
                            <a:pt x="482" y="7129"/>
                            <a:pt x="464" y="7075"/>
                          </a:cubicBezTo>
                          <a:lnTo>
                            <a:pt x="1053" y="7075"/>
                          </a:lnTo>
                          <a:lnTo>
                            <a:pt x="1811" y="6290"/>
                          </a:lnTo>
                          <a:cubicBezTo>
                            <a:pt x="1822" y="6301"/>
                            <a:pt x="1832" y="6305"/>
                            <a:pt x="1843" y="6305"/>
                          </a:cubicBezTo>
                          <a:cubicBezTo>
                            <a:pt x="1850" y="6305"/>
                            <a:pt x="1858" y="6303"/>
                            <a:pt x="1865" y="6299"/>
                          </a:cubicBezTo>
                          <a:cubicBezTo>
                            <a:pt x="1892" y="6290"/>
                            <a:pt x="1910" y="6254"/>
                            <a:pt x="1892" y="6228"/>
                          </a:cubicBezTo>
                          <a:cubicBezTo>
                            <a:pt x="1886" y="6210"/>
                            <a:pt x="1869" y="6201"/>
                            <a:pt x="1851" y="6201"/>
                          </a:cubicBezTo>
                          <a:cubicBezTo>
                            <a:pt x="1840" y="6201"/>
                            <a:pt x="1830" y="6204"/>
                            <a:pt x="1820" y="6210"/>
                          </a:cubicBezTo>
                          <a:cubicBezTo>
                            <a:pt x="1794" y="6219"/>
                            <a:pt x="1785" y="6254"/>
                            <a:pt x="1794" y="6281"/>
                          </a:cubicBezTo>
                          <a:lnTo>
                            <a:pt x="1044" y="7048"/>
                          </a:lnTo>
                          <a:lnTo>
                            <a:pt x="464" y="7048"/>
                          </a:lnTo>
                          <a:cubicBezTo>
                            <a:pt x="447" y="6995"/>
                            <a:pt x="420" y="6941"/>
                            <a:pt x="402" y="6879"/>
                          </a:cubicBezTo>
                          <a:lnTo>
                            <a:pt x="955" y="6879"/>
                          </a:lnTo>
                          <a:lnTo>
                            <a:pt x="1847" y="5960"/>
                          </a:lnTo>
                          <a:lnTo>
                            <a:pt x="1856" y="5951"/>
                          </a:lnTo>
                          <a:lnTo>
                            <a:pt x="1847" y="5576"/>
                          </a:lnTo>
                          <a:lnTo>
                            <a:pt x="1838" y="5576"/>
                          </a:lnTo>
                          <a:cubicBezTo>
                            <a:pt x="1927" y="5576"/>
                            <a:pt x="2008" y="5523"/>
                            <a:pt x="2034" y="5452"/>
                          </a:cubicBezTo>
                          <a:lnTo>
                            <a:pt x="2034" y="5460"/>
                          </a:lnTo>
                          <a:lnTo>
                            <a:pt x="2481" y="5460"/>
                          </a:lnTo>
                          <a:lnTo>
                            <a:pt x="2837" y="5791"/>
                          </a:lnTo>
                          <a:cubicBezTo>
                            <a:pt x="2828" y="5799"/>
                            <a:pt x="2820" y="5808"/>
                            <a:pt x="2820" y="5826"/>
                          </a:cubicBezTo>
                          <a:cubicBezTo>
                            <a:pt x="2820" y="5853"/>
                            <a:pt x="2846" y="5880"/>
                            <a:pt x="2873" y="5880"/>
                          </a:cubicBezTo>
                          <a:cubicBezTo>
                            <a:pt x="2909" y="5880"/>
                            <a:pt x="2927" y="5853"/>
                            <a:pt x="2927" y="5826"/>
                          </a:cubicBezTo>
                          <a:cubicBezTo>
                            <a:pt x="2927" y="5791"/>
                            <a:pt x="2909" y="5773"/>
                            <a:pt x="2873" y="5773"/>
                          </a:cubicBezTo>
                          <a:cubicBezTo>
                            <a:pt x="2864" y="5773"/>
                            <a:pt x="2855" y="5773"/>
                            <a:pt x="2846" y="5782"/>
                          </a:cubicBezTo>
                          <a:lnTo>
                            <a:pt x="2489" y="5443"/>
                          </a:lnTo>
                          <a:lnTo>
                            <a:pt x="2043" y="5443"/>
                          </a:lnTo>
                          <a:cubicBezTo>
                            <a:pt x="2052" y="5416"/>
                            <a:pt x="2061" y="5389"/>
                            <a:pt x="2061" y="5362"/>
                          </a:cubicBezTo>
                          <a:lnTo>
                            <a:pt x="2061" y="5237"/>
                          </a:lnTo>
                          <a:lnTo>
                            <a:pt x="2498" y="5237"/>
                          </a:lnTo>
                          <a:lnTo>
                            <a:pt x="2739" y="5460"/>
                          </a:lnTo>
                          <a:cubicBezTo>
                            <a:pt x="2739" y="5469"/>
                            <a:pt x="2730" y="5478"/>
                            <a:pt x="2730" y="5487"/>
                          </a:cubicBezTo>
                          <a:cubicBezTo>
                            <a:pt x="2730" y="5523"/>
                            <a:pt x="2757" y="5541"/>
                            <a:pt x="2784" y="5541"/>
                          </a:cubicBezTo>
                          <a:cubicBezTo>
                            <a:pt x="2820" y="5541"/>
                            <a:pt x="2837" y="5523"/>
                            <a:pt x="2837" y="5487"/>
                          </a:cubicBezTo>
                          <a:cubicBezTo>
                            <a:pt x="2837" y="5460"/>
                            <a:pt x="2820" y="5434"/>
                            <a:pt x="2784" y="5434"/>
                          </a:cubicBezTo>
                          <a:cubicBezTo>
                            <a:pt x="2775" y="5434"/>
                            <a:pt x="2766" y="5443"/>
                            <a:pt x="2757" y="5452"/>
                          </a:cubicBezTo>
                          <a:lnTo>
                            <a:pt x="2507" y="5220"/>
                          </a:lnTo>
                          <a:lnTo>
                            <a:pt x="2061" y="5220"/>
                          </a:lnTo>
                          <a:lnTo>
                            <a:pt x="2061" y="4997"/>
                          </a:lnTo>
                          <a:lnTo>
                            <a:pt x="2605" y="4997"/>
                          </a:lnTo>
                          <a:lnTo>
                            <a:pt x="3373" y="5773"/>
                          </a:lnTo>
                          <a:lnTo>
                            <a:pt x="4140" y="5773"/>
                          </a:lnTo>
                          <a:lnTo>
                            <a:pt x="4140" y="5755"/>
                          </a:lnTo>
                          <a:lnTo>
                            <a:pt x="3382" y="5755"/>
                          </a:lnTo>
                          <a:lnTo>
                            <a:pt x="2614" y="4988"/>
                          </a:lnTo>
                          <a:lnTo>
                            <a:pt x="2605" y="4979"/>
                          </a:lnTo>
                          <a:lnTo>
                            <a:pt x="2061" y="4979"/>
                          </a:lnTo>
                          <a:lnTo>
                            <a:pt x="2061" y="4702"/>
                          </a:lnTo>
                          <a:lnTo>
                            <a:pt x="2597" y="4702"/>
                          </a:lnTo>
                          <a:lnTo>
                            <a:pt x="3426" y="5532"/>
                          </a:lnTo>
                          <a:lnTo>
                            <a:pt x="3426" y="5541"/>
                          </a:lnTo>
                          <a:lnTo>
                            <a:pt x="4140" y="5541"/>
                          </a:lnTo>
                          <a:lnTo>
                            <a:pt x="4140" y="5523"/>
                          </a:lnTo>
                          <a:lnTo>
                            <a:pt x="3435" y="5523"/>
                          </a:lnTo>
                          <a:lnTo>
                            <a:pt x="2605" y="4684"/>
                          </a:lnTo>
                          <a:lnTo>
                            <a:pt x="2061" y="4684"/>
                          </a:lnTo>
                          <a:lnTo>
                            <a:pt x="2061" y="4693"/>
                          </a:lnTo>
                          <a:cubicBezTo>
                            <a:pt x="2061" y="4568"/>
                            <a:pt x="1963" y="4470"/>
                            <a:pt x="1838" y="4470"/>
                          </a:cubicBezTo>
                          <a:lnTo>
                            <a:pt x="1642" y="4470"/>
                          </a:lnTo>
                          <a:lnTo>
                            <a:pt x="1642" y="3953"/>
                          </a:lnTo>
                          <a:lnTo>
                            <a:pt x="1954" y="3658"/>
                          </a:lnTo>
                          <a:lnTo>
                            <a:pt x="2811" y="3658"/>
                          </a:lnTo>
                          <a:lnTo>
                            <a:pt x="3622" y="2811"/>
                          </a:lnTo>
                          <a:lnTo>
                            <a:pt x="3622" y="2053"/>
                          </a:lnTo>
                          <a:lnTo>
                            <a:pt x="3605" y="2053"/>
                          </a:lnTo>
                          <a:lnTo>
                            <a:pt x="3605" y="2802"/>
                          </a:lnTo>
                          <a:lnTo>
                            <a:pt x="2802" y="3641"/>
                          </a:lnTo>
                          <a:lnTo>
                            <a:pt x="1945" y="3641"/>
                          </a:lnTo>
                          <a:lnTo>
                            <a:pt x="1633" y="3935"/>
                          </a:lnTo>
                          <a:lnTo>
                            <a:pt x="1624" y="3944"/>
                          </a:lnTo>
                          <a:lnTo>
                            <a:pt x="1624" y="4470"/>
                          </a:lnTo>
                          <a:lnTo>
                            <a:pt x="1383" y="4470"/>
                          </a:lnTo>
                          <a:lnTo>
                            <a:pt x="1383" y="3605"/>
                          </a:lnTo>
                          <a:lnTo>
                            <a:pt x="794" y="3052"/>
                          </a:lnTo>
                          <a:cubicBezTo>
                            <a:pt x="812" y="3025"/>
                            <a:pt x="830" y="2998"/>
                            <a:pt x="857" y="2972"/>
                          </a:cubicBezTo>
                          <a:cubicBezTo>
                            <a:pt x="866" y="2945"/>
                            <a:pt x="884" y="2927"/>
                            <a:pt x="910" y="2909"/>
                          </a:cubicBezTo>
                          <a:lnTo>
                            <a:pt x="1196" y="2909"/>
                          </a:lnTo>
                          <a:lnTo>
                            <a:pt x="1490" y="3186"/>
                          </a:lnTo>
                          <a:cubicBezTo>
                            <a:pt x="1490" y="3195"/>
                            <a:pt x="1481" y="3212"/>
                            <a:pt x="1481" y="3221"/>
                          </a:cubicBezTo>
                          <a:cubicBezTo>
                            <a:pt x="1481" y="3248"/>
                            <a:pt x="1508" y="3275"/>
                            <a:pt x="1535" y="3275"/>
                          </a:cubicBezTo>
                          <a:cubicBezTo>
                            <a:pt x="1562" y="3275"/>
                            <a:pt x="1588" y="3248"/>
                            <a:pt x="1588" y="3221"/>
                          </a:cubicBezTo>
                          <a:cubicBezTo>
                            <a:pt x="1588" y="3195"/>
                            <a:pt x="1562" y="3168"/>
                            <a:pt x="1535" y="3168"/>
                          </a:cubicBezTo>
                          <a:cubicBezTo>
                            <a:pt x="1526" y="3168"/>
                            <a:pt x="1517" y="3177"/>
                            <a:pt x="1508" y="3177"/>
                          </a:cubicBezTo>
                          <a:lnTo>
                            <a:pt x="1205" y="2891"/>
                          </a:lnTo>
                          <a:lnTo>
                            <a:pt x="928" y="2891"/>
                          </a:lnTo>
                          <a:cubicBezTo>
                            <a:pt x="973" y="2838"/>
                            <a:pt x="1035" y="2784"/>
                            <a:pt x="1107" y="2731"/>
                          </a:cubicBezTo>
                          <a:lnTo>
                            <a:pt x="1374" y="2731"/>
                          </a:lnTo>
                          <a:lnTo>
                            <a:pt x="1695" y="3043"/>
                          </a:lnTo>
                          <a:cubicBezTo>
                            <a:pt x="1687" y="3052"/>
                            <a:pt x="1678" y="3061"/>
                            <a:pt x="1678" y="3070"/>
                          </a:cubicBezTo>
                          <a:cubicBezTo>
                            <a:pt x="1678" y="3105"/>
                            <a:pt x="1704" y="3123"/>
                            <a:pt x="1731" y="3123"/>
                          </a:cubicBezTo>
                          <a:cubicBezTo>
                            <a:pt x="1767" y="3123"/>
                            <a:pt x="1785" y="3105"/>
                            <a:pt x="1785" y="3070"/>
                          </a:cubicBezTo>
                          <a:cubicBezTo>
                            <a:pt x="1785" y="3043"/>
                            <a:pt x="1767" y="3016"/>
                            <a:pt x="1731" y="3016"/>
                          </a:cubicBezTo>
                          <a:cubicBezTo>
                            <a:pt x="1722" y="3016"/>
                            <a:pt x="1713" y="3025"/>
                            <a:pt x="1704" y="3025"/>
                          </a:cubicBezTo>
                          <a:lnTo>
                            <a:pt x="1383" y="2713"/>
                          </a:lnTo>
                          <a:lnTo>
                            <a:pt x="1125" y="2713"/>
                          </a:lnTo>
                          <a:cubicBezTo>
                            <a:pt x="1169" y="2677"/>
                            <a:pt x="1214" y="2641"/>
                            <a:pt x="1258" y="2615"/>
                          </a:cubicBezTo>
                          <a:lnTo>
                            <a:pt x="1580" y="2615"/>
                          </a:lnTo>
                          <a:lnTo>
                            <a:pt x="1865" y="2891"/>
                          </a:lnTo>
                          <a:cubicBezTo>
                            <a:pt x="1865" y="2900"/>
                            <a:pt x="1856" y="2909"/>
                            <a:pt x="1856" y="2927"/>
                          </a:cubicBezTo>
                          <a:cubicBezTo>
                            <a:pt x="1856" y="2954"/>
                            <a:pt x="1883" y="2980"/>
                            <a:pt x="1910" y="2980"/>
                          </a:cubicBezTo>
                          <a:cubicBezTo>
                            <a:pt x="1945" y="2980"/>
                            <a:pt x="1963" y="2954"/>
                            <a:pt x="1963" y="2927"/>
                          </a:cubicBezTo>
                          <a:cubicBezTo>
                            <a:pt x="1963" y="2891"/>
                            <a:pt x="1945" y="2873"/>
                            <a:pt x="1910" y="2873"/>
                          </a:cubicBezTo>
                          <a:cubicBezTo>
                            <a:pt x="1901" y="2873"/>
                            <a:pt x="1892" y="2873"/>
                            <a:pt x="1883" y="2882"/>
                          </a:cubicBezTo>
                          <a:lnTo>
                            <a:pt x="1588" y="2588"/>
                          </a:lnTo>
                          <a:lnTo>
                            <a:pt x="1285" y="2588"/>
                          </a:lnTo>
                          <a:cubicBezTo>
                            <a:pt x="1356" y="2534"/>
                            <a:pt x="1437" y="2481"/>
                            <a:pt x="1508" y="2427"/>
                          </a:cubicBezTo>
                          <a:lnTo>
                            <a:pt x="2097" y="2427"/>
                          </a:lnTo>
                          <a:lnTo>
                            <a:pt x="2266" y="2311"/>
                          </a:lnTo>
                          <a:lnTo>
                            <a:pt x="2614" y="2311"/>
                          </a:lnTo>
                          <a:cubicBezTo>
                            <a:pt x="2614" y="2338"/>
                            <a:pt x="2632" y="2356"/>
                            <a:pt x="2659" y="2356"/>
                          </a:cubicBezTo>
                          <a:cubicBezTo>
                            <a:pt x="2695" y="2356"/>
                            <a:pt x="2712" y="2329"/>
                            <a:pt x="2712" y="2302"/>
                          </a:cubicBezTo>
                          <a:cubicBezTo>
                            <a:pt x="2712" y="2267"/>
                            <a:pt x="2695" y="2249"/>
                            <a:pt x="2659" y="2249"/>
                          </a:cubicBezTo>
                          <a:cubicBezTo>
                            <a:pt x="2632" y="2249"/>
                            <a:pt x="2614" y="2267"/>
                            <a:pt x="2614" y="2294"/>
                          </a:cubicBezTo>
                          <a:lnTo>
                            <a:pt x="2258" y="2294"/>
                          </a:lnTo>
                          <a:lnTo>
                            <a:pt x="2097" y="2409"/>
                          </a:lnTo>
                          <a:lnTo>
                            <a:pt x="1535" y="2409"/>
                          </a:lnTo>
                          <a:cubicBezTo>
                            <a:pt x="1642" y="2338"/>
                            <a:pt x="1740" y="2267"/>
                            <a:pt x="1811" y="2222"/>
                          </a:cubicBezTo>
                          <a:lnTo>
                            <a:pt x="2757" y="2222"/>
                          </a:lnTo>
                          <a:cubicBezTo>
                            <a:pt x="2766" y="2249"/>
                            <a:pt x="2784" y="2267"/>
                            <a:pt x="2820" y="2267"/>
                          </a:cubicBezTo>
                          <a:cubicBezTo>
                            <a:pt x="2855" y="2267"/>
                            <a:pt x="2882" y="2240"/>
                            <a:pt x="2882" y="2213"/>
                          </a:cubicBezTo>
                          <a:cubicBezTo>
                            <a:pt x="2882" y="2178"/>
                            <a:pt x="2855" y="2151"/>
                            <a:pt x="2820" y="2151"/>
                          </a:cubicBezTo>
                          <a:cubicBezTo>
                            <a:pt x="2784" y="2151"/>
                            <a:pt x="2766" y="2169"/>
                            <a:pt x="2757" y="2204"/>
                          </a:cubicBezTo>
                          <a:lnTo>
                            <a:pt x="1838" y="2204"/>
                          </a:lnTo>
                          <a:cubicBezTo>
                            <a:pt x="1892" y="2160"/>
                            <a:pt x="1927" y="2142"/>
                            <a:pt x="1936" y="2142"/>
                          </a:cubicBezTo>
                          <a:cubicBezTo>
                            <a:pt x="1936" y="2133"/>
                            <a:pt x="1963" y="2115"/>
                            <a:pt x="1990" y="2088"/>
                          </a:cubicBezTo>
                          <a:lnTo>
                            <a:pt x="3078" y="2088"/>
                          </a:lnTo>
                          <a:lnTo>
                            <a:pt x="3248" y="1946"/>
                          </a:lnTo>
                          <a:lnTo>
                            <a:pt x="3506" y="1946"/>
                          </a:lnTo>
                          <a:lnTo>
                            <a:pt x="3506" y="1928"/>
                          </a:lnTo>
                          <a:lnTo>
                            <a:pt x="3239" y="1928"/>
                          </a:lnTo>
                          <a:lnTo>
                            <a:pt x="3069" y="2070"/>
                          </a:lnTo>
                          <a:lnTo>
                            <a:pt x="2017" y="2070"/>
                          </a:lnTo>
                          <a:cubicBezTo>
                            <a:pt x="2061" y="2035"/>
                            <a:pt x="2115" y="1981"/>
                            <a:pt x="2133" y="1955"/>
                          </a:cubicBezTo>
                          <a:cubicBezTo>
                            <a:pt x="2159" y="1910"/>
                            <a:pt x="2186" y="1865"/>
                            <a:pt x="2204" y="1821"/>
                          </a:cubicBezTo>
                          <a:close/>
                          <a:moveTo>
                            <a:pt x="1348" y="8708"/>
                          </a:moveTo>
                          <a:cubicBezTo>
                            <a:pt x="1348" y="8752"/>
                            <a:pt x="1374" y="8788"/>
                            <a:pt x="1401" y="8797"/>
                          </a:cubicBezTo>
                          <a:lnTo>
                            <a:pt x="1392" y="8797"/>
                          </a:lnTo>
                          <a:lnTo>
                            <a:pt x="1392" y="9056"/>
                          </a:lnTo>
                          <a:lnTo>
                            <a:pt x="1178" y="9279"/>
                          </a:lnTo>
                          <a:lnTo>
                            <a:pt x="1178" y="9983"/>
                          </a:lnTo>
                          <a:cubicBezTo>
                            <a:pt x="857" y="9644"/>
                            <a:pt x="607" y="9279"/>
                            <a:pt x="500" y="8993"/>
                          </a:cubicBezTo>
                          <a:cubicBezTo>
                            <a:pt x="482" y="8949"/>
                            <a:pt x="473" y="8895"/>
                            <a:pt x="464" y="8842"/>
                          </a:cubicBezTo>
                          <a:lnTo>
                            <a:pt x="803" y="8842"/>
                          </a:lnTo>
                          <a:lnTo>
                            <a:pt x="955" y="8708"/>
                          </a:lnTo>
                          <a:close/>
                          <a:moveTo>
                            <a:pt x="1490" y="8806"/>
                          </a:moveTo>
                          <a:lnTo>
                            <a:pt x="1490" y="9091"/>
                          </a:lnTo>
                          <a:lnTo>
                            <a:pt x="1267" y="9305"/>
                          </a:lnTo>
                          <a:lnTo>
                            <a:pt x="1267" y="10090"/>
                          </a:lnTo>
                          <a:cubicBezTo>
                            <a:pt x="1241" y="10064"/>
                            <a:pt x="1214" y="10037"/>
                            <a:pt x="1196" y="10010"/>
                          </a:cubicBezTo>
                          <a:lnTo>
                            <a:pt x="1196" y="9279"/>
                          </a:lnTo>
                          <a:lnTo>
                            <a:pt x="1410" y="9056"/>
                          </a:lnTo>
                          <a:lnTo>
                            <a:pt x="1410" y="8806"/>
                          </a:lnTo>
                          <a:close/>
                          <a:moveTo>
                            <a:pt x="1633" y="8806"/>
                          </a:moveTo>
                          <a:lnTo>
                            <a:pt x="1633" y="9073"/>
                          </a:lnTo>
                          <a:lnTo>
                            <a:pt x="1901" y="9350"/>
                          </a:lnTo>
                          <a:lnTo>
                            <a:pt x="1901" y="10670"/>
                          </a:lnTo>
                          <a:cubicBezTo>
                            <a:pt x="1856" y="10635"/>
                            <a:pt x="1811" y="10599"/>
                            <a:pt x="1767" y="10563"/>
                          </a:cubicBezTo>
                          <a:lnTo>
                            <a:pt x="1767" y="9680"/>
                          </a:lnTo>
                          <a:lnTo>
                            <a:pt x="1785" y="9680"/>
                          </a:lnTo>
                          <a:cubicBezTo>
                            <a:pt x="1803" y="9662"/>
                            <a:pt x="1820" y="9636"/>
                            <a:pt x="1803" y="9609"/>
                          </a:cubicBezTo>
                          <a:cubicBezTo>
                            <a:pt x="1796" y="9589"/>
                            <a:pt x="1776" y="9575"/>
                            <a:pt x="1755" y="9575"/>
                          </a:cubicBezTo>
                          <a:cubicBezTo>
                            <a:pt x="1747" y="9575"/>
                            <a:pt x="1739" y="9577"/>
                            <a:pt x="1731" y="9582"/>
                          </a:cubicBezTo>
                          <a:cubicBezTo>
                            <a:pt x="1704" y="9591"/>
                            <a:pt x="1695" y="9627"/>
                            <a:pt x="1704" y="9653"/>
                          </a:cubicBezTo>
                          <a:cubicBezTo>
                            <a:pt x="1713" y="9671"/>
                            <a:pt x="1731" y="9680"/>
                            <a:pt x="1749" y="9680"/>
                          </a:cubicBezTo>
                          <a:lnTo>
                            <a:pt x="1749" y="10545"/>
                          </a:lnTo>
                          <a:cubicBezTo>
                            <a:pt x="1695" y="10501"/>
                            <a:pt x="1642" y="10447"/>
                            <a:pt x="1588" y="10403"/>
                          </a:cubicBezTo>
                          <a:lnTo>
                            <a:pt x="1588" y="9484"/>
                          </a:lnTo>
                          <a:lnTo>
                            <a:pt x="1606" y="9484"/>
                          </a:lnTo>
                          <a:cubicBezTo>
                            <a:pt x="1633" y="9466"/>
                            <a:pt x="1642" y="9439"/>
                            <a:pt x="1624" y="9412"/>
                          </a:cubicBezTo>
                          <a:cubicBezTo>
                            <a:pt x="1617" y="9392"/>
                            <a:pt x="1596" y="9382"/>
                            <a:pt x="1574" y="9382"/>
                          </a:cubicBezTo>
                          <a:cubicBezTo>
                            <a:pt x="1567" y="9382"/>
                            <a:pt x="1559" y="9383"/>
                            <a:pt x="1553" y="9386"/>
                          </a:cubicBezTo>
                          <a:cubicBezTo>
                            <a:pt x="1526" y="9404"/>
                            <a:pt x="1517" y="9430"/>
                            <a:pt x="1526" y="9457"/>
                          </a:cubicBezTo>
                          <a:cubicBezTo>
                            <a:pt x="1535" y="9475"/>
                            <a:pt x="1553" y="9484"/>
                            <a:pt x="1571" y="9484"/>
                          </a:cubicBezTo>
                          <a:lnTo>
                            <a:pt x="1571" y="10385"/>
                          </a:lnTo>
                          <a:cubicBezTo>
                            <a:pt x="1526" y="10349"/>
                            <a:pt x="1481" y="10305"/>
                            <a:pt x="1437" y="10260"/>
                          </a:cubicBezTo>
                          <a:lnTo>
                            <a:pt x="1437" y="9377"/>
                          </a:lnTo>
                          <a:lnTo>
                            <a:pt x="1455" y="9377"/>
                          </a:lnTo>
                          <a:cubicBezTo>
                            <a:pt x="1481" y="9359"/>
                            <a:pt x="1490" y="9332"/>
                            <a:pt x="1472" y="9305"/>
                          </a:cubicBezTo>
                          <a:cubicBezTo>
                            <a:pt x="1466" y="9285"/>
                            <a:pt x="1444" y="9275"/>
                            <a:pt x="1422" y="9275"/>
                          </a:cubicBezTo>
                          <a:cubicBezTo>
                            <a:pt x="1415" y="9275"/>
                            <a:pt x="1408" y="9276"/>
                            <a:pt x="1401" y="9279"/>
                          </a:cubicBezTo>
                          <a:cubicBezTo>
                            <a:pt x="1374" y="9297"/>
                            <a:pt x="1365" y="9323"/>
                            <a:pt x="1383" y="9350"/>
                          </a:cubicBezTo>
                          <a:cubicBezTo>
                            <a:pt x="1392" y="9368"/>
                            <a:pt x="1401" y="9377"/>
                            <a:pt x="1419" y="9377"/>
                          </a:cubicBezTo>
                          <a:lnTo>
                            <a:pt x="1419" y="10242"/>
                          </a:lnTo>
                          <a:cubicBezTo>
                            <a:pt x="1374" y="10198"/>
                            <a:pt x="1330" y="10153"/>
                            <a:pt x="1285" y="10108"/>
                          </a:cubicBezTo>
                          <a:lnTo>
                            <a:pt x="1285" y="9314"/>
                          </a:lnTo>
                          <a:lnTo>
                            <a:pt x="1508" y="9091"/>
                          </a:lnTo>
                          <a:lnTo>
                            <a:pt x="1508" y="8806"/>
                          </a:lnTo>
                          <a:close/>
                          <a:moveTo>
                            <a:pt x="1829" y="8770"/>
                          </a:moveTo>
                          <a:lnTo>
                            <a:pt x="1829" y="8779"/>
                          </a:lnTo>
                          <a:lnTo>
                            <a:pt x="2186" y="8779"/>
                          </a:lnTo>
                          <a:lnTo>
                            <a:pt x="2266" y="8859"/>
                          </a:lnTo>
                          <a:lnTo>
                            <a:pt x="2266" y="10929"/>
                          </a:lnTo>
                          <a:cubicBezTo>
                            <a:pt x="2186" y="10876"/>
                            <a:pt x="2106" y="10822"/>
                            <a:pt x="2026" y="10760"/>
                          </a:cubicBezTo>
                          <a:lnTo>
                            <a:pt x="2026" y="9323"/>
                          </a:lnTo>
                          <a:lnTo>
                            <a:pt x="1767" y="9065"/>
                          </a:lnTo>
                          <a:lnTo>
                            <a:pt x="1767" y="8806"/>
                          </a:lnTo>
                          <a:lnTo>
                            <a:pt x="1749" y="8806"/>
                          </a:lnTo>
                          <a:lnTo>
                            <a:pt x="1749" y="9073"/>
                          </a:lnTo>
                          <a:lnTo>
                            <a:pt x="2008" y="9332"/>
                          </a:lnTo>
                          <a:lnTo>
                            <a:pt x="2008" y="10751"/>
                          </a:lnTo>
                          <a:cubicBezTo>
                            <a:pt x="1972" y="10724"/>
                            <a:pt x="1945" y="10706"/>
                            <a:pt x="1919" y="10679"/>
                          </a:cubicBezTo>
                          <a:lnTo>
                            <a:pt x="1919" y="9341"/>
                          </a:lnTo>
                          <a:lnTo>
                            <a:pt x="1651" y="9065"/>
                          </a:lnTo>
                          <a:lnTo>
                            <a:pt x="1651" y="8806"/>
                          </a:lnTo>
                          <a:lnTo>
                            <a:pt x="1749" y="8806"/>
                          </a:lnTo>
                          <a:cubicBezTo>
                            <a:pt x="1785" y="8806"/>
                            <a:pt x="1811" y="8788"/>
                            <a:pt x="1829" y="8770"/>
                          </a:cubicBezTo>
                          <a:close/>
                          <a:moveTo>
                            <a:pt x="2266" y="8627"/>
                          </a:moveTo>
                          <a:lnTo>
                            <a:pt x="2391" y="8752"/>
                          </a:lnTo>
                          <a:lnTo>
                            <a:pt x="2391" y="10991"/>
                          </a:lnTo>
                          <a:cubicBezTo>
                            <a:pt x="2356" y="10974"/>
                            <a:pt x="2320" y="10956"/>
                            <a:pt x="2284" y="10938"/>
                          </a:cubicBezTo>
                          <a:lnTo>
                            <a:pt x="2284" y="8850"/>
                          </a:lnTo>
                          <a:lnTo>
                            <a:pt x="2195" y="8761"/>
                          </a:lnTo>
                          <a:lnTo>
                            <a:pt x="1829" y="8761"/>
                          </a:lnTo>
                          <a:cubicBezTo>
                            <a:pt x="1838" y="8743"/>
                            <a:pt x="1847" y="8726"/>
                            <a:pt x="1847" y="8708"/>
                          </a:cubicBezTo>
                          <a:lnTo>
                            <a:pt x="1847" y="8627"/>
                          </a:lnTo>
                          <a:close/>
                          <a:moveTo>
                            <a:pt x="4970" y="8547"/>
                          </a:moveTo>
                          <a:lnTo>
                            <a:pt x="4970" y="10492"/>
                          </a:lnTo>
                          <a:cubicBezTo>
                            <a:pt x="4952" y="10572"/>
                            <a:pt x="4880" y="10786"/>
                            <a:pt x="4827" y="10840"/>
                          </a:cubicBezTo>
                          <a:cubicBezTo>
                            <a:pt x="4764" y="10893"/>
                            <a:pt x="4675" y="10947"/>
                            <a:pt x="4568" y="10991"/>
                          </a:cubicBezTo>
                          <a:lnTo>
                            <a:pt x="4568" y="10260"/>
                          </a:lnTo>
                          <a:lnTo>
                            <a:pt x="4399" y="10073"/>
                          </a:lnTo>
                          <a:lnTo>
                            <a:pt x="4399" y="9796"/>
                          </a:lnTo>
                          <a:lnTo>
                            <a:pt x="4381" y="9796"/>
                          </a:lnTo>
                          <a:lnTo>
                            <a:pt x="4381" y="10073"/>
                          </a:lnTo>
                          <a:lnTo>
                            <a:pt x="4550" y="10269"/>
                          </a:lnTo>
                          <a:lnTo>
                            <a:pt x="4550" y="11000"/>
                          </a:lnTo>
                          <a:cubicBezTo>
                            <a:pt x="4461" y="11036"/>
                            <a:pt x="4354" y="11063"/>
                            <a:pt x="4238" y="11099"/>
                          </a:cubicBezTo>
                          <a:lnTo>
                            <a:pt x="4238" y="9796"/>
                          </a:lnTo>
                          <a:lnTo>
                            <a:pt x="4381" y="9796"/>
                          </a:lnTo>
                          <a:cubicBezTo>
                            <a:pt x="4461" y="9796"/>
                            <a:pt x="4532" y="9725"/>
                            <a:pt x="4532" y="9636"/>
                          </a:cubicBezTo>
                          <a:lnTo>
                            <a:pt x="4532" y="9154"/>
                          </a:lnTo>
                          <a:cubicBezTo>
                            <a:pt x="4532" y="9091"/>
                            <a:pt x="4497" y="9029"/>
                            <a:pt x="4434" y="9011"/>
                          </a:cubicBezTo>
                          <a:lnTo>
                            <a:pt x="4443" y="9011"/>
                          </a:lnTo>
                          <a:lnTo>
                            <a:pt x="4443" y="8770"/>
                          </a:lnTo>
                          <a:lnTo>
                            <a:pt x="4693" y="8547"/>
                          </a:lnTo>
                          <a:close/>
                          <a:moveTo>
                            <a:pt x="2481" y="8395"/>
                          </a:moveTo>
                          <a:lnTo>
                            <a:pt x="2712" y="8627"/>
                          </a:lnTo>
                          <a:lnTo>
                            <a:pt x="2712" y="9154"/>
                          </a:lnTo>
                          <a:lnTo>
                            <a:pt x="3087" y="9511"/>
                          </a:lnTo>
                          <a:lnTo>
                            <a:pt x="3738" y="9511"/>
                          </a:lnTo>
                          <a:lnTo>
                            <a:pt x="3738" y="9636"/>
                          </a:lnTo>
                          <a:cubicBezTo>
                            <a:pt x="3738" y="9725"/>
                            <a:pt x="3810" y="9796"/>
                            <a:pt x="3890" y="9796"/>
                          </a:cubicBezTo>
                          <a:lnTo>
                            <a:pt x="3899" y="9796"/>
                          </a:lnTo>
                          <a:lnTo>
                            <a:pt x="3899" y="10090"/>
                          </a:lnTo>
                          <a:lnTo>
                            <a:pt x="3266" y="10733"/>
                          </a:lnTo>
                          <a:lnTo>
                            <a:pt x="3257" y="10733"/>
                          </a:lnTo>
                          <a:lnTo>
                            <a:pt x="3257" y="11197"/>
                          </a:lnTo>
                          <a:cubicBezTo>
                            <a:pt x="3105" y="11197"/>
                            <a:pt x="2962" y="11179"/>
                            <a:pt x="2837" y="11161"/>
                          </a:cubicBezTo>
                          <a:lnTo>
                            <a:pt x="2837" y="10670"/>
                          </a:lnTo>
                          <a:lnTo>
                            <a:pt x="3257" y="10260"/>
                          </a:lnTo>
                          <a:cubicBezTo>
                            <a:pt x="3267" y="10270"/>
                            <a:pt x="3281" y="10275"/>
                            <a:pt x="3294" y="10275"/>
                          </a:cubicBezTo>
                          <a:cubicBezTo>
                            <a:pt x="3303" y="10275"/>
                            <a:pt x="3312" y="10273"/>
                            <a:pt x="3319" y="10269"/>
                          </a:cubicBezTo>
                          <a:cubicBezTo>
                            <a:pt x="3346" y="10251"/>
                            <a:pt x="3355" y="10224"/>
                            <a:pt x="3337" y="10198"/>
                          </a:cubicBezTo>
                          <a:cubicBezTo>
                            <a:pt x="3330" y="10177"/>
                            <a:pt x="3309" y="10167"/>
                            <a:pt x="3287" y="10167"/>
                          </a:cubicBezTo>
                          <a:cubicBezTo>
                            <a:pt x="3280" y="10167"/>
                            <a:pt x="3272" y="10169"/>
                            <a:pt x="3266" y="10171"/>
                          </a:cubicBezTo>
                          <a:cubicBezTo>
                            <a:pt x="3239" y="10189"/>
                            <a:pt x="3230" y="10215"/>
                            <a:pt x="3248" y="10242"/>
                          </a:cubicBezTo>
                          <a:cubicBezTo>
                            <a:pt x="3248" y="10242"/>
                            <a:pt x="3248" y="10251"/>
                            <a:pt x="3248" y="10251"/>
                          </a:cubicBezTo>
                          <a:lnTo>
                            <a:pt x="2820" y="10661"/>
                          </a:lnTo>
                          <a:lnTo>
                            <a:pt x="2820" y="11152"/>
                          </a:lnTo>
                          <a:cubicBezTo>
                            <a:pt x="2802" y="11152"/>
                            <a:pt x="2775" y="11143"/>
                            <a:pt x="2757" y="11143"/>
                          </a:cubicBezTo>
                          <a:cubicBezTo>
                            <a:pt x="2739" y="11134"/>
                            <a:pt x="2712" y="11134"/>
                            <a:pt x="2695" y="11125"/>
                          </a:cubicBezTo>
                          <a:lnTo>
                            <a:pt x="2695" y="10492"/>
                          </a:lnTo>
                          <a:lnTo>
                            <a:pt x="3096" y="10135"/>
                          </a:lnTo>
                          <a:cubicBezTo>
                            <a:pt x="3101" y="10140"/>
                            <a:pt x="3109" y="10142"/>
                            <a:pt x="3120" y="10142"/>
                          </a:cubicBezTo>
                          <a:cubicBezTo>
                            <a:pt x="3130" y="10142"/>
                            <a:pt x="3141" y="10140"/>
                            <a:pt x="3150" y="10135"/>
                          </a:cubicBezTo>
                          <a:cubicBezTo>
                            <a:pt x="3176" y="10126"/>
                            <a:pt x="3185" y="10090"/>
                            <a:pt x="3176" y="10064"/>
                          </a:cubicBezTo>
                          <a:cubicBezTo>
                            <a:pt x="3165" y="10046"/>
                            <a:pt x="3150" y="10037"/>
                            <a:pt x="3133" y="10037"/>
                          </a:cubicBezTo>
                          <a:cubicBezTo>
                            <a:pt x="3124" y="10037"/>
                            <a:pt x="3115" y="10040"/>
                            <a:pt x="3105" y="10046"/>
                          </a:cubicBezTo>
                          <a:cubicBezTo>
                            <a:pt x="3078" y="10055"/>
                            <a:pt x="3069" y="10090"/>
                            <a:pt x="3078" y="10117"/>
                          </a:cubicBezTo>
                          <a:lnTo>
                            <a:pt x="2677" y="10483"/>
                          </a:lnTo>
                          <a:lnTo>
                            <a:pt x="2677" y="11116"/>
                          </a:lnTo>
                          <a:cubicBezTo>
                            <a:pt x="2623" y="11107"/>
                            <a:pt x="2579" y="11090"/>
                            <a:pt x="2534" y="11063"/>
                          </a:cubicBezTo>
                          <a:lnTo>
                            <a:pt x="2534" y="10358"/>
                          </a:lnTo>
                          <a:lnTo>
                            <a:pt x="2953" y="9966"/>
                          </a:lnTo>
                          <a:cubicBezTo>
                            <a:pt x="2964" y="9976"/>
                            <a:pt x="2974" y="9980"/>
                            <a:pt x="2985" y="9980"/>
                          </a:cubicBezTo>
                          <a:cubicBezTo>
                            <a:pt x="2992" y="9980"/>
                            <a:pt x="3000" y="9978"/>
                            <a:pt x="3007" y="9974"/>
                          </a:cubicBezTo>
                          <a:cubicBezTo>
                            <a:pt x="3034" y="9957"/>
                            <a:pt x="3043" y="9930"/>
                            <a:pt x="3034" y="9903"/>
                          </a:cubicBezTo>
                          <a:cubicBezTo>
                            <a:pt x="3020" y="9883"/>
                            <a:pt x="3002" y="9873"/>
                            <a:pt x="2982" y="9873"/>
                          </a:cubicBezTo>
                          <a:cubicBezTo>
                            <a:pt x="2976" y="9873"/>
                            <a:pt x="2969" y="9874"/>
                            <a:pt x="2962" y="9876"/>
                          </a:cubicBezTo>
                          <a:cubicBezTo>
                            <a:pt x="2936" y="9894"/>
                            <a:pt x="2927" y="9921"/>
                            <a:pt x="2936" y="9948"/>
                          </a:cubicBezTo>
                          <a:cubicBezTo>
                            <a:pt x="2936" y="9948"/>
                            <a:pt x="2936" y="9957"/>
                            <a:pt x="2936" y="9957"/>
                          </a:cubicBezTo>
                          <a:lnTo>
                            <a:pt x="2516" y="10349"/>
                          </a:lnTo>
                          <a:lnTo>
                            <a:pt x="2516" y="11054"/>
                          </a:lnTo>
                          <a:cubicBezTo>
                            <a:pt x="2481" y="11036"/>
                            <a:pt x="2445" y="11018"/>
                            <a:pt x="2409" y="11000"/>
                          </a:cubicBezTo>
                          <a:lnTo>
                            <a:pt x="2409" y="8743"/>
                          </a:lnTo>
                          <a:lnTo>
                            <a:pt x="2275" y="8610"/>
                          </a:lnTo>
                          <a:lnTo>
                            <a:pt x="1847" y="8610"/>
                          </a:lnTo>
                          <a:lnTo>
                            <a:pt x="1847" y="8503"/>
                          </a:lnTo>
                          <a:lnTo>
                            <a:pt x="2373" y="8503"/>
                          </a:lnTo>
                          <a:lnTo>
                            <a:pt x="2534" y="8645"/>
                          </a:lnTo>
                          <a:lnTo>
                            <a:pt x="2534" y="9189"/>
                          </a:lnTo>
                          <a:lnTo>
                            <a:pt x="2989" y="9653"/>
                          </a:lnTo>
                          <a:lnTo>
                            <a:pt x="3738" y="9653"/>
                          </a:lnTo>
                          <a:lnTo>
                            <a:pt x="3738" y="9636"/>
                          </a:lnTo>
                          <a:lnTo>
                            <a:pt x="2998" y="9636"/>
                          </a:lnTo>
                          <a:lnTo>
                            <a:pt x="2552" y="9181"/>
                          </a:lnTo>
                          <a:lnTo>
                            <a:pt x="2552" y="8645"/>
                          </a:lnTo>
                          <a:lnTo>
                            <a:pt x="2382" y="8485"/>
                          </a:lnTo>
                          <a:lnTo>
                            <a:pt x="1847" y="8485"/>
                          </a:lnTo>
                          <a:lnTo>
                            <a:pt x="1847" y="8413"/>
                          </a:lnTo>
                          <a:cubicBezTo>
                            <a:pt x="1847" y="8404"/>
                            <a:pt x="1838" y="8404"/>
                            <a:pt x="1838" y="8395"/>
                          </a:cubicBezTo>
                          <a:close/>
                          <a:moveTo>
                            <a:pt x="4051" y="9796"/>
                          </a:moveTo>
                          <a:lnTo>
                            <a:pt x="4051" y="10135"/>
                          </a:lnTo>
                          <a:lnTo>
                            <a:pt x="3417" y="10760"/>
                          </a:lnTo>
                          <a:lnTo>
                            <a:pt x="3417" y="11197"/>
                          </a:lnTo>
                          <a:lnTo>
                            <a:pt x="3283" y="11197"/>
                          </a:lnTo>
                          <a:lnTo>
                            <a:pt x="3283" y="10742"/>
                          </a:lnTo>
                          <a:lnTo>
                            <a:pt x="3917" y="10099"/>
                          </a:lnTo>
                          <a:lnTo>
                            <a:pt x="3917" y="10090"/>
                          </a:lnTo>
                          <a:lnTo>
                            <a:pt x="3917" y="9796"/>
                          </a:lnTo>
                          <a:close/>
                          <a:moveTo>
                            <a:pt x="4220" y="9796"/>
                          </a:moveTo>
                          <a:lnTo>
                            <a:pt x="4220" y="11099"/>
                          </a:lnTo>
                          <a:cubicBezTo>
                            <a:pt x="4104" y="11125"/>
                            <a:pt x="3970" y="11152"/>
                            <a:pt x="3837" y="11161"/>
                          </a:cubicBezTo>
                          <a:cubicBezTo>
                            <a:pt x="3703" y="11179"/>
                            <a:pt x="3569" y="11188"/>
                            <a:pt x="3435" y="11197"/>
                          </a:cubicBezTo>
                          <a:lnTo>
                            <a:pt x="3435" y="10768"/>
                          </a:lnTo>
                          <a:lnTo>
                            <a:pt x="4060" y="10144"/>
                          </a:lnTo>
                          <a:lnTo>
                            <a:pt x="4068" y="10135"/>
                          </a:lnTo>
                          <a:lnTo>
                            <a:pt x="4068" y="9796"/>
                          </a:lnTo>
                          <a:close/>
                          <a:moveTo>
                            <a:pt x="4238" y="0"/>
                          </a:moveTo>
                          <a:cubicBezTo>
                            <a:pt x="4232" y="0"/>
                            <a:pt x="4226" y="0"/>
                            <a:pt x="4220" y="1"/>
                          </a:cubicBezTo>
                          <a:cubicBezTo>
                            <a:pt x="3765" y="54"/>
                            <a:pt x="2855" y="393"/>
                            <a:pt x="2579" y="741"/>
                          </a:cubicBezTo>
                          <a:cubicBezTo>
                            <a:pt x="2463" y="875"/>
                            <a:pt x="2391" y="1125"/>
                            <a:pt x="2320" y="1375"/>
                          </a:cubicBezTo>
                          <a:cubicBezTo>
                            <a:pt x="2258" y="1589"/>
                            <a:pt x="2186" y="1812"/>
                            <a:pt x="2106" y="1928"/>
                          </a:cubicBezTo>
                          <a:cubicBezTo>
                            <a:pt x="2070" y="1981"/>
                            <a:pt x="1910" y="2106"/>
                            <a:pt x="1910" y="2106"/>
                          </a:cubicBezTo>
                          <a:cubicBezTo>
                            <a:pt x="1874" y="2133"/>
                            <a:pt x="1035" y="2677"/>
                            <a:pt x="821" y="2945"/>
                          </a:cubicBezTo>
                          <a:cubicBezTo>
                            <a:pt x="527" y="3328"/>
                            <a:pt x="125" y="4247"/>
                            <a:pt x="45" y="4729"/>
                          </a:cubicBezTo>
                          <a:cubicBezTo>
                            <a:pt x="1" y="5059"/>
                            <a:pt x="1" y="5701"/>
                            <a:pt x="63" y="6005"/>
                          </a:cubicBezTo>
                          <a:cubicBezTo>
                            <a:pt x="99" y="6174"/>
                            <a:pt x="188" y="6406"/>
                            <a:pt x="268" y="6638"/>
                          </a:cubicBezTo>
                          <a:cubicBezTo>
                            <a:pt x="366" y="6879"/>
                            <a:pt x="455" y="7129"/>
                            <a:pt x="491" y="7298"/>
                          </a:cubicBezTo>
                          <a:cubicBezTo>
                            <a:pt x="518" y="7477"/>
                            <a:pt x="491" y="7744"/>
                            <a:pt x="455" y="8030"/>
                          </a:cubicBezTo>
                          <a:cubicBezTo>
                            <a:pt x="420" y="8395"/>
                            <a:pt x="375" y="8779"/>
                            <a:pt x="464" y="9002"/>
                          </a:cubicBezTo>
                          <a:cubicBezTo>
                            <a:pt x="750" y="9743"/>
                            <a:pt x="1981" y="10991"/>
                            <a:pt x="2748" y="11179"/>
                          </a:cubicBezTo>
                          <a:cubicBezTo>
                            <a:pt x="2900" y="11215"/>
                            <a:pt x="3105" y="11232"/>
                            <a:pt x="3328" y="11232"/>
                          </a:cubicBezTo>
                          <a:cubicBezTo>
                            <a:pt x="3881" y="11232"/>
                            <a:pt x="4559" y="11116"/>
                            <a:pt x="4845" y="10867"/>
                          </a:cubicBezTo>
                          <a:cubicBezTo>
                            <a:pt x="4925" y="10795"/>
                            <a:pt x="5005" y="10510"/>
                            <a:pt x="5005" y="10492"/>
                          </a:cubicBezTo>
                          <a:lnTo>
                            <a:pt x="5005" y="599"/>
                          </a:lnTo>
                          <a:lnTo>
                            <a:pt x="5005" y="590"/>
                          </a:lnTo>
                          <a:cubicBezTo>
                            <a:pt x="4996" y="581"/>
                            <a:pt x="4818" y="242"/>
                            <a:pt x="4711" y="161"/>
                          </a:cubicBezTo>
                          <a:cubicBezTo>
                            <a:pt x="4609" y="85"/>
                            <a:pt x="4369" y="0"/>
                            <a:pt x="4238" y="0"/>
                          </a:cubicBezTo>
                          <a:close/>
                        </a:path>
                      </a:pathLst>
                    </a:custGeom>
                    <a:gradFill>
                      <a:gsLst>
                        <a:gs pos="0">
                          <a:srgbClr val="4654F0">
                            <a:alpha val="69019"/>
                          </a:srgbClr>
                        </a:gs>
                        <a:gs pos="100000">
                          <a:srgbClr val="8134EC">
                            <a:alpha val="69019"/>
                          </a:srgbClr>
                        </a:gs>
                      </a:gsLst>
                      <a:lin ang="5400012" scaled="0"/>
                    </a:gradFill>
                    <a:ln>
                      <a:noFill/>
                    </a:ln>
                    <a:effectLst>
                      <a:outerShdw blurRad="57150" rotWithShape="0" algn="bl" dist="9525">
                        <a:schemeClr val="dk2">
                          <a:alpha val="72156"/>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3" name="Google Shape;933;p1"/>
                  <p:cNvSpPr/>
                  <p:nvPr/>
                </p:nvSpPr>
                <p:spPr>
                  <a:xfrm>
                    <a:off x="2762389" y="2464281"/>
                    <a:ext cx="563973" cy="354886"/>
                  </a:xfrm>
                  <a:custGeom>
                    <a:rect b="b" l="l" r="r" t="t"/>
                    <a:pathLst>
                      <a:path extrusionOk="0" h="4301" w="6835">
                        <a:moveTo>
                          <a:pt x="1" y="1"/>
                        </a:moveTo>
                        <a:lnTo>
                          <a:pt x="2918" y="4301"/>
                        </a:lnTo>
                        <a:lnTo>
                          <a:pt x="4024" y="4301"/>
                        </a:lnTo>
                        <a:lnTo>
                          <a:pt x="6834" y="1"/>
                        </a:lnTo>
                        <a:close/>
                      </a:path>
                    </a:pathLst>
                  </a:custGeom>
                  <a:gradFill>
                    <a:gsLst>
                      <a:gs pos="0">
                        <a:srgbClr val="4654F0">
                          <a:alpha val="49019"/>
                        </a:srgbClr>
                      </a:gs>
                      <a:gs pos="83000">
                        <a:srgbClr val="FFFFFF">
                          <a:alpha val="49019"/>
                        </a:srgbClr>
                      </a:gs>
                      <a:gs pos="100000">
                        <a:srgbClr val="FFFFFF">
                          <a:alpha val="49019"/>
                        </a:srgbClr>
                      </a:gs>
                    </a:gsLst>
                    <a:lin ang="16200038" scaled="0"/>
                  </a:gradFill>
                  <a:ln>
                    <a:noFill/>
                  </a:ln>
                  <a:effectLst>
                    <a:outerShdw blurRad="114300" rotWithShape="0" algn="bl">
                      <a:schemeClr val="dk2">
                        <a:alpha val="49019"/>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1"/>
                  <p:cNvSpPr/>
                  <p:nvPr/>
                </p:nvSpPr>
                <p:spPr>
                  <a:xfrm>
                    <a:off x="2585157" y="2888934"/>
                    <a:ext cx="76719" cy="21296"/>
                  </a:xfrm>
                  <a:custGeom>
                    <a:rect b="b" l="l" r="r" t="t"/>
                    <a:pathLst>
                      <a:path extrusionOk="0" h="322" w="1160">
                        <a:moveTo>
                          <a:pt x="54" y="107"/>
                        </a:moveTo>
                        <a:cubicBezTo>
                          <a:pt x="36" y="116"/>
                          <a:pt x="27" y="134"/>
                          <a:pt x="18" y="152"/>
                        </a:cubicBezTo>
                        <a:lnTo>
                          <a:pt x="18" y="152"/>
                        </a:lnTo>
                        <a:cubicBezTo>
                          <a:pt x="9" y="161"/>
                          <a:pt x="0" y="188"/>
                          <a:pt x="9" y="197"/>
                        </a:cubicBezTo>
                        <a:lnTo>
                          <a:pt x="9" y="197"/>
                        </a:lnTo>
                        <a:cubicBezTo>
                          <a:pt x="18" y="232"/>
                          <a:pt x="54" y="241"/>
                          <a:pt x="80" y="250"/>
                        </a:cubicBezTo>
                        <a:lnTo>
                          <a:pt x="80" y="250"/>
                        </a:lnTo>
                        <a:cubicBezTo>
                          <a:pt x="303" y="295"/>
                          <a:pt x="526" y="321"/>
                          <a:pt x="758" y="321"/>
                        </a:cubicBezTo>
                        <a:lnTo>
                          <a:pt x="758" y="321"/>
                        </a:lnTo>
                        <a:cubicBezTo>
                          <a:pt x="812" y="321"/>
                          <a:pt x="865" y="321"/>
                          <a:pt x="910" y="321"/>
                        </a:cubicBezTo>
                        <a:lnTo>
                          <a:pt x="910" y="321"/>
                        </a:lnTo>
                        <a:cubicBezTo>
                          <a:pt x="964" y="321"/>
                          <a:pt x="1008" y="313"/>
                          <a:pt x="1062" y="313"/>
                        </a:cubicBezTo>
                        <a:lnTo>
                          <a:pt x="1062" y="313"/>
                        </a:lnTo>
                        <a:cubicBezTo>
                          <a:pt x="1080" y="313"/>
                          <a:pt x="1151" y="313"/>
                          <a:pt x="1151" y="286"/>
                        </a:cubicBezTo>
                        <a:lnTo>
                          <a:pt x="1151" y="286"/>
                        </a:lnTo>
                        <a:cubicBezTo>
                          <a:pt x="1160" y="268"/>
                          <a:pt x="1142" y="259"/>
                          <a:pt x="1133" y="250"/>
                        </a:cubicBezTo>
                        <a:lnTo>
                          <a:pt x="1133" y="250"/>
                        </a:lnTo>
                        <a:cubicBezTo>
                          <a:pt x="1106" y="232"/>
                          <a:pt x="1080" y="214"/>
                          <a:pt x="1053" y="197"/>
                        </a:cubicBezTo>
                        <a:lnTo>
                          <a:pt x="1053" y="197"/>
                        </a:lnTo>
                        <a:cubicBezTo>
                          <a:pt x="919" y="116"/>
                          <a:pt x="785" y="63"/>
                          <a:pt x="633" y="27"/>
                        </a:cubicBezTo>
                        <a:lnTo>
                          <a:pt x="633" y="27"/>
                        </a:lnTo>
                        <a:cubicBezTo>
                          <a:pt x="571" y="9"/>
                          <a:pt x="491" y="0"/>
                          <a:pt x="419" y="0"/>
                        </a:cubicBezTo>
                        <a:lnTo>
                          <a:pt x="419" y="0"/>
                        </a:lnTo>
                        <a:cubicBezTo>
                          <a:pt x="286" y="0"/>
                          <a:pt x="161" y="36"/>
                          <a:pt x="54" y="107"/>
                        </a:cubicBezTo>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1"/>
                  <p:cNvSpPr/>
                  <p:nvPr/>
                </p:nvSpPr>
                <p:spPr>
                  <a:xfrm>
                    <a:off x="2918497" y="2859436"/>
                    <a:ext cx="452579" cy="159325"/>
                  </a:xfrm>
                  <a:custGeom>
                    <a:rect b="b" l="l" r="r" t="t"/>
                    <a:pathLst>
                      <a:path extrusionOk="0" h="2409" w="6843">
                        <a:moveTo>
                          <a:pt x="36" y="232"/>
                        </a:moveTo>
                        <a:cubicBezTo>
                          <a:pt x="63" y="312"/>
                          <a:pt x="107" y="375"/>
                          <a:pt x="161" y="437"/>
                        </a:cubicBezTo>
                        <a:lnTo>
                          <a:pt x="161" y="437"/>
                        </a:lnTo>
                        <a:cubicBezTo>
                          <a:pt x="259" y="562"/>
                          <a:pt x="411" y="643"/>
                          <a:pt x="562" y="705"/>
                        </a:cubicBezTo>
                        <a:lnTo>
                          <a:pt x="562" y="705"/>
                        </a:lnTo>
                        <a:cubicBezTo>
                          <a:pt x="705" y="759"/>
                          <a:pt x="857" y="803"/>
                          <a:pt x="1009" y="848"/>
                        </a:cubicBezTo>
                        <a:lnTo>
                          <a:pt x="1009" y="848"/>
                        </a:lnTo>
                        <a:cubicBezTo>
                          <a:pt x="1160" y="892"/>
                          <a:pt x="1312" y="937"/>
                          <a:pt x="1463" y="973"/>
                        </a:cubicBezTo>
                        <a:lnTo>
                          <a:pt x="1463" y="973"/>
                        </a:lnTo>
                        <a:cubicBezTo>
                          <a:pt x="1767" y="1062"/>
                          <a:pt x="2070" y="1133"/>
                          <a:pt x="2382" y="1205"/>
                        </a:cubicBezTo>
                        <a:lnTo>
                          <a:pt x="2382" y="1205"/>
                        </a:lnTo>
                        <a:cubicBezTo>
                          <a:pt x="2534" y="1231"/>
                          <a:pt x="2695" y="1258"/>
                          <a:pt x="2837" y="1285"/>
                        </a:cubicBezTo>
                        <a:lnTo>
                          <a:pt x="2837" y="1285"/>
                        </a:lnTo>
                        <a:cubicBezTo>
                          <a:pt x="2998" y="1312"/>
                          <a:pt x="3141" y="1347"/>
                          <a:pt x="3292" y="1383"/>
                        </a:cubicBezTo>
                        <a:lnTo>
                          <a:pt x="3292" y="1383"/>
                        </a:lnTo>
                        <a:cubicBezTo>
                          <a:pt x="3899" y="1526"/>
                          <a:pt x="4470" y="1758"/>
                          <a:pt x="5023" y="2043"/>
                        </a:cubicBezTo>
                        <a:lnTo>
                          <a:pt x="5023" y="2043"/>
                        </a:lnTo>
                        <a:cubicBezTo>
                          <a:pt x="5308" y="2177"/>
                          <a:pt x="5603" y="2311"/>
                          <a:pt x="5915" y="2364"/>
                        </a:cubicBezTo>
                        <a:lnTo>
                          <a:pt x="5915" y="2364"/>
                        </a:lnTo>
                        <a:cubicBezTo>
                          <a:pt x="6076" y="2391"/>
                          <a:pt x="6236" y="2409"/>
                          <a:pt x="6397" y="2382"/>
                        </a:cubicBezTo>
                        <a:lnTo>
                          <a:pt x="6397" y="2382"/>
                        </a:lnTo>
                        <a:cubicBezTo>
                          <a:pt x="6557" y="2373"/>
                          <a:pt x="6709" y="2320"/>
                          <a:pt x="6843" y="2239"/>
                        </a:cubicBezTo>
                        <a:lnTo>
                          <a:pt x="6843" y="2239"/>
                        </a:lnTo>
                        <a:cubicBezTo>
                          <a:pt x="6557" y="2364"/>
                          <a:pt x="6236" y="2355"/>
                          <a:pt x="5942" y="2275"/>
                        </a:cubicBezTo>
                        <a:lnTo>
                          <a:pt x="5942" y="2275"/>
                        </a:lnTo>
                        <a:cubicBezTo>
                          <a:pt x="5639" y="2204"/>
                          <a:pt x="5371" y="2052"/>
                          <a:pt x="5094" y="1909"/>
                        </a:cubicBezTo>
                        <a:lnTo>
                          <a:pt x="5094" y="1909"/>
                        </a:lnTo>
                        <a:cubicBezTo>
                          <a:pt x="4818" y="1758"/>
                          <a:pt x="4541" y="1615"/>
                          <a:pt x="4247" y="1490"/>
                        </a:cubicBezTo>
                        <a:lnTo>
                          <a:pt x="4247" y="1490"/>
                        </a:lnTo>
                        <a:cubicBezTo>
                          <a:pt x="3952" y="1374"/>
                          <a:pt x="3649" y="1276"/>
                          <a:pt x="3337" y="1196"/>
                        </a:cubicBezTo>
                        <a:lnTo>
                          <a:pt x="3337" y="1196"/>
                        </a:lnTo>
                        <a:cubicBezTo>
                          <a:pt x="3185" y="1160"/>
                          <a:pt x="3034" y="1133"/>
                          <a:pt x="2873" y="1106"/>
                        </a:cubicBezTo>
                        <a:lnTo>
                          <a:pt x="2873" y="1106"/>
                        </a:lnTo>
                        <a:cubicBezTo>
                          <a:pt x="2712" y="1080"/>
                          <a:pt x="2570" y="1053"/>
                          <a:pt x="2409" y="1026"/>
                        </a:cubicBezTo>
                        <a:lnTo>
                          <a:pt x="2409" y="1026"/>
                        </a:lnTo>
                        <a:cubicBezTo>
                          <a:pt x="2106" y="973"/>
                          <a:pt x="1802" y="901"/>
                          <a:pt x="1499" y="830"/>
                        </a:cubicBezTo>
                        <a:lnTo>
                          <a:pt x="1499" y="830"/>
                        </a:lnTo>
                        <a:lnTo>
                          <a:pt x="1044" y="732"/>
                        </a:lnTo>
                        <a:cubicBezTo>
                          <a:pt x="893" y="696"/>
                          <a:pt x="732" y="660"/>
                          <a:pt x="589" y="616"/>
                        </a:cubicBezTo>
                        <a:lnTo>
                          <a:pt x="589" y="616"/>
                        </a:lnTo>
                        <a:cubicBezTo>
                          <a:pt x="446" y="571"/>
                          <a:pt x="304" y="509"/>
                          <a:pt x="197" y="402"/>
                        </a:cubicBezTo>
                        <a:lnTo>
                          <a:pt x="197" y="402"/>
                        </a:lnTo>
                        <a:cubicBezTo>
                          <a:pt x="90" y="304"/>
                          <a:pt x="9" y="152"/>
                          <a:pt x="18" y="0"/>
                        </a:cubicBezTo>
                        <a:lnTo>
                          <a:pt x="18" y="0"/>
                        </a:lnTo>
                        <a:cubicBezTo>
                          <a:pt x="0" y="72"/>
                          <a:pt x="9" y="152"/>
                          <a:pt x="36" y="232"/>
                        </a:cubicBezTo>
                        <a:close/>
                      </a:path>
                    </a:pathLst>
                  </a:custGeom>
                  <a:gradFill>
                    <a:gsLst>
                      <a:gs pos="0">
                        <a:schemeClr val="accent1"/>
                      </a:gs>
                      <a:gs pos="100000">
                        <a:schemeClr val="dk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1"/>
                  <p:cNvSpPr/>
                  <p:nvPr/>
                </p:nvSpPr>
                <p:spPr>
                  <a:xfrm>
                    <a:off x="2912015" y="2831658"/>
                    <a:ext cx="113360" cy="76786"/>
                  </a:xfrm>
                  <a:custGeom>
                    <a:rect b="b" l="l" r="r" t="t"/>
                    <a:pathLst>
                      <a:path extrusionOk="0" h="1161" w="1714">
                        <a:moveTo>
                          <a:pt x="295" y="313"/>
                        </a:moveTo>
                        <a:cubicBezTo>
                          <a:pt x="143" y="501"/>
                          <a:pt x="0" y="857"/>
                          <a:pt x="250" y="1027"/>
                        </a:cubicBezTo>
                        <a:lnTo>
                          <a:pt x="250" y="1027"/>
                        </a:lnTo>
                        <a:cubicBezTo>
                          <a:pt x="357" y="1089"/>
                          <a:pt x="482" y="1089"/>
                          <a:pt x="607" y="1098"/>
                        </a:cubicBezTo>
                        <a:lnTo>
                          <a:pt x="607" y="1098"/>
                        </a:lnTo>
                        <a:cubicBezTo>
                          <a:pt x="759" y="1116"/>
                          <a:pt x="919" y="1152"/>
                          <a:pt x="1071" y="1152"/>
                        </a:cubicBezTo>
                        <a:lnTo>
                          <a:pt x="1071" y="1152"/>
                        </a:lnTo>
                        <a:cubicBezTo>
                          <a:pt x="1258" y="1161"/>
                          <a:pt x="1472" y="1107"/>
                          <a:pt x="1597" y="947"/>
                        </a:cubicBezTo>
                        <a:lnTo>
                          <a:pt x="1597" y="947"/>
                        </a:lnTo>
                        <a:cubicBezTo>
                          <a:pt x="1660" y="866"/>
                          <a:pt x="1695" y="759"/>
                          <a:pt x="1704" y="652"/>
                        </a:cubicBezTo>
                        <a:lnTo>
                          <a:pt x="1704" y="652"/>
                        </a:lnTo>
                        <a:cubicBezTo>
                          <a:pt x="1713" y="545"/>
                          <a:pt x="1713" y="447"/>
                          <a:pt x="1686" y="358"/>
                        </a:cubicBezTo>
                        <a:lnTo>
                          <a:pt x="1686" y="358"/>
                        </a:lnTo>
                        <a:cubicBezTo>
                          <a:pt x="1669" y="269"/>
                          <a:pt x="1606" y="188"/>
                          <a:pt x="1499" y="126"/>
                        </a:cubicBezTo>
                        <a:lnTo>
                          <a:pt x="1499" y="126"/>
                        </a:lnTo>
                        <a:cubicBezTo>
                          <a:pt x="1356" y="54"/>
                          <a:pt x="1187" y="10"/>
                          <a:pt x="1026" y="1"/>
                        </a:cubicBezTo>
                        <a:lnTo>
                          <a:pt x="1026" y="1"/>
                        </a:lnTo>
                        <a:cubicBezTo>
                          <a:pt x="1008" y="1"/>
                          <a:pt x="999" y="1"/>
                          <a:pt x="982" y="1"/>
                        </a:cubicBezTo>
                        <a:lnTo>
                          <a:pt x="982" y="1"/>
                        </a:lnTo>
                        <a:cubicBezTo>
                          <a:pt x="723" y="1"/>
                          <a:pt x="464" y="117"/>
                          <a:pt x="295" y="313"/>
                        </a:cubicBezTo>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7" name="Google Shape;937;p1"/>
                <p:cNvSpPr/>
                <p:nvPr/>
              </p:nvSpPr>
              <p:spPr>
                <a:xfrm>
                  <a:off x="4814250" y="596848"/>
                  <a:ext cx="716036" cy="71612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1"/>
                <p:cNvSpPr/>
                <p:nvPr/>
              </p:nvSpPr>
              <p:spPr>
                <a:xfrm>
                  <a:off x="7393860" y="3277728"/>
                  <a:ext cx="258568" cy="258598"/>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1"/>
                <p:cNvSpPr/>
                <p:nvPr/>
              </p:nvSpPr>
              <p:spPr>
                <a:xfrm>
                  <a:off x="8035449" y="2585529"/>
                  <a:ext cx="258568" cy="258598"/>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1"/>
                <p:cNvSpPr/>
                <p:nvPr/>
              </p:nvSpPr>
              <p:spPr>
                <a:xfrm>
                  <a:off x="5530281" y="3035708"/>
                  <a:ext cx="258568" cy="258598"/>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1"/>
                <p:cNvSpPr/>
                <p:nvPr/>
              </p:nvSpPr>
              <p:spPr>
                <a:xfrm>
                  <a:off x="7011756" y="584085"/>
                  <a:ext cx="1292563" cy="1292651"/>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1"/>
                <p:cNvSpPr/>
                <p:nvPr/>
              </p:nvSpPr>
              <p:spPr>
                <a:xfrm>
                  <a:off x="8035457" y="1519454"/>
                  <a:ext cx="792788" cy="7928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1"/>
                <p:cNvSpPr/>
                <p:nvPr/>
              </p:nvSpPr>
              <p:spPr>
                <a:xfrm>
                  <a:off x="5021733" y="1950845"/>
                  <a:ext cx="508552" cy="50858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1"/>
                <p:cNvSpPr/>
                <p:nvPr/>
              </p:nvSpPr>
              <p:spPr>
                <a:xfrm>
                  <a:off x="5788842" y="633050"/>
                  <a:ext cx="258568" cy="258598"/>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1"/>
                <p:cNvSpPr/>
                <p:nvPr/>
              </p:nvSpPr>
              <p:spPr>
                <a:xfrm>
                  <a:off x="6457220" y="182501"/>
                  <a:ext cx="354760" cy="354798"/>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6" name="Google Shape;946;p1"/>
              <p:cNvGrpSpPr/>
              <p:nvPr/>
            </p:nvGrpSpPr>
            <p:grpSpPr>
              <a:xfrm flipH="1" rot="-2979843">
                <a:off x="7139016" y="358"/>
                <a:ext cx="2497851" cy="956975"/>
                <a:chOff x="300338" y="2024677"/>
                <a:chExt cx="2497728" cy="956928"/>
              </a:xfrm>
            </p:grpSpPr>
            <p:sp>
              <p:nvSpPr>
                <p:cNvPr id="947" name="Google Shape;947;p1"/>
                <p:cNvSpPr/>
                <p:nvPr/>
              </p:nvSpPr>
              <p:spPr>
                <a:xfrm>
                  <a:off x="300338" y="2024677"/>
                  <a:ext cx="2497728" cy="956928"/>
                </a:xfrm>
                <a:custGeom>
                  <a:rect b="b" l="l" r="r" t="t"/>
                  <a:pathLst>
                    <a:path extrusionOk="0" h="7308" w="19075">
                      <a:moveTo>
                        <a:pt x="9841" y="1"/>
                      </a:moveTo>
                      <a:cubicBezTo>
                        <a:pt x="9198" y="90"/>
                        <a:pt x="4113" y="2570"/>
                        <a:pt x="4113" y="2570"/>
                      </a:cubicBezTo>
                      <a:lnTo>
                        <a:pt x="4113" y="2570"/>
                      </a:lnTo>
                      <a:cubicBezTo>
                        <a:pt x="2909" y="2971"/>
                        <a:pt x="2775" y="2873"/>
                        <a:pt x="1473" y="3150"/>
                      </a:cubicBezTo>
                      <a:lnTo>
                        <a:pt x="1473" y="3150"/>
                      </a:lnTo>
                      <a:cubicBezTo>
                        <a:pt x="1" y="3471"/>
                        <a:pt x="1901" y="7031"/>
                        <a:pt x="1901" y="7031"/>
                      </a:cubicBezTo>
                      <a:lnTo>
                        <a:pt x="1901" y="7031"/>
                      </a:lnTo>
                      <a:cubicBezTo>
                        <a:pt x="3489" y="6014"/>
                        <a:pt x="4738" y="6317"/>
                        <a:pt x="4738" y="6317"/>
                      </a:cubicBezTo>
                      <a:lnTo>
                        <a:pt x="4738" y="6317"/>
                      </a:lnTo>
                      <a:cubicBezTo>
                        <a:pt x="7503" y="7307"/>
                        <a:pt x="9573" y="6460"/>
                        <a:pt x="9573" y="6460"/>
                      </a:cubicBezTo>
                      <a:lnTo>
                        <a:pt x="9573" y="6460"/>
                      </a:lnTo>
                      <a:cubicBezTo>
                        <a:pt x="9573" y="6460"/>
                        <a:pt x="11268" y="6326"/>
                        <a:pt x="11928" y="6254"/>
                      </a:cubicBezTo>
                      <a:lnTo>
                        <a:pt x="11928" y="6254"/>
                      </a:lnTo>
                      <a:cubicBezTo>
                        <a:pt x="12151" y="6237"/>
                        <a:pt x="12455" y="6263"/>
                        <a:pt x="12811" y="6299"/>
                      </a:cubicBezTo>
                      <a:lnTo>
                        <a:pt x="12811" y="6299"/>
                      </a:lnTo>
                      <a:cubicBezTo>
                        <a:pt x="13498" y="6353"/>
                        <a:pt x="14346" y="6415"/>
                        <a:pt x="15069" y="6085"/>
                      </a:cubicBezTo>
                      <a:lnTo>
                        <a:pt x="15069" y="6085"/>
                      </a:lnTo>
                      <a:cubicBezTo>
                        <a:pt x="15077" y="6076"/>
                        <a:pt x="15077" y="6076"/>
                        <a:pt x="15086" y="6076"/>
                      </a:cubicBezTo>
                      <a:lnTo>
                        <a:pt x="15086" y="6076"/>
                      </a:lnTo>
                      <a:cubicBezTo>
                        <a:pt x="15122" y="6058"/>
                        <a:pt x="15158" y="6040"/>
                        <a:pt x="15184" y="6014"/>
                      </a:cubicBezTo>
                      <a:lnTo>
                        <a:pt x="15184" y="6014"/>
                      </a:lnTo>
                      <a:cubicBezTo>
                        <a:pt x="15577" y="5960"/>
                        <a:pt x="15568" y="5532"/>
                        <a:pt x="15497" y="5291"/>
                      </a:cubicBezTo>
                      <a:lnTo>
                        <a:pt x="15497" y="5291"/>
                      </a:lnTo>
                      <a:cubicBezTo>
                        <a:pt x="15461" y="5166"/>
                        <a:pt x="15283" y="5050"/>
                        <a:pt x="15158" y="4988"/>
                      </a:cubicBezTo>
                      <a:lnTo>
                        <a:pt x="15158" y="4988"/>
                      </a:lnTo>
                      <a:cubicBezTo>
                        <a:pt x="15149" y="4988"/>
                        <a:pt x="15149" y="4988"/>
                        <a:pt x="15149" y="4988"/>
                      </a:cubicBezTo>
                      <a:lnTo>
                        <a:pt x="15149" y="4988"/>
                      </a:lnTo>
                      <a:cubicBezTo>
                        <a:pt x="14783" y="4604"/>
                        <a:pt x="13650" y="4524"/>
                        <a:pt x="13088" y="4506"/>
                      </a:cubicBezTo>
                      <a:lnTo>
                        <a:pt x="13088" y="4506"/>
                      </a:lnTo>
                      <a:cubicBezTo>
                        <a:pt x="12901" y="4506"/>
                        <a:pt x="12776" y="4506"/>
                        <a:pt x="12776" y="4506"/>
                      </a:cubicBezTo>
                      <a:lnTo>
                        <a:pt x="12776" y="4506"/>
                      </a:lnTo>
                      <a:cubicBezTo>
                        <a:pt x="10153" y="4658"/>
                        <a:pt x="10215" y="4417"/>
                        <a:pt x="10215" y="4417"/>
                      </a:cubicBezTo>
                      <a:lnTo>
                        <a:pt x="10215" y="4417"/>
                      </a:lnTo>
                      <a:cubicBezTo>
                        <a:pt x="10421" y="4176"/>
                        <a:pt x="10153" y="3641"/>
                        <a:pt x="10153" y="3641"/>
                      </a:cubicBezTo>
                      <a:lnTo>
                        <a:pt x="10153" y="3641"/>
                      </a:lnTo>
                      <a:cubicBezTo>
                        <a:pt x="10189" y="3623"/>
                        <a:pt x="10251" y="3560"/>
                        <a:pt x="10251" y="3560"/>
                      </a:cubicBezTo>
                      <a:lnTo>
                        <a:pt x="10251" y="3560"/>
                      </a:lnTo>
                      <a:cubicBezTo>
                        <a:pt x="10572" y="3712"/>
                        <a:pt x="10831" y="3596"/>
                        <a:pt x="11001" y="3462"/>
                      </a:cubicBezTo>
                      <a:lnTo>
                        <a:pt x="11001" y="3462"/>
                      </a:lnTo>
                      <a:cubicBezTo>
                        <a:pt x="11152" y="3328"/>
                        <a:pt x="11232" y="3177"/>
                        <a:pt x="11232" y="3177"/>
                      </a:cubicBezTo>
                      <a:lnTo>
                        <a:pt x="11232" y="3177"/>
                      </a:lnTo>
                      <a:cubicBezTo>
                        <a:pt x="11830" y="3284"/>
                        <a:pt x="12580" y="1954"/>
                        <a:pt x="12580" y="1954"/>
                      </a:cubicBezTo>
                      <a:lnTo>
                        <a:pt x="12580" y="1954"/>
                      </a:lnTo>
                      <a:cubicBezTo>
                        <a:pt x="13525" y="2008"/>
                        <a:pt x="14382" y="1491"/>
                        <a:pt x="14382" y="1491"/>
                      </a:cubicBezTo>
                      <a:lnTo>
                        <a:pt x="14382" y="1491"/>
                      </a:lnTo>
                      <a:cubicBezTo>
                        <a:pt x="14542" y="1660"/>
                        <a:pt x="14926" y="1696"/>
                        <a:pt x="15149" y="1687"/>
                      </a:cubicBezTo>
                      <a:lnTo>
                        <a:pt x="15149" y="1687"/>
                      </a:lnTo>
                      <a:cubicBezTo>
                        <a:pt x="15247" y="1696"/>
                        <a:pt x="15318" y="1687"/>
                        <a:pt x="15318" y="1687"/>
                      </a:cubicBezTo>
                      <a:lnTo>
                        <a:pt x="15318" y="1687"/>
                      </a:lnTo>
                      <a:cubicBezTo>
                        <a:pt x="15318" y="1687"/>
                        <a:pt x="17495" y="1901"/>
                        <a:pt x="17968" y="1910"/>
                      </a:cubicBezTo>
                      <a:lnTo>
                        <a:pt x="17968" y="1910"/>
                      </a:lnTo>
                      <a:cubicBezTo>
                        <a:pt x="18780" y="1919"/>
                        <a:pt x="19074" y="1152"/>
                        <a:pt x="19074" y="1152"/>
                      </a:cubicBezTo>
                      <a:lnTo>
                        <a:pt x="19074" y="1152"/>
                      </a:lnTo>
                      <a:lnTo>
                        <a:pt x="17807" y="866"/>
                      </a:lnTo>
                      <a:cubicBezTo>
                        <a:pt x="17807" y="866"/>
                        <a:pt x="15506" y="411"/>
                        <a:pt x="15211" y="331"/>
                      </a:cubicBezTo>
                      <a:lnTo>
                        <a:pt x="15211" y="331"/>
                      </a:lnTo>
                      <a:cubicBezTo>
                        <a:pt x="14926" y="251"/>
                        <a:pt x="14283" y="45"/>
                        <a:pt x="13909" y="126"/>
                      </a:cubicBezTo>
                      <a:lnTo>
                        <a:pt x="13909" y="126"/>
                      </a:lnTo>
                      <a:cubicBezTo>
                        <a:pt x="13543" y="215"/>
                        <a:pt x="11108" y="224"/>
                        <a:pt x="11108" y="224"/>
                      </a:cubicBezTo>
                      <a:lnTo>
                        <a:pt x="11108" y="224"/>
                      </a:lnTo>
                      <a:cubicBezTo>
                        <a:pt x="10483" y="10"/>
                        <a:pt x="9921" y="1"/>
                        <a:pt x="9850" y="1"/>
                      </a:cubicBezTo>
                      <a:lnTo>
                        <a:pt x="9850" y="1"/>
                      </a:lnTo>
                      <a:cubicBezTo>
                        <a:pt x="9841" y="1"/>
                        <a:pt x="9841" y="1"/>
                        <a:pt x="9841" y="1"/>
                      </a:cubicBezTo>
                    </a:path>
                  </a:pathLst>
                </a:custGeom>
                <a:gradFill>
                  <a:gsLst>
                    <a:gs pos="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1"/>
                <p:cNvSpPr/>
                <p:nvPr/>
              </p:nvSpPr>
              <p:spPr>
                <a:xfrm>
                  <a:off x="1740733" y="2219786"/>
                  <a:ext cx="955618" cy="709185"/>
                </a:xfrm>
                <a:custGeom>
                  <a:rect b="b" l="l" r="r" t="t"/>
                  <a:pathLst>
                    <a:path extrusionOk="0" h="5416" w="7298">
                      <a:moveTo>
                        <a:pt x="1580" y="464"/>
                      </a:moveTo>
                      <a:cubicBezTo>
                        <a:pt x="1580" y="464"/>
                        <a:pt x="830" y="1794"/>
                        <a:pt x="232" y="1687"/>
                      </a:cubicBezTo>
                      <a:lnTo>
                        <a:pt x="232" y="1687"/>
                      </a:lnTo>
                      <a:cubicBezTo>
                        <a:pt x="232" y="1687"/>
                        <a:pt x="152" y="1838"/>
                        <a:pt x="1" y="1972"/>
                      </a:cubicBezTo>
                      <a:lnTo>
                        <a:pt x="1" y="1972"/>
                      </a:lnTo>
                      <a:cubicBezTo>
                        <a:pt x="286" y="2240"/>
                        <a:pt x="1357" y="2374"/>
                        <a:pt x="1357" y="2374"/>
                      </a:cubicBezTo>
                      <a:lnTo>
                        <a:pt x="1357" y="2374"/>
                      </a:lnTo>
                      <a:cubicBezTo>
                        <a:pt x="1410" y="2570"/>
                        <a:pt x="1713" y="2793"/>
                        <a:pt x="2088" y="3016"/>
                      </a:cubicBezTo>
                      <a:lnTo>
                        <a:pt x="2088" y="3016"/>
                      </a:lnTo>
                      <a:cubicBezTo>
                        <a:pt x="2650" y="3034"/>
                        <a:pt x="3783" y="3114"/>
                        <a:pt x="4149" y="3498"/>
                      </a:cubicBezTo>
                      <a:lnTo>
                        <a:pt x="4149" y="3498"/>
                      </a:lnTo>
                      <a:cubicBezTo>
                        <a:pt x="4149" y="3498"/>
                        <a:pt x="4149" y="3498"/>
                        <a:pt x="4158" y="3498"/>
                      </a:cubicBezTo>
                      <a:lnTo>
                        <a:pt x="4158" y="3498"/>
                      </a:lnTo>
                      <a:cubicBezTo>
                        <a:pt x="4283" y="3560"/>
                        <a:pt x="4461" y="3676"/>
                        <a:pt x="4497" y="3801"/>
                      </a:cubicBezTo>
                      <a:lnTo>
                        <a:pt x="4497" y="3801"/>
                      </a:lnTo>
                      <a:cubicBezTo>
                        <a:pt x="4568" y="4042"/>
                        <a:pt x="4577" y="4470"/>
                        <a:pt x="4184" y="4524"/>
                      </a:cubicBezTo>
                      <a:lnTo>
                        <a:pt x="4184" y="4524"/>
                      </a:lnTo>
                      <a:cubicBezTo>
                        <a:pt x="4158" y="4550"/>
                        <a:pt x="4122" y="4568"/>
                        <a:pt x="4086" y="4586"/>
                      </a:cubicBezTo>
                      <a:lnTo>
                        <a:pt x="4086" y="4586"/>
                      </a:lnTo>
                      <a:cubicBezTo>
                        <a:pt x="4077" y="4586"/>
                        <a:pt x="4077" y="4586"/>
                        <a:pt x="4069" y="4595"/>
                      </a:cubicBezTo>
                      <a:lnTo>
                        <a:pt x="4069" y="4595"/>
                      </a:lnTo>
                      <a:cubicBezTo>
                        <a:pt x="4363" y="5059"/>
                        <a:pt x="4693" y="5416"/>
                        <a:pt x="5005" y="5291"/>
                      </a:cubicBezTo>
                      <a:lnTo>
                        <a:pt x="5005" y="5291"/>
                      </a:lnTo>
                      <a:cubicBezTo>
                        <a:pt x="5416" y="5130"/>
                        <a:pt x="5023" y="4336"/>
                        <a:pt x="5023" y="4336"/>
                      </a:cubicBezTo>
                      <a:lnTo>
                        <a:pt x="5023" y="4336"/>
                      </a:lnTo>
                      <a:lnTo>
                        <a:pt x="3837" y="2052"/>
                      </a:lnTo>
                      <a:lnTo>
                        <a:pt x="3221" y="1365"/>
                      </a:lnTo>
                      <a:lnTo>
                        <a:pt x="3346" y="1321"/>
                      </a:lnTo>
                      <a:cubicBezTo>
                        <a:pt x="3480" y="1571"/>
                        <a:pt x="4390" y="2374"/>
                        <a:pt x="4827" y="2588"/>
                      </a:cubicBezTo>
                      <a:lnTo>
                        <a:pt x="4827" y="2588"/>
                      </a:lnTo>
                      <a:cubicBezTo>
                        <a:pt x="5603" y="3462"/>
                        <a:pt x="6317" y="4185"/>
                        <a:pt x="6807" y="4024"/>
                      </a:cubicBezTo>
                      <a:lnTo>
                        <a:pt x="6807" y="4024"/>
                      </a:lnTo>
                      <a:cubicBezTo>
                        <a:pt x="7298" y="3863"/>
                        <a:pt x="6673" y="2953"/>
                        <a:pt x="6673" y="2953"/>
                      </a:cubicBezTo>
                      <a:lnTo>
                        <a:pt x="6673" y="2953"/>
                      </a:lnTo>
                      <a:lnTo>
                        <a:pt x="5665" y="1589"/>
                      </a:lnTo>
                      <a:lnTo>
                        <a:pt x="4149" y="197"/>
                      </a:lnTo>
                      <a:cubicBezTo>
                        <a:pt x="3926" y="206"/>
                        <a:pt x="3542" y="170"/>
                        <a:pt x="3382" y="1"/>
                      </a:cubicBezTo>
                      <a:lnTo>
                        <a:pt x="3382" y="1"/>
                      </a:lnTo>
                      <a:cubicBezTo>
                        <a:pt x="3382" y="1"/>
                        <a:pt x="2525" y="518"/>
                        <a:pt x="1580" y="464"/>
                      </a:cubicBezTo>
                    </a:path>
                  </a:pathLst>
                </a:custGeom>
                <a:gradFill>
                  <a:gsLst>
                    <a:gs pos="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49" name="Google Shape;949;p1"/>
            <p:cNvSpPr/>
            <p:nvPr/>
          </p:nvSpPr>
          <p:spPr>
            <a:xfrm rot="-3033130">
              <a:off x="8204856" y="1418610"/>
              <a:ext cx="240324" cy="162787"/>
            </a:xfrm>
            <a:custGeom>
              <a:rect b="b" l="l" r="r" t="t"/>
              <a:pathLst>
                <a:path extrusionOk="0" h="1161" w="1714">
                  <a:moveTo>
                    <a:pt x="295" y="313"/>
                  </a:moveTo>
                  <a:cubicBezTo>
                    <a:pt x="143" y="501"/>
                    <a:pt x="0" y="857"/>
                    <a:pt x="250" y="1027"/>
                  </a:cubicBezTo>
                  <a:lnTo>
                    <a:pt x="250" y="1027"/>
                  </a:lnTo>
                  <a:cubicBezTo>
                    <a:pt x="357" y="1089"/>
                    <a:pt x="482" y="1089"/>
                    <a:pt x="607" y="1098"/>
                  </a:cubicBezTo>
                  <a:lnTo>
                    <a:pt x="607" y="1098"/>
                  </a:lnTo>
                  <a:cubicBezTo>
                    <a:pt x="759" y="1116"/>
                    <a:pt x="919" y="1152"/>
                    <a:pt x="1071" y="1152"/>
                  </a:cubicBezTo>
                  <a:lnTo>
                    <a:pt x="1071" y="1152"/>
                  </a:lnTo>
                  <a:cubicBezTo>
                    <a:pt x="1258" y="1161"/>
                    <a:pt x="1472" y="1107"/>
                    <a:pt x="1597" y="947"/>
                  </a:cubicBezTo>
                  <a:lnTo>
                    <a:pt x="1597" y="947"/>
                  </a:lnTo>
                  <a:cubicBezTo>
                    <a:pt x="1660" y="866"/>
                    <a:pt x="1695" y="759"/>
                    <a:pt x="1704" y="652"/>
                  </a:cubicBezTo>
                  <a:lnTo>
                    <a:pt x="1704" y="652"/>
                  </a:lnTo>
                  <a:cubicBezTo>
                    <a:pt x="1713" y="545"/>
                    <a:pt x="1713" y="447"/>
                    <a:pt x="1686" y="358"/>
                  </a:cubicBezTo>
                  <a:lnTo>
                    <a:pt x="1686" y="358"/>
                  </a:lnTo>
                  <a:cubicBezTo>
                    <a:pt x="1669" y="269"/>
                    <a:pt x="1606" y="188"/>
                    <a:pt x="1499" y="126"/>
                  </a:cubicBezTo>
                  <a:lnTo>
                    <a:pt x="1499" y="126"/>
                  </a:lnTo>
                  <a:cubicBezTo>
                    <a:pt x="1356" y="54"/>
                    <a:pt x="1187" y="10"/>
                    <a:pt x="1026" y="1"/>
                  </a:cubicBezTo>
                  <a:lnTo>
                    <a:pt x="1026" y="1"/>
                  </a:lnTo>
                  <a:cubicBezTo>
                    <a:pt x="1008" y="1"/>
                    <a:pt x="999" y="1"/>
                    <a:pt x="982" y="1"/>
                  </a:cubicBezTo>
                  <a:lnTo>
                    <a:pt x="982" y="1"/>
                  </a:lnTo>
                  <a:cubicBezTo>
                    <a:pt x="723" y="1"/>
                    <a:pt x="464" y="117"/>
                    <a:pt x="295" y="313"/>
                  </a:cubicBezTo>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1"/>
            <p:cNvSpPr/>
            <p:nvPr/>
          </p:nvSpPr>
          <p:spPr>
            <a:xfrm flipH="1" rot="7930158">
              <a:off x="7532339" y="1461822"/>
              <a:ext cx="162646" cy="45148"/>
            </a:xfrm>
            <a:custGeom>
              <a:rect b="b" l="l" r="r" t="t"/>
              <a:pathLst>
                <a:path extrusionOk="0" h="322" w="1160">
                  <a:moveTo>
                    <a:pt x="54" y="107"/>
                  </a:moveTo>
                  <a:cubicBezTo>
                    <a:pt x="36" y="116"/>
                    <a:pt x="27" y="134"/>
                    <a:pt x="18" y="152"/>
                  </a:cubicBezTo>
                  <a:lnTo>
                    <a:pt x="18" y="152"/>
                  </a:lnTo>
                  <a:cubicBezTo>
                    <a:pt x="9" y="161"/>
                    <a:pt x="0" y="188"/>
                    <a:pt x="9" y="197"/>
                  </a:cubicBezTo>
                  <a:lnTo>
                    <a:pt x="9" y="197"/>
                  </a:lnTo>
                  <a:cubicBezTo>
                    <a:pt x="18" y="232"/>
                    <a:pt x="54" y="241"/>
                    <a:pt x="80" y="250"/>
                  </a:cubicBezTo>
                  <a:lnTo>
                    <a:pt x="80" y="250"/>
                  </a:lnTo>
                  <a:cubicBezTo>
                    <a:pt x="303" y="295"/>
                    <a:pt x="526" y="321"/>
                    <a:pt x="758" y="321"/>
                  </a:cubicBezTo>
                  <a:lnTo>
                    <a:pt x="758" y="321"/>
                  </a:lnTo>
                  <a:cubicBezTo>
                    <a:pt x="812" y="321"/>
                    <a:pt x="865" y="321"/>
                    <a:pt x="910" y="321"/>
                  </a:cubicBezTo>
                  <a:lnTo>
                    <a:pt x="910" y="321"/>
                  </a:lnTo>
                  <a:cubicBezTo>
                    <a:pt x="964" y="321"/>
                    <a:pt x="1008" y="313"/>
                    <a:pt x="1062" y="313"/>
                  </a:cubicBezTo>
                  <a:lnTo>
                    <a:pt x="1062" y="313"/>
                  </a:lnTo>
                  <a:cubicBezTo>
                    <a:pt x="1080" y="313"/>
                    <a:pt x="1151" y="313"/>
                    <a:pt x="1151" y="286"/>
                  </a:cubicBezTo>
                  <a:lnTo>
                    <a:pt x="1151" y="286"/>
                  </a:lnTo>
                  <a:cubicBezTo>
                    <a:pt x="1160" y="268"/>
                    <a:pt x="1142" y="259"/>
                    <a:pt x="1133" y="250"/>
                  </a:cubicBezTo>
                  <a:lnTo>
                    <a:pt x="1133" y="250"/>
                  </a:lnTo>
                  <a:cubicBezTo>
                    <a:pt x="1106" y="232"/>
                    <a:pt x="1080" y="214"/>
                    <a:pt x="1053" y="197"/>
                  </a:cubicBezTo>
                  <a:lnTo>
                    <a:pt x="1053" y="197"/>
                  </a:lnTo>
                  <a:cubicBezTo>
                    <a:pt x="919" y="116"/>
                    <a:pt x="785" y="63"/>
                    <a:pt x="633" y="27"/>
                  </a:cubicBezTo>
                  <a:lnTo>
                    <a:pt x="633" y="27"/>
                  </a:lnTo>
                  <a:cubicBezTo>
                    <a:pt x="571" y="9"/>
                    <a:pt x="491" y="0"/>
                    <a:pt x="419" y="0"/>
                  </a:cubicBezTo>
                  <a:lnTo>
                    <a:pt x="419" y="0"/>
                  </a:lnTo>
                  <a:cubicBezTo>
                    <a:pt x="286" y="0"/>
                    <a:pt x="161" y="36"/>
                    <a:pt x="54" y="107"/>
                  </a:cubicBezTo>
                </a:path>
              </a:pathLst>
            </a:custGeom>
            <a:gradFill>
              <a:gsLst>
                <a:gs pos="0">
                  <a:schemeClr val="dk1"/>
                </a:gs>
                <a:gs pos="100000">
                  <a:schemeClr val="dk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1" name="Google Shape;951;p1"/>
          <p:cNvSpPr txBox="1"/>
          <p:nvPr>
            <p:ph type="ctrTitle"/>
          </p:nvPr>
        </p:nvSpPr>
        <p:spPr>
          <a:xfrm>
            <a:off x="1024744" y="1744529"/>
            <a:ext cx="3547200" cy="2108400"/>
          </a:xfrm>
          <a:prstGeom prst="rect">
            <a:avLst/>
          </a:prstGeom>
          <a:noFill/>
          <a:ln>
            <a:noFill/>
          </a:ln>
        </p:spPr>
        <p:txBody>
          <a:bodyPr anchorCtr="0" anchor="b" bIns="91425" lIns="91425" spcFirstLastPara="1" rIns="91425" wrap="square" tIns="91425">
            <a:noAutofit/>
          </a:bodyPr>
          <a:lstStyle/>
          <a:p>
            <a:pPr indent="0" lvl="0" marL="0" rtl="1" algn="ctr">
              <a:lnSpc>
                <a:spcPct val="100000"/>
              </a:lnSpc>
              <a:spcBef>
                <a:spcPts val="0"/>
              </a:spcBef>
              <a:spcAft>
                <a:spcPts val="0"/>
              </a:spcAft>
              <a:buSzPts val="5200"/>
              <a:buNone/>
            </a:pPr>
            <a:r>
              <a:rPr b="1" lang="en-GB" sz="3600">
                <a:solidFill>
                  <a:srgbClr val="DA2B89"/>
                </a:solidFill>
                <a:latin typeface="IBM Plex Sans Arabic"/>
                <a:ea typeface="IBM Plex Sans Arabic"/>
                <a:cs typeface="IBM Plex Sans Arabic"/>
                <a:sym typeface="IBM Plex Sans Arabic"/>
              </a:rPr>
              <a:t>نَظمُ المتنبي</a:t>
            </a:r>
            <a:br>
              <a:rPr b="1" lang="en-GB" sz="3600">
                <a:solidFill>
                  <a:srgbClr val="DA2B89"/>
                </a:solidFill>
                <a:latin typeface="IBM Plex Sans Arabic"/>
                <a:ea typeface="IBM Plex Sans Arabic"/>
                <a:cs typeface="IBM Plex Sans Arabic"/>
                <a:sym typeface="IBM Plex Sans Arabic"/>
              </a:rPr>
            </a:br>
            <a:br>
              <a:rPr b="1" lang="en-GB" sz="1400">
                <a:solidFill>
                  <a:srgbClr val="DA2B89"/>
                </a:solidFill>
                <a:latin typeface="IBM Plex Sans Arabic"/>
                <a:ea typeface="IBM Plex Sans Arabic"/>
                <a:cs typeface="IBM Plex Sans Arabic"/>
                <a:sym typeface="IBM Plex Sans Arabic"/>
              </a:rPr>
            </a:br>
            <a:r>
              <a:rPr b="1" lang="en-GB" sz="3600">
                <a:solidFill>
                  <a:srgbClr val="DA2B89"/>
                </a:solidFill>
                <a:latin typeface="IBM Plex Sans Arabic"/>
                <a:ea typeface="IBM Plex Sans Arabic"/>
                <a:cs typeface="IBM Plex Sans Arabic"/>
                <a:sym typeface="IBM Plex Sans Arabic"/>
              </a:rPr>
              <a:t>“The Poetry of Al-Mutanabbi”</a:t>
            </a:r>
            <a:endParaRPr b="1" sz="3600">
              <a:solidFill>
                <a:srgbClr val="DA2B89"/>
              </a:solidFill>
              <a:latin typeface="IBM Plex Sans Arabic"/>
              <a:ea typeface="IBM Plex Sans Arabic"/>
              <a:cs typeface="IBM Plex Sans Arabic"/>
              <a:sym typeface="IBM Plex Sans Arabic"/>
            </a:endParaRPr>
          </a:p>
        </p:txBody>
      </p:sp>
      <p:pic>
        <p:nvPicPr>
          <p:cNvPr id="952" name="Google Shape;952;p1"/>
          <p:cNvPicPr preferRelativeResize="0"/>
          <p:nvPr/>
        </p:nvPicPr>
        <p:blipFill rotWithShape="1">
          <a:blip r:embed="rId3">
            <a:alphaModFix/>
          </a:blip>
          <a:srcRect b="0" l="0" r="0" t="0"/>
          <a:stretch/>
        </p:blipFill>
        <p:spPr>
          <a:xfrm>
            <a:off x="388400" y="405475"/>
            <a:ext cx="1220961" cy="522900"/>
          </a:xfrm>
          <a:prstGeom prst="rect">
            <a:avLst/>
          </a:prstGeom>
          <a:noFill/>
          <a:ln>
            <a:noFill/>
          </a:ln>
        </p:spPr>
      </p:pic>
      <p:grpSp>
        <p:nvGrpSpPr>
          <p:cNvPr id="953" name="Google Shape;953;p1"/>
          <p:cNvGrpSpPr/>
          <p:nvPr/>
        </p:nvGrpSpPr>
        <p:grpSpPr>
          <a:xfrm>
            <a:off x="388400" y="4554000"/>
            <a:ext cx="2236996" cy="400826"/>
            <a:chOff x="388400" y="4554000"/>
            <a:chExt cx="2236996" cy="400826"/>
          </a:xfrm>
        </p:grpSpPr>
        <p:pic>
          <p:nvPicPr>
            <p:cNvPr id="954" name="Google Shape;954;p1"/>
            <p:cNvPicPr preferRelativeResize="0"/>
            <p:nvPr/>
          </p:nvPicPr>
          <p:blipFill rotWithShape="1">
            <a:blip r:embed="rId4">
              <a:alphaModFix/>
            </a:blip>
            <a:srcRect b="32195" l="15494" r="15487" t="32196"/>
            <a:stretch/>
          </p:blipFill>
          <p:spPr>
            <a:xfrm>
              <a:off x="388400" y="4554001"/>
              <a:ext cx="1118505" cy="400825"/>
            </a:xfrm>
            <a:prstGeom prst="rect">
              <a:avLst/>
            </a:prstGeom>
            <a:noFill/>
            <a:ln>
              <a:noFill/>
            </a:ln>
          </p:spPr>
        </p:pic>
        <p:pic>
          <p:nvPicPr>
            <p:cNvPr id="955" name="Google Shape;955;p1"/>
            <p:cNvPicPr preferRelativeResize="0"/>
            <p:nvPr/>
          </p:nvPicPr>
          <p:blipFill rotWithShape="1">
            <a:blip r:embed="rId5">
              <a:alphaModFix/>
            </a:blip>
            <a:srcRect b="-14930" l="-11785" r="-11772" t="-14920"/>
            <a:stretch/>
          </p:blipFill>
          <p:spPr>
            <a:xfrm>
              <a:off x="1506897" y="4554000"/>
              <a:ext cx="1118499" cy="400825"/>
            </a:xfrm>
            <a:prstGeom prst="rect">
              <a:avLst/>
            </a:prstGeom>
            <a:noFill/>
            <a:ln>
              <a:noFill/>
            </a:ln>
          </p:spPr>
        </p:pic>
      </p:grpSp>
      <p:pic>
        <p:nvPicPr>
          <p:cNvPr id="956" name="Google Shape;956;p1"/>
          <p:cNvPicPr preferRelativeResize="0"/>
          <p:nvPr/>
        </p:nvPicPr>
        <p:blipFill rotWithShape="1">
          <a:blip r:embed="rId6">
            <a:alphaModFix/>
          </a:blip>
          <a:srcRect b="0" l="0" r="0" t="0"/>
          <a:stretch/>
        </p:blipFill>
        <p:spPr>
          <a:xfrm>
            <a:off x="2446936" y="555084"/>
            <a:ext cx="997695" cy="9293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02" name="Shape 1102"/>
        <p:cNvGrpSpPr/>
        <p:nvPr/>
      </p:nvGrpSpPr>
      <p:grpSpPr>
        <a:xfrm>
          <a:off x="0" y="0"/>
          <a:ext cx="0" cy="0"/>
          <a:chOff x="0" y="0"/>
          <a:chExt cx="0" cy="0"/>
        </a:xfrm>
      </p:grpSpPr>
      <p:pic>
        <p:nvPicPr>
          <p:cNvPr id="1103" name="Google Shape;1103;p12"/>
          <p:cNvPicPr preferRelativeResize="0"/>
          <p:nvPr/>
        </p:nvPicPr>
        <p:blipFill rotWithShape="1">
          <a:blip r:embed="rId3">
            <a:alphaModFix/>
          </a:blip>
          <a:srcRect b="0" l="0" r="0" t="0"/>
          <a:stretch/>
        </p:blipFill>
        <p:spPr>
          <a:xfrm>
            <a:off x="2641569" y="2334988"/>
            <a:ext cx="3856923" cy="1974824"/>
          </a:xfrm>
          <a:prstGeom prst="rect">
            <a:avLst/>
          </a:prstGeom>
          <a:noFill/>
          <a:ln>
            <a:noFill/>
          </a:ln>
        </p:spPr>
      </p:pic>
      <p:pic>
        <p:nvPicPr>
          <p:cNvPr id="1104" name="Google Shape;1104;p12"/>
          <p:cNvPicPr preferRelativeResize="0"/>
          <p:nvPr/>
        </p:nvPicPr>
        <p:blipFill rotWithShape="1">
          <a:blip r:embed="rId4">
            <a:alphaModFix/>
          </a:blip>
          <a:srcRect b="0" l="0" r="0" t="0"/>
          <a:stretch/>
        </p:blipFill>
        <p:spPr>
          <a:xfrm>
            <a:off x="5461907" y="4035626"/>
            <a:ext cx="901578" cy="177144"/>
          </a:xfrm>
          <a:prstGeom prst="rect">
            <a:avLst/>
          </a:prstGeom>
          <a:noFill/>
          <a:ln>
            <a:noFill/>
          </a:ln>
        </p:spPr>
      </p:pic>
      <p:pic>
        <p:nvPicPr>
          <p:cNvPr id="1105" name="Google Shape;1105;p12"/>
          <p:cNvPicPr preferRelativeResize="0"/>
          <p:nvPr/>
        </p:nvPicPr>
        <p:blipFill rotWithShape="1">
          <a:blip r:embed="rId5">
            <a:alphaModFix/>
          </a:blip>
          <a:srcRect b="0" l="0" r="0" t="0"/>
          <a:stretch/>
        </p:blipFill>
        <p:spPr>
          <a:xfrm>
            <a:off x="3483985" y="2552606"/>
            <a:ext cx="892072" cy="1211130"/>
          </a:xfrm>
          <a:prstGeom prst="rect">
            <a:avLst/>
          </a:prstGeom>
          <a:noFill/>
          <a:ln>
            <a:noFill/>
          </a:ln>
        </p:spPr>
      </p:pic>
      <p:sp>
        <p:nvSpPr>
          <p:cNvPr id="1106" name="Google Shape;1106;p12"/>
          <p:cNvSpPr/>
          <p:nvPr/>
        </p:nvSpPr>
        <p:spPr>
          <a:xfrm>
            <a:off x="823529" y="1291421"/>
            <a:ext cx="8138728"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IBM Plex Sans Arabic"/>
                <a:ea typeface="IBM Plex Sans Arabic"/>
                <a:cs typeface="IBM Plex Sans Arabic"/>
                <a:sym typeface="IBM Plex Sans Arabic"/>
              </a:rPr>
              <a:t>تم اختيار المتنبي لأنه واحد من أعظم شعراء العرب، حيث تعكس قصائده تجارب إنسانية خالدة وقضايا مثل الفخر والحكمة، مما يجعلها مصدر إلهام معاصر</a:t>
            </a:r>
            <a:endParaRPr b="1" i="0" sz="1800" u="none" cap="none" strike="noStrike">
              <a:solidFill>
                <a:schemeClr val="dk1"/>
              </a:solidFill>
              <a:latin typeface="IBM Plex Sans Arabic"/>
              <a:ea typeface="IBM Plex Sans Arabic"/>
              <a:cs typeface="IBM Plex Sans Arabic"/>
              <a:sym typeface="IBM Plex Sans Arabic"/>
            </a:endParaRPr>
          </a:p>
        </p:txBody>
      </p:sp>
      <p:sp>
        <p:nvSpPr>
          <p:cNvPr id="1107" name="Google Shape;1107;p12"/>
          <p:cNvSpPr txBox="1"/>
          <p:nvPr/>
        </p:nvSpPr>
        <p:spPr>
          <a:xfrm>
            <a:off x="2778546" y="367765"/>
            <a:ext cx="3586907" cy="5727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chemeClr val="dk1"/>
              </a:buClr>
              <a:buSzPts val="2800"/>
              <a:buFont typeface="IBM Plex Sans Arabic"/>
              <a:buNone/>
            </a:pPr>
            <a:r>
              <a:rPr b="1" i="0" lang="en-GB" sz="2800" u="none" cap="none" strike="noStrike">
                <a:solidFill>
                  <a:srgbClr val="DA2B89"/>
                </a:solidFill>
                <a:latin typeface="IBM Plex Sans Arabic"/>
                <a:ea typeface="IBM Plex Sans Arabic"/>
                <a:cs typeface="IBM Plex Sans Arabic"/>
                <a:sym typeface="IBM Plex Sans Arabic"/>
              </a:rPr>
              <a:t>الحل</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grpSp>
        <p:nvGrpSpPr>
          <p:cNvPr id="1112" name="Google Shape;1112;g3116e125835_0_18"/>
          <p:cNvGrpSpPr/>
          <p:nvPr/>
        </p:nvGrpSpPr>
        <p:grpSpPr>
          <a:xfrm>
            <a:off x="243563" y="499290"/>
            <a:ext cx="3660803" cy="3986452"/>
            <a:chOff x="243563" y="499290"/>
            <a:chExt cx="3660803" cy="3986452"/>
          </a:xfrm>
        </p:grpSpPr>
        <p:sp>
          <p:nvSpPr>
            <p:cNvPr id="1113" name="Google Shape;1113;g3116e125835_0_18"/>
            <p:cNvSpPr/>
            <p:nvPr/>
          </p:nvSpPr>
          <p:spPr>
            <a:xfrm>
              <a:off x="2529328" y="382564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g3116e125835_0_18"/>
            <p:cNvSpPr/>
            <p:nvPr/>
          </p:nvSpPr>
          <p:spPr>
            <a:xfrm>
              <a:off x="1559780" y="213514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g3116e125835_0_18"/>
            <p:cNvSpPr/>
            <p:nvPr/>
          </p:nvSpPr>
          <p:spPr>
            <a:xfrm>
              <a:off x="2569847" y="4992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g3116e125835_0_18"/>
            <p:cNvSpPr/>
            <p:nvPr/>
          </p:nvSpPr>
          <p:spPr>
            <a:xfrm>
              <a:off x="243563" y="741118"/>
              <a:ext cx="3660803" cy="3661276"/>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B47FFF">
                    <a:alpha val="49019"/>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g3116e125835_0_18"/>
            <p:cNvSpPr/>
            <p:nvPr/>
          </p:nvSpPr>
          <p:spPr>
            <a:xfrm>
              <a:off x="2971190" y="1177017"/>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g3116e125835_0_18"/>
            <p:cNvSpPr/>
            <p:nvPr/>
          </p:nvSpPr>
          <p:spPr>
            <a:xfrm>
              <a:off x="2569848" y="3057452"/>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g3116e125835_0_18"/>
            <p:cNvSpPr/>
            <p:nvPr/>
          </p:nvSpPr>
          <p:spPr>
            <a:xfrm>
              <a:off x="569022" y="142701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20" name="Google Shape;1120;g3116e125835_0_18"/>
            <p:cNvGrpSpPr/>
            <p:nvPr/>
          </p:nvGrpSpPr>
          <p:grpSpPr>
            <a:xfrm>
              <a:off x="503378" y="1310906"/>
              <a:ext cx="3057581" cy="2521890"/>
              <a:chOff x="4567123" y="4074875"/>
              <a:chExt cx="946034" cy="780288"/>
            </a:xfrm>
          </p:grpSpPr>
          <p:sp>
            <p:nvSpPr>
              <p:cNvPr id="1121" name="Google Shape;1121;g3116e125835_0_18"/>
              <p:cNvSpPr/>
              <p:nvPr/>
            </p:nvSpPr>
            <p:spPr>
              <a:xfrm>
                <a:off x="4698056" y="4427347"/>
                <a:ext cx="736013" cy="427816"/>
              </a:xfrm>
              <a:custGeom>
                <a:rect b="b" l="l" r="r" t="t"/>
                <a:pathLst>
                  <a:path extrusionOk="0" h="9796" w="16853">
                    <a:moveTo>
                      <a:pt x="10233" y="152"/>
                    </a:moveTo>
                    <a:lnTo>
                      <a:pt x="491" y="5790"/>
                    </a:lnTo>
                    <a:lnTo>
                      <a:pt x="491" y="5674"/>
                    </a:lnTo>
                    <a:lnTo>
                      <a:pt x="0" y="5674"/>
                    </a:lnTo>
                    <a:lnTo>
                      <a:pt x="0" y="6281"/>
                    </a:lnTo>
                    <a:lnTo>
                      <a:pt x="0" y="6281"/>
                    </a:lnTo>
                    <a:cubicBezTo>
                      <a:pt x="9" y="6379"/>
                      <a:pt x="63" y="6459"/>
                      <a:pt x="179" y="6522"/>
                    </a:cubicBezTo>
                    <a:lnTo>
                      <a:pt x="179" y="6522"/>
                    </a:lnTo>
                    <a:lnTo>
                      <a:pt x="5594" y="9644"/>
                    </a:lnTo>
                    <a:cubicBezTo>
                      <a:pt x="5852" y="9796"/>
                      <a:pt x="6316" y="9769"/>
                      <a:pt x="6620" y="9599"/>
                    </a:cubicBezTo>
                    <a:lnTo>
                      <a:pt x="6620" y="9599"/>
                    </a:lnTo>
                    <a:lnTo>
                      <a:pt x="16602" y="3810"/>
                    </a:lnTo>
                    <a:cubicBezTo>
                      <a:pt x="16763" y="3721"/>
                      <a:pt x="16843" y="3605"/>
                      <a:pt x="16852" y="3489"/>
                    </a:cubicBezTo>
                    <a:lnTo>
                      <a:pt x="16852" y="3489"/>
                    </a:lnTo>
                    <a:lnTo>
                      <a:pt x="16852" y="3489"/>
                    </a:lnTo>
                    <a:lnTo>
                      <a:pt x="16852" y="2900"/>
                    </a:lnTo>
                    <a:lnTo>
                      <a:pt x="16442" y="2900"/>
                    </a:lnTo>
                    <a:lnTo>
                      <a:pt x="16442" y="3087"/>
                    </a:lnTo>
                    <a:lnTo>
                      <a:pt x="11259" y="108"/>
                    </a:lnTo>
                    <a:cubicBezTo>
                      <a:pt x="11134" y="36"/>
                      <a:pt x="10982" y="0"/>
                      <a:pt x="10813" y="0"/>
                    </a:cubicBezTo>
                    <a:lnTo>
                      <a:pt x="10813" y="0"/>
                    </a:lnTo>
                    <a:cubicBezTo>
                      <a:pt x="10607" y="0"/>
                      <a:pt x="10393" y="54"/>
                      <a:pt x="10233" y="152"/>
                    </a:cubicBezTo>
                    <a:close/>
                  </a:path>
                </a:pathLst>
              </a:custGeom>
              <a:gradFill>
                <a:gsLst>
                  <a:gs pos="0">
                    <a:schemeClr val="accent3"/>
                  </a:gs>
                  <a:gs pos="100000">
                    <a:schemeClr val="l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g3116e125835_0_18"/>
              <p:cNvSpPr/>
              <p:nvPr/>
            </p:nvSpPr>
            <p:spPr>
              <a:xfrm>
                <a:off x="4694125" y="4401973"/>
                <a:ext cx="743437" cy="425589"/>
              </a:xfrm>
              <a:custGeom>
                <a:rect b="b" l="l" r="r" t="t"/>
                <a:pathLst>
                  <a:path extrusionOk="0" h="9745" w="17023">
                    <a:moveTo>
                      <a:pt x="10909" y="0"/>
                    </a:moveTo>
                    <a:cubicBezTo>
                      <a:pt x="10704" y="0"/>
                      <a:pt x="10487" y="50"/>
                      <a:pt x="10314" y="144"/>
                    </a:cubicBezTo>
                    <a:lnTo>
                      <a:pt x="340" y="5934"/>
                    </a:lnTo>
                    <a:cubicBezTo>
                      <a:pt x="37" y="6112"/>
                      <a:pt x="1" y="6371"/>
                      <a:pt x="260" y="6523"/>
                    </a:cubicBezTo>
                    <a:lnTo>
                      <a:pt x="5684" y="9645"/>
                    </a:lnTo>
                    <a:cubicBezTo>
                      <a:pt x="5799" y="9713"/>
                      <a:pt x="5954" y="9745"/>
                      <a:pt x="6118" y="9745"/>
                    </a:cubicBezTo>
                    <a:cubicBezTo>
                      <a:pt x="6323" y="9745"/>
                      <a:pt x="6541" y="9695"/>
                      <a:pt x="6710" y="9601"/>
                    </a:cubicBezTo>
                    <a:lnTo>
                      <a:pt x="16692" y="3811"/>
                    </a:lnTo>
                    <a:cubicBezTo>
                      <a:pt x="16996" y="3632"/>
                      <a:pt x="17022" y="3374"/>
                      <a:pt x="16764" y="3222"/>
                    </a:cubicBezTo>
                    <a:lnTo>
                      <a:pt x="11349" y="100"/>
                    </a:lnTo>
                    <a:cubicBezTo>
                      <a:pt x="11230" y="32"/>
                      <a:pt x="11073" y="0"/>
                      <a:pt x="109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g3116e125835_0_18"/>
              <p:cNvSpPr/>
              <p:nvPr/>
            </p:nvSpPr>
            <p:spPr>
              <a:xfrm>
                <a:off x="4721028" y="4421888"/>
                <a:ext cx="680680" cy="392004"/>
              </a:xfrm>
              <a:custGeom>
                <a:rect b="b" l="l" r="r" t="t"/>
                <a:pathLst>
                  <a:path extrusionOk="0" h="8976" w="15586">
                    <a:moveTo>
                      <a:pt x="9716" y="90"/>
                    </a:moveTo>
                    <a:lnTo>
                      <a:pt x="206" y="5603"/>
                    </a:lnTo>
                    <a:cubicBezTo>
                      <a:pt x="18" y="5710"/>
                      <a:pt x="1" y="5871"/>
                      <a:pt x="161" y="5960"/>
                    </a:cubicBezTo>
                    <a:lnTo>
                      <a:pt x="161" y="5960"/>
                    </a:lnTo>
                    <a:lnTo>
                      <a:pt x="5255" y="8886"/>
                    </a:lnTo>
                    <a:cubicBezTo>
                      <a:pt x="5416" y="8975"/>
                      <a:pt x="5692" y="8966"/>
                      <a:pt x="5871" y="8859"/>
                    </a:cubicBezTo>
                    <a:lnTo>
                      <a:pt x="5871" y="8859"/>
                    </a:lnTo>
                    <a:lnTo>
                      <a:pt x="15380" y="3346"/>
                    </a:lnTo>
                    <a:cubicBezTo>
                      <a:pt x="15568" y="3239"/>
                      <a:pt x="15586" y="3087"/>
                      <a:pt x="15425" y="2989"/>
                    </a:cubicBezTo>
                    <a:lnTo>
                      <a:pt x="15425" y="2989"/>
                    </a:lnTo>
                    <a:lnTo>
                      <a:pt x="10331" y="63"/>
                    </a:lnTo>
                    <a:cubicBezTo>
                      <a:pt x="10260" y="18"/>
                      <a:pt x="10171" y="1"/>
                      <a:pt x="10063" y="1"/>
                    </a:cubicBezTo>
                    <a:lnTo>
                      <a:pt x="10063" y="1"/>
                    </a:lnTo>
                    <a:cubicBezTo>
                      <a:pt x="9948" y="1"/>
                      <a:pt x="9814" y="36"/>
                      <a:pt x="9716" y="90"/>
                    </a:cubicBezTo>
                  </a:path>
                </a:pathLst>
              </a:custGeom>
              <a:gradFill>
                <a:gsLst>
                  <a:gs pos="0">
                    <a:schemeClr val="accent1"/>
                  </a:gs>
                  <a:gs pos="100000">
                    <a:schemeClr val="dk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g3116e125835_0_18"/>
              <p:cNvSpPr/>
              <p:nvPr/>
            </p:nvSpPr>
            <p:spPr>
              <a:xfrm>
                <a:off x="5275853" y="4472374"/>
                <a:ext cx="36641" cy="20220"/>
              </a:xfrm>
              <a:custGeom>
                <a:rect b="b" l="l" r="r" t="t"/>
                <a:pathLst>
                  <a:path extrusionOk="0" h="463" w="839">
                    <a:moveTo>
                      <a:pt x="127" y="1"/>
                    </a:moveTo>
                    <a:cubicBezTo>
                      <a:pt x="99" y="1"/>
                      <a:pt x="69" y="7"/>
                      <a:pt x="45" y="22"/>
                    </a:cubicBezTo>
                    <a:cubicBezTo>
                      <a:pt x="9" y="40"/>
                      <a:pt x="0" y="76"/>
                      <a:pt x="36" y="102"/>
                    </a:cubicBezTo>
                    <a:lnTo>
                      <a:pt x="651" y="450"/>
                    </a:lnTo>
                    <a:cubicBezTo>
                      <a:pt x="667" y="458"/>
                      <a:pt x="689" y="463"/>
                      <a:pt x="711" y="463"/>
                    </a:cubicBezTo>
                    <a:cubicBezTo>
                      <a:pt x="738" y="463"/>
                      <a:pt x="766" y="456"/>
                      <a:pt x="785" y="441"/>
                    </a:cubicBezTo>
                    <a:cubicBezTo>
                      <a:pt x="830" y="424"/>
                      <a:pt x="839" y="379"/>
                      <a:pt x="794" y="361"/>
                    </a:cubicBezTo>
                    <a:lnTo>
                      <a:pt x="187" y="13"/>
                    </a:lnTo>
                    <a:cubicBezTo>
                      <a:pt x="171" y="5"/>
                      <a:pt x="150" y="1"/>
                      <a:pt x="1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g3116e125835_0_18"/>
              <p:cNvSpPr/>
              <p:nvPr/>
            </p:nvSpPr>
            <p:spPr>
              <a:xfrm>
                <a:off x="5353373" y="4514693"/>
                <a:ext cx="17163" cy="9215"/>
              </a:xfrm>
              <a:custGeom>
                <a:rect b="b" l="l" r="r" t="t"/>
                <a:pathLst>
                  <a:path extrusionOk="0" h="211" w="393">
                    <a:moveTo>
                      <a:pt x="192" y="1"/>
                    </a:moveTo>
                    <a:cubicBezTo>
                      <a:pt x="145" y="1"/>
                      <a:pt x="99" y="12"/>
                      <a:pt x="63" y="34"/>
                    </a:cubicBezTo>
                    <a:cubicBezTo>
                      <a:pt x="0" y="70"/>
                      <a:pt x="0" y="141"/>
                      <a:pt x="63" y="177"/>
                    </a:cubicBezTo>
                    <a:cubicBezTo>
                      <a:pt x="99" y="199"/>
                      <a:pt x="145" y="211"/>
                      <a:pt x="192" y="211"/>
                    </a:cubicBezTo>
                    <a:cubicBezTo>
                      <a:pt x="239" y="211"/>
                      <a:pt x="286" y="199"/>
                      <a:pt x="322" y="177"/>
                    </a:cubicBezTo>
                    <a:cubicBezTo>
                      <a:pt x="393" y="141"/>
                      <a:pt x="393" y="70"/>
                      <a:pt x="322" y="34"/>
                    </a:cubicBezTo>
                    <a:cubicBezTo>
                      <a:pt x="286" y="12"/>
                      <a:pt x="239" y="1"/>
                      <a:pt x="19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g3116e125835_0_18"/>
              <p:cNvSpPr/>
              <p:nvPr/>
            </p:nvSpPr>
            <p:spPr>
              <a:xfrm>
                <a:off x="5333895" y="4601821"/>
                <a:ext cx="46380" cy="33278"/>
              </a:xfrm>
              <a:custGeom>
                <a:rect b="b" l="l" r="r" t="t"/>
                <a:pathLst>
                  <a:path extrusionOk="0" h="762" w="1062">
                    <a:moveTo>
                      <a:pt x="1007" y="1"/>
                    </a:moveTo>
                    <a:cubicBezTo>
                      <a:pt x="996" y="1"/>
                      <a:pt x="984" y="4"/>
                      <a:pt x="973" y="11"/>
                    </a:cubicBezTo>
                    <a:lnTo>
                      <a:pt x="90" y="519"/>
                    </a:lnTo>
                    <a:cubicBezTo>
                      <a:pt x="45" y="555"/>
                      <a:pt x="0" y="627"/>
                      <a:pt x="0" y="689"/>
                    </a:cubicBezTo>
                    <a:cubicBezTo>
                      <a:pt x="0" y="735"/>
                      <a:pt x="25" y="762"/>
                      <a:pt x="55" y="762"/>
                    </a:cubicBezTo>
                    <a:cubicBezTo>
                      <a:pt x="66" y="762"/>
                      <a:pt x="78" y="758"/>
                      <a:pt x="90" y="751"/>
                    </a:cubicBezTo>
                    <a:lnTo>
                      <a:pt x="973" y="234"/>
                    </a:lnTo>
                    <a:cubicBezTo>
                      <a:pt x="1017" y="207"/>
                      <a:pt x="1062" y="136"/>
                      <a:pt x="1062" y="73"/>
                    </a:cubicBezTo>
                    <a:cubicBezTo>
                      <a:pt x="1062" y="27"/>
                      <a:pt x="1038" y="1"/>
                      <a:pt x="100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g3116e125835_0_18"/>
              <p:cNvSpPr/>
              <p:nvPr/>
            </p:nvSpPr>
            <p:spPr>
              <a:xfrm>
                <a:off x="5275067" y="4636105"/>
                <a:ext cx="45987" cy="33235"/>
              </a:xfrm>
              <a:custGeom>
                <a:rect b="b" l="l" r="r" t="t"/>
                <a:pathLst>
                  <a:path extrusionOk="0" h="761" w="1053">
                    <a:moveTo>
                      <a:pt x="1005" y="1"/>
                    </a:moveTo>
                    <a:cubicBezTo>
                      <a:pt x="995" y="1"/>
                      <a:pt x="984" y="4"/>
                      <a:pt x="973" y="11"/>
                    </a:cubicBezTo>
                    <a:lnTo>
                      <a:pt x="89" y="520"/>
                    </a:lnTo>
                    <a:cubicBezTo>
                      <a:pt x="36" y="546"/>
                      <a:pt x="0" y="618"/>
                      <a:pt x="0" y="680"/>
                    </a:cubicBezTo>
                    <a:cubicBezTo>
                      <a:pt x="0" y="728"/>
                      <a:pt x="21" y="760"/>
                      <a:pt x="56" y="760"/>
                    </a:cubicBezTo>
                    <a:cubicBezTo>
                      <a:pt x="66" y="760"/>
                      <a:pt x="77" y="758"/>
                      <a:pt x="89" y="751"/>
                    </a:cubicBezTo>
                    <a:lnTo>
                      <a:pt x="973" y="234"/>
                    </a:lnTo>
                    <a:cubicBezTo>
                      <a:pt x="1017" y="207"/>
                      <a:pt x="1053" y="136"/>
                      <a:pt x="1053" y="73"/>
                    </a:cubicBezTo>
                    <a:cubicBezTo>
                      <a:pt x="1053" y="27"/>
                      <a:pt x="1033" y="1"/>
                      <a:pt x="10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g3116e125835_0_18"/>
              <p:cNvSpPr/>
              <p:nvPr/>
            </p:nvSpPr>
            <p:spPr>
              <a:xfrm>
                <a:off x="4790381" y="4744021"/>
                <a:ext cx="46031" cy="33235"/>
              </a:xfrm>
              <a:custGeom>
                <a:rect b="b" l="l" r="r" t="t"/>
                <a:pathLst>
                  <a:path extrusionOk="0" h="761" w="1054">
                    <a:moveTo>
                      <a:pt x="48" y="1"/>
                    </a:moveTo>
                    <a:cubicBezTo>
                      <a:pt x="20" y="1"/>
                      <a:pt x="0" y="27"/>
                      <a:pt x="0" y="74"/>
                    </a:cubicBezTo>
                    <a:cubicBezTo>
                      <a:pt x="0" y="136"/>
                      <a:pt x="36" y="207"/>
                      <a:pt x="81" y="234"/>
                    </a:cubicBezTo>
                    <a:lnTo>
                      <a:pt x="973" y="752"/>
                    </a:lnTo>
                    <a:cubicBezTo>
                      <a:pt x="983" y="758"/>
                      <a:pt x="993" y="761"/>
                      <a:pt x="1002" y="761"/>
                    </a:cubicBezTo>
                    <a:cubicBezTo>
                      <a:pt x="1032" y="761"/>
                      <a:pt x="1053" y="728"/>
                      <a:pt x="1053" y="680"/>
                    </a:cubicBezTo>
                    <a:cubicBezTo>
                      <a:pt x="1053" y="618"/>
                      <a:pt x="1017" y="546"/>
                      <a:pt x="973" y="520"/>
                    </a:cubicBezTo>
                    <a:lnTo>
                      <a:pt x="81" y="11"/>
                    </a:lnTo>
                    <a:cubicBezTo>
                      <a:pt x="69" y="4"/>
                      <a:pt x="58"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29" name="Google Shape;1129;g3116e125835_0_18"/>
              <p:cNvGrpSpPr/>
              <p:nvPr/>
            </p:nvGrpSpPr>
            <p:grpSpPr>
              <a:xfrm>
                <a:off x="4742175" y="4074875"/>
                <a:ext cx="533679" cy="414643"/>
                <a:chOff x="3186425" y="4160625"/>
                <a:chExt cx="533679" cy="414643"/>
              </a:xfrm>
            </p:grpSpPr>
            <p:grpSp>
              <p:nvGrpSpPr>
                <p:cNvPr id="1130" name="Google Shape;1130;g3116e125835_0_18"/>
                <p:cNvGrpSpPr/>
                <p:nvPr/>
              </p:nvGrpSpPr>
              <p:grpSpPr>
                <a:xfrm>
                  <a:off x="3248670" y="4212301"/>
                  <a:ext cx="409168" cy="311298"/>
                  <a:chOff x="3248670" y="4212301"/>
                  <a:chExt cx="409168" cy="311298"/>
                </a:xfrm>
              </p:grpSpPr>
              <p:sp>
                <p:nvSpPr>
                  <p:cNvPr id="1131" name="Google Shape;1131;g3116e125835_0_18"/>
                  <p:cNvSpPr/>
                  <p:nvPr/>
                </p:nvSpPr>
                <p:spPr>
                  <a:xfrm>
                    <a:off x="3249849" y="4212301"/>
                    <a:ext cx="337457" cy="246269"/>
                  </a:xfrm>
                  <a:custGeom>
                    <a:rect b="b" l="l" r="r" t="t"/>
                    <a:pathLst>
                      <a:path extrusionOk="0" h="5639" w="7727">
                        <a:moveTo>
                          <a:pt x="7726" y="1303"/>
                        </a:moveTo>
                        <a:cubicBezTo>
                          <a:pt x="7682" y="1187"/>
                          <a:pt x="7637" y="1124"/>
                          <a:pt x="7584" y="1008"/>
                        </a:cubicBezTo>
                        <a:cubicBezTo>
                          <a:pt x="7432" y="696"/>
                          <a:pt x="7209" y="393"/>
                          <a:pt x="6852" y="294"/>
                        </a:cubicBezTo>
                        <a:cubicBezTo>
                          <a:pt x="6549" y="205"/>
                          <a:pt x="6228" y="286"/>
                          <a:pt x="5915" y="312"/>
                        </a:cubicBezTo>
                        <a:cubicBezTo>
                          <a:pt x="5398" y="348"/>
                          <a:pt x="4889" y="250"/>
                          <a:pt x="4381" y="161"/>
                        </a:cubicBezTo>
                        <a:cubicBezTo>
                          <a:pt x="3872" y="71"/>
                          <a:pt x="3346" y="0"/>
                          <a:pt x="2838" y="98"/>
                        </a:cubicBezTo>
                        <a:cubicBezTo>
                          <a:pt x="2338" y="205"/>
                          <a:pt x="1847" y="509"/>
                          <a:pt x="1651" y="990"/>
                        </a:cubicBezTo>
                        <a:cubicBezTo>
                          <a:pt x="1473" y="1436"/>
                          <a:pt x="750" y="1677"/>
                          <a:pt x="527" y="2105"/>
                        </a:cubicBezTo>
                        <a:cubicBezTo>
                          <a:pt x="286" y="2578"/>
                          <a:pt x="545" y="3096"/>
                          <a:pt x="277" y="3560"/>
                        </a:cubicBezTo>
                        <a:cubicBezTo>
                          <a:pt x="1" y="4032"/>
                          <a:pt x="117" y="4675"/>
                          <a:pt x="482" y="5085"/>
                        </a:cubicBezTo>
                        <a:cubicBezTo>
                          <a:pt x="741" y="5370"/>
                          <a:pt x="1080" y="5549"/>
                          <a:pt x="1455" y="5638"/>
                        </a:cubicBezTo>
                      </a:path>
                    </a:pathLst>
                  </a:custGeom>
                  <a:gradFill>
                    <a:gsLst>
                      <a:gs pos="0">
                        <a:schemeClr val="dk2"/>
                      </a:gs>
                      <a:gs pos="100000">
                        <a:schemeClr val="accent1"/>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g3116e125835_0_18"/>
                  <p:cNvSpPr/>
                  <p:nvPr/>
                </p:nvSpPr>
                <p:spPr>
                  <a:xfrm>
                    <a:off x="3304790" y="4265276"/>
                    <a:ext cx="353048" cy="258323"/>
                  </a:xfrm>
                  <a:custGeom>
                    <a:rect b="b" l="l" r="r" t="t"/>
                    <a:pathLst>
                      <a:path extrusionOk="0" h="5915" w="8084">
                        <a:moveTo>
                          <a:pt x="7164" y="72"/>
                        </a:moveTo>
                        <a:cubicBezTo>
                          <a:pt x="6879" y="0"/>
                          <a:pt x="6566" y="72"/>
                          <a:pt x="6281" y="152"/>
                        </a:cubicBezTo>
                        <a:cubicBezTo>
                          <a:pt x="5995" y="241"/>
                          <a:pt x="5710" y="348"/>
                          <a:pt x="5407" y="366"/>
                        </a:cubicBezTo>
                        <a:cubicBezTo>
                          <a:pt x="5050" y="384"/>
                          <a:pt x="4693" y="259"/>
                          <a:pt x="4336" y="188"/>
                        </a:cubicBezTo>
                        <a:cubicBezTo>
                          <a:pt x="3988" y="107"/>
                          <a:pt x="3587" y="90"/>
                          <a:pt x="3292" y="295"/>
                        </a:cubicBezTo>
                        <a:cubicBezTo>
                          <a:pt x="3007" y="491"/>
                          <a:pt x="2481" y="589"/>
                          <a:pt x="2240" y="839"/>
                        </a:cubicBezTo>
                        <a:cubicBezTo>
                          <a:pt x="1954" y="1124"/>
                          <a:pt x="1927" y="1490"/>
                          <a:pt x="1562" y="1669"/>
                        </a:cubicBezTo>
                        <a:cubicBezTo>
                          <a:pt x="884" y="1990"/>
                          <a:pt x="313" y="2596"/>
                          <a:pt x="152" y="3337"/>
                        </a:cubicBezTo>
                        <a:cubicBezTo>
                          <a:pt x="1" y="4068"/>
                          <a:pt x="340" y="4925"/>
                          <a:pt x="1018" y="5246"/>
                        </a:cubicBezTo>
                        <a:cubicBezTo>
                          <a:pt x="1374" y="5406"/>
                          <a:pt x="1776" y="5424"/>
                          <a:pt x="2151" y="5540"/>
                        </a:cubicBezTo>
                        <a:cubicBezTo>
                          <a:pt x="2454" y="5629"/>
                          <a:pt x="2739" y="5781"/>
                          <a:pt x="3060" y="5835"/>
                        </a:cubicBezTo>
                        <a:cubicBezTo>
                          <a:pt x="3596" y="5915"/>
                          <a:pt x="4131" y="5665"/>
                          <a:pt x="4568" y="5335"/>
                        </a:cubicBezTo>
                        <a:cubicBezTo>
                          <a:pt x="5005" y="5014"/>
                          <a:pt x="5380" y="4604"/>
                          <a:pt x="5826" y="4300"/>
                        </a:cubicBezTo>
                        <a:cubicBezTo>
                          <a:pt x="6138" y="4077"/>
                          <a:pt x="6495" y="3899"/>
                          <a:pt x="6789" y="3649"/>
                        </a:cubicBezTo>
                        <a:cubicBezTo>
                          <a:pt x="7012" y="3453"/>
                          <a:pt x="7200" y="3203"/>
                          <a:pt x="7387" y="2962"/>
                        </a:cubicBezTo>
                        <a:cubicBezTo>
                          <a:pt x="7664" y="2596"/>
                          <a:pt x="7949" y="2204"/>
                          <a:pt x="8012" y="1749"/>
                        </a:cubicBezTo>
                        <a:cubicBezTo>
                          <a:pt x="8083" y="1196"/>
                          <a:pt x="7780" y="223"/>
                          <a:pt x="7164" y="72"/>
                        </a:cubicBezTo>
                      </a:path>
                    </a:pathLst>
                  </a:custGeom>
                  <a:gradFill>
                    <a:gsLst>
                      <a:gs pos="0">
                        <a:schemeClr val="dk2"/>
                      </a:gs>
                      <a:gs pos="100000">
                        <a:schemeClr val="accent1"/>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g3116e125835_0_18"/>
                  <p:cNvSpPr/>
                  <p:nvPr/>
                </p:nvSpPr>
                <p:spPr>
                  <a:xfrm>
                    <a:off x="3461010" y="4317465"/>
                    <a:ext cx="51883" cy="56556"/>
                  </a:xfrm>
                  <a:custGeom>
                    <a:rect b="b" l="l" r="r" t="t"/>
                    <a:pathLst>
                      <a:path extrusionOk="0" h="1295" w="1188">
                        <a:moveTo>
                          <a:pt x="848" y="19"/>
                        </a:moveTo>
                        <a:cubicBezTo>
                          <a:pt x="839" y="36"/>
                          <a:pt x="848" y="54"/>
                          <a:pt x="866" y="63"/>
                        </a:cubicBezTo>
                        <a:lnTo>
                          <a:pt x="866" y="63"/>
                        </a:lnTo>
                        <a:cubicBezTo>
                          <a:pt x="1009" y="126"/>
                          <a:pt x="1116" y="268"/>
                          <a:pt x="1125" y="411"/>
                        </a:cubicBezTo>
                        <a:lnTo>
                          <a:pt x="1125" y="411"/>
                        </a:lnTo>
                        <a:cubicBezTo>
                          <a:pt x="1125" y="598"/>
                          <a:pt x="964" y="750"/>
                          <a:pt x="831" y="821"/>
                        </a:cubicBezTo>
                        <a:lnTo>
                          <a:pt x="831" y="821"/>
                        </a:lnTo>
                        <a:cubicBezTo>
                          <a:pt x="715" y="875"/>
                          <a:pt x="599" y="911"/>
                          <a:pt x="474" y="937"/>
                        </a:cubicBezTo>
                        <a:lnTo>
                          <a:pt x="474" y="937"/>
                        </a:lnTo>
                        <a:cubicBezTo>
                          <a:pt x="420" y="955"/>
                          <a:pt x="358" y="973"/>
                          <a:pt x="295" y="991"/>
                        </a:cubicBezTo>
                        <a:lnTo>
                          <a:pt x="295" y="991"/>
                        </a:lnTo>
                        <a:cubicBezTo>
                          <a:pt x="126" y="1053"/>
                          <a:pt x="19" y="1143"/>
                          <a:pt x="1" y="1250"/>
                        </a:cubicBezTo>
                        <a:lnTo>
                          <a:pt x="1" y="1250"/>
                        </a:lnTo>
                        <a:cubicBezTo>
                          <a:pt x="1" y="1268"/>
                          <a:pt x="10" y="1285"/>
                          <a:pt x="28" y="1294"/>
                        </a:cubicBezTo>
                        <a:lnTo>
                          <a:pt x="28" y="1294"/>
                        </a:lnTo>
                        <a:cubicBezTo>
                          <a:pt x="28" y="1294"/>
                          <a:pt x="37" y="1294"/>
                          <a:pt x="37" y="1294"/>
                        </a:cubicBezTo>
                        <a:lnTo>
                          <a:pt x="37" y="1294"/>
                        </a:lnTo>
                        <a:cubicBezTo>
                          <a:pt x="45" y="1294"/>
                          <a:pt x="63" y="1276"/>
                          <a:pt x="63" y="1268"/>
                        </a:cubicBezTo>
                        <a:lnTo>
                          <a:pt x="63" y="1268"/>
                        </a:lnTo>
                        <a:cubicBezTo>
                          <a:pt x="81" y="1152"/>
                          <a:pt x="215" y="1089"/>
                          <a:pt x="313" y="1053"/>
                        </a:cubicBezTo>
                        <a:lnTo>
                          <a:pt x="313" y="1053"/>
                        </a:lnTo>
                        <a:cubicBezTo>
                          <a:pt x="376" y="1036"/>
                          <a:pt x="438" y="1018"/>
                          <a:pt x="492" y="1000"/>
                        </a:cubicBezTo>
                        <a:lnTo>
                          <a:pt x="492" y="1000"/>
                        </a:lnTo>
                        <a:cubicBezTo>
                          <a:pt x="616" y="964"/>
                          <a:pt x="741" y="937"/>
                          <a:pt x="857" y="875"/>
                        </a:cubicBezTo>
                        <a:lnTo>
                          <a:pt x="857" y="875"/>
                        </a:lnTo>
                        <a:cubicBezTo>
                          <a:pt x="1018" y="795"/>
                          <a:pt x="1187" y="625"/>
                          <a:pt x="1187" y="411"/>
                        </a:cubicBezTo>
                        <a:lnTo>
                          <a:pt x="1187" y="411"/>
                        </a:lnTo>
                        <a:cubicBezTo>
                          <a:pt x="1178" y="242"/>
                          <a:pt x="1062" y="81"/>
                          <a:pt x="884" y="1"/>
                        </a:cubicBezTo>
                        <a:lnTo>
                          <a:pt x="884" y="1"/>
                        </a:lnTo>
                        <a:cubicBezTo>
                          <a:pt x="884" y="1"/>
                          <a:pt x="875" y="1"/>
                          <a:pt x="875" y="1"/>
                        </a:cubicBezTo>
                        <a:lnTo>
                          <a:pt x="875" y="1"/>
                        </a:lnTo>
                        <a:cubicBezTo>
                          <a:pt x="857" y="1"/>
                          <a:pt x="848" y="10"/>
                          <a:pt x="848" y="19"/>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g3116e125835_0_18"/>
                  <p:cNvSpPr/>
                  <p:nvPr/>
                </p:nvSpPr>
                <p:spPr>
                  <a:xfrm>
                    <a:off x="3548706" y="4278902"/>
                    <a:ext cx="33934" cy="78348"/>
                  </a:xfrm>
                  <a:custGeom>
                    <a:rect b="b" l="l" r="r" t="t"/>
                    <a:pathLst>
                      <a:path extrusionOk="0" h="1794" w="777">
                        <a:moveTo>
                          <a:pt x="0" y="27"/>
                        </a:moveTo>
                        <a:cubicBezTo>
                          <a:pt x="0" y="36"/>
                          <a:pt x="9" y="54"/>
                          <a:pt x="27" y="63"/>
                        </a:cubicBezTo>
                        <a:lnTo>
                          <a:pt x="27" y="63"/>
                        </a:lnTo>
                        <a:cubicBezTo>
                          <a:pt x="375" y="143"/>
                          <a:pt x="642" y="464"/>
                          <a:pt x="678" y="839"/>
                        </a:cubicBezTo>
                        <a:lnTo>
                          <a:pt x="678" y="839"/>
                        </a:lnTo>
                        <a:cubicBezTo>
                          <a:pt x="714" y="1214"/>
                          <a:pt x="491" y="1588"/>
                          <a:pt x="152" y="1740"/>
                        </a:cubicBezTo>
                        <a:lnTo>
                          <a:pt x="152" y="1740"/>
                        </a:lnTo>
                        <a:cubicBezTo>
                          <a:pt x="134" y="1740"/>
                          <a:pt x="125" y="1758"/>
                          <a:pt x="134" y="1776"/>
                        </a:cubicBezTo>
                        <a:lnTo>
                          <a:pt x="134" y="1776"/>
                        </a:lnTo>
                        <a:cubicBezTo>
                          <a:pt x="134" y="1794"/>
                          <a:pt x="152" y="1794"/>
                          <a:pt x="161" y="1794"/>
                        </a:cubicBezTo>
                        <a:lnTo>
                          <a:pt x="161" y="1794"/>
                        </a:lnTo>
                        <a:cubicBezTo>
                          <a:pt x="161" y="1794"/>
                          <a:pt x="170" y="1794"/>
                          <a:pt x="170" y="1794"/>
                        </a:cubicBezTo>
                        <a:lnTo>
                          <a:pt x="170" y="1794"/>
                        </a:lnTo>
                        <a:cubicBezTo>
                          <a:pt x="544" y="1633"/>
                          <a:pt x="776" y="1232"/>
                          <a:pt x="741" y="830"/>
                        </a:cubicBezTo>
                        <a:lnTo>
                          <a:pt x="741" y="830"/>
                        </a:lnTo>
                        <a:cubicBezTo>
                          <a:pt x="705" y="429"/>
                          <a:pt x="419" y="81"/>
                          <a:pt x="36" y="1"/>
                        </a:cubicBezTo>
                        <a:lnTo>
                          <a:pt x="36" y="1"/>
                        </a:lnTo>
                        <a:cubicBezTo>
                          <a:pt x="36" y="1"/>
                          <a:pt x="36" y="1"/>
                          <a:pt x="27" y="1"/>
                        </a:cubicBezTo>
                        <a:lnTo>
                          <a:pt x="27" y="1"/>
                        </a:lnTo>
                        <a:cubicBezTo>
                          <a:pt x="18" y="1"/>
                          <a:pt x="0" y="9"/>
                          <a:pt x="0" y="27"/>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g3116e125835_0_18"/>
                  <p:cNvSpPr/>
                  <p:nvPr/>
                </p:nvSpPr>
                <p:spPr>
                  <a:xfrm>
                    <a:off x="3404933" y="4414114"/>
                    <a:ext cx="25374" cy="40135"/>
                  </a:xfrm>
                  <a:custGeom>
                    <a:rect b="b" l="l" r="r" t="t"/>
                    <a:pathLst>
                      <a:path extrusionOk="0" h="919" w="581">
                        <a:moveTo>
                          <a:pt x="536" y="0"/>
                        </a:moveTo>
                        <a:cubicBezTo>
                          <a:pt x="339" y="27"/>
                          <a:pt x="161" y="152"/>
                          <a:pt x="81" y="339"/>
                        </a:cubicBezTo>
                        <a:lnTo>
                          <a:pt x="81" y="339"/>
                        </a:lnTo>
                        <a:cubicBezTo>
                          <a:pt x="0" y="518"/>
                          <a:pt x="18" y="741"/>
                          <a:pt x="134" y="901"/>
                        </a:cubicBezTo>
                        <a:lnTo>
                          <a:pt x="134" y="901"/>
                        </a:lnTo>
                        <a:cubicBezTo>
                          <a:pt x="143" y="910"/>
                          <a:pt x="152" y="919"/>
                          <a:pt x="161" y="919"/>
                        </a:cubicBezTo>
                        <a:lnTo>
                          <a:pt x="161" y="919"/>
                        </a:lnTo>
                        <a:cubicBezTo>
                          <a:pt x="170" y="919"/>
                          <a:pt x="170" y="910"/>
                          <a:pt x="179" y="910"/>
                        </a:cubicBezTo>
                        <a:lnTo>
                          <a:pt x="179" y="910"/>
                        </a:lnTo>
                        <a:cubicBezTo>
                          <a:pt x="197" y="901"/>
                          <a:pt x="197" y="883"/>
                          <a:pt x="188" y="865"/>
                        </a:cubicBezTo>
                        <a:lnTo>
                          <a:pt x="188" y="865"/>
                        </a:lnTo>
                        <a:cubicBezTo>
                          <a:pt x="89" y="723"/>
                          <a:pt x="72" y="526"/>
                          <a:pt x="143" y="366"/>
                        </a:cubicBezTo>
                        <a:lnTo>
                          <a:pt x="143" y="366"/>
                        </a:lnTo>
                        <a:cubicBezTo>
                          <a:pt x="214" y="205"/>
                          <a:pt x="375" y="80"/>
                          <a:pt x="544" y="63"/>
                        </a:cubicBezTo>
                        <a:lnTo>
                          <a:pt x="544" y="63"/>
                        </a:lnTo>
                        <a:cubicBezTo>
                          <a:pt x="562" y="63"/>
                          <a:pt x="580" y="45"/>
                          <a:pt x="571" y="27"/>
                        </a:cubicBezTo>
                        <a:lnTo>
                          <a:pt x="571" y="27"/>
                        </a:lnTo>
                        <a:cubicBezTo>
                          <a:pt x="571" y="9"/>
                          <a:pt x="562" y="0"/>
                          <a:pt x="544" y="0"/>
                        </a:cubicBezTo>
                        <a:lnTo>
                          <a:pt x="544" y="0"/>
                        </a:lnTo>
                        <a:cubicBezTo>
                          <a:pt x="544" y="0"/>
                          <a:pt x="544"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g3116e125835_0_18"/>
                  <p:cNvSpPr/>
                  <p:nvPr/>
                </p:nvSpPr>
                <p:spPr>
                  <a:xfrm>
                    <a:off x="3468827" y="4251257"/>
                    <a:ext cx="14456" cy="15984"/>
                  </a:xfrm>
                  <a:custGeom>
                    <a:rect b="b" l="l" r="r" t="t"/>
                    <a:pathLst>
                      <a:path extrusionOk="0" h="366" w="331">
                        <a:moveTo>
                          <a:pt x="54" y="98"/>
                        </a:moveTo>
                        <a:cubicBezTo>
                          <a:pt x="0" y="179"/>
                          <a:pt x="9" y="286"/>
                          <a:pt x="72" y="357"/>
                        </a:cubicBezTo>
                        <a:lnTo>
                          <a:pt x="72" y="357"/>
                        </a:lnTo>
                        <a:cubicBezTo>
                          <a:pt x="72" y="366"/>
                          <a:pt x="81" y="366"/>
                          <a:pt x="90" y="366"/>
                        </a:cubicBezTo>
                        <a:lnTo>
                          <a:pt x="90" y="366"/>
                        </a:lnTo>
                        <a:cubicBezTo>
                          <a:pt x="98" y="366"/>
                          <a:pt x="107" y="366"/>
                          <a:pt x="116" y="366"/>
                        </a:cubicBezTo>
                        <a:lnTo>
                          <a:pt x="116" y="366"/>
                        </a:lnTo>
                        <a:cubicBezTo>
                          <a:pt x="125" y="348"/>
                          <a:pt x="125" y="330"/>
                          <a:pt x="116" y="321"/>
                        </a:cubicBezTo>
                        <a:lnTo>
                          <a:pt x="116" y="321"/>
                        </a:lnTo>
                        <a:cubicBezTo>
                          <a:pt x="72" y="268"/>
                          <a:pt x="72" y="187"/>
                          <a:pt x="107" y="134"/>
                        </a:cubicBezTo>
                        <a:lnTo>
                          <a:pt x="107" y="134"/>
                        </a:lnTo>
                        <a:cubicBezTo>
                          <a:pt x="143" y="80"/>
                          <a:pt x="223" y="54"/>
                          <a:pt x="286" y="72"/>
                        </a:cubicBezTo>
                        <a:lnTo>
                          <a:pt x="286" y="72"/>
                        </a:lnTo>
                        <a:cubicBezTo>
                          <a:pt x="295" y="72"/>
                          <a:pt x="313" y="63"/>
                          <a:pt x="321" y="45"/>
                        </a:cubicBezTo>
                        <a:lnTo>
                          <a:pt x="321" y="45"/>
                        </a:lnTo>
                        <a:cubicBezTo>
                          <a:pt x="330" y="36"/>
                          <a:pt x="321" y="18"/>
                          <a:pt x="304" y="9"/>
                        </a:cubicBezTo>
                        <a:lnTo>
                          <a:pt x="304" y="9"/>
                        </a:lnTo>
                        <a:cubicBezTo>
                          <a:pt x="277" y="0"/>
                          <a:pt x="259" y="0"/>
                          <a:pt x="241" y="0"/>
                        </a:cubicBezTo>
                        <a:lnTo>
                          <a:pt x="241" y="0"/>
                        </a:lnTo>
                        <a:cubicBezTo>
                          <a:pt x="170" y="0"/>
                          <a:pt x="98" y="36"/>
                          <a:pt x="54" y="98"/>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g3116e125835_0_18"/>
                  <p:cNvSpPr/>
                  <p:nvPr/>
                </p:nvSpPr>
                <p:spPr>
                  <a:xfrm>
                    <a:off x="3248670" y="4213043"/>
                    <a:ext cx="407988" cy="309027"/>
                  </a:xfrm>
                  <a:custGeom>
                    <a:rect b="b" l="l" r="r" t="t"/>
                    <a:pathLst>
                      <a:path extrusionOk="0" h="7076" w="9342">
                        <a:moveTo>
                          <a:pt x="2865" y="54"/>
                        </a:moveTo>
                        <a:cubicBezTo>
                          <a:pt x="2704" y="90"/>
                          <a:pt x="2561" y="135"/>
                          <a:pt x="2419" y="197"/>
                        </a:cubicBezTo>
                        <a:lnTo>
                          <a:pt x="2419" y="197"/>
                        </a:lnTo>
                        <a:cubicBezTo>
                          <a:pt x="2419" y="197"/>
                          <a:pt x="2419" y="197"/>
                          <a:pt x="2419" y="206"/>
                        </a:cubicBezTo>
                        <a:lnTo>
                          <a:pt x="2419" y="206"/>
                        </a:lnTo>
                        <a:cubicBezTo>
                          <a:pt x="2062" y="367"/>
                          <a:pt x="1776" y="643"/>
                          <a:pt x="1651" y="964"/>
                        </a:cubicBezTo>
                        <a:lnTo>
                          <a:pt x="1651" y="964"/>
                        </a:lnTo>
                        <a:cubicBezTo>
                          <a:pt x="1633" y="1009"/>
                          <a:pt x="1607" y="1045"/>
                          <a:pt x="1580" y="1089"/>
                        </a:cubicBezTo>
                        <a:lnTo>
                          <a:pt x="1580" y="1089"/>
                        </a:lnTo>
                        <a:cubicBezTo>
                          <a:pt x="1571" y="1089"/>
                          <a:pt x="1562" y="1098"/>
                          <a:pt x="1562" y="1116"/>
                        </a:cubicBezTo>
                        <a:lnTo>
                          <a:pt x="1562" y="1116"/>
                        </a:lnTo>
                        <a:cubicBezTo>
                          <a:pt x="1562" y="1116"/>
                          <a:pt x="1562" y="1116"/>
                          <a:pt x="1562" y="1116"/>
                        </a:cubicBezTo>
                        <a:lnTo>
                          <a:pt x="1562" y="1116"/>
                        </a:lnTo>
                        <a:cubicBezTo>
                          <a:pt x="1446" y="1277"/>
                          <a:pt x="1259" y="1401"/>
                          <a:pt x="1089" y="1535"/>
                        </a:cubicBezTo>
                        <a:lnTo>
                          <a:pt x="1089" y="1535"/>
                        </a:lnTo>
                        <a:cubicBezTo>
                          <a:pt x="866" y="1696"/>
                          <a:pt x="634" y="1856"/>
                          <a:pt x="527" y="2071"/>
                        </a:cubicBezTo>
                        <a:lnTo>
                          <a:pt x="527" y="2071"/>
                        </a:lnTo>
                        <a:cubicBezTo>
                          <a:pt x="402" y="2311"/>
                          <a:pt x="402" y="2561"/>
                          <a:pt x="411" y="2802"/>
                        </a:cubicBezTo>
                        <a:lnTo>
                          <a:pt x="411" y="2802"/>
                        </a:lnTo>
                        <a:cubicBezTo>
                          <a:pt x="411" y="3052"/>
                          <a:pt x="411" y="3293"/>
                          <a:pt x="277" y="3525"/>
                        </a:cubicBezTo>
                        <a:lnTo>
                          <a:pt x="277" y="3525"/>
                        </a:lnTo>
                        <a:cubicBezTo>
                          <a:pt x="1" y="3989"/>
                          <a:pt x="90" y="4649"/>
                          <a:pt x="492" y="5095"/>
                        </a:cubicBezTo>
                        <a:lnTo>
                          <a:pt x="492" y="5095"/>
                        </a:lnTo>
                        <a:cubicBezTo>
                          <a:pt x="732" y="5362"/>
                          <a:pt x="1071" y="5559"/>
                          <a:pt x="1473" y="5657"/>
                        </a:cubicBezTo>
                        <a:lnTo>
                          <a:pt x="1473" y="5657"/>
                        </a:lnTo>
                        <a:cubicBezTo>
                          <a:pt x="1473" y="5657"/>
                          <a:pt x="1473" y="5657"/>
                          <a:pt x="1482" y="5657"/>
                        </a:cubicBezTo>
                        <a:lnTo>
                          <a:pt x="1482" y="5657"/>
                        </a:lnTo>
                        <a:cubicBezTo>
                          <a:pt x="1491" y="5657"/>
                          <a:pt x="1509" y="5648"/>
                          <a:pt x="1509" y="5630"/>
                        </a:cubicBezTo>
                        <a:lnTo>
                          <a:pt x="1509" y="5630"/>
                        </a:lnTo>
                        <a:cubicBezTo>
                          <a:pt x="1509" y="5621"/>
                          <a:pt x="1509" y="5621"/>
                          <a:pt x="1509" y="5612"/>
                        </a:cubicBezTo>
                        <a:lnTo>
                          <a:pt x="1509" y="5612"/>
                        </a:lnTo>
                        <a:cubicBezTo>
                          <a:pt x="1660" y="5987"/>
                          <a:pt x="1937" y="6299"/>
                          <a:pt x="2294" y="6469"/>
                        </a:cubicBezTo>
                        <a:lnTo>
                          <a:pt x="2294" y="6469"/>
                        </a:lnTo>
                        <a:cubicBezTo>
                          <a:pt x="2508" y="6567"/>
                          <a:pt x="2749" y="6620"/>
                          <a:pt x="2981" y="6665"/>
                        </a:cubicBezTo>
                        <a:lnTo>
                          <a:pt x="2981" y="6665"/>
                        </a:lnTo>
                        <a:cubicBezTo>
                          <a:pt x="3132" y="6692"/>
                          <a:pt x="3284" y="6718"/>
                          <a:pt x="3427" y="6763"/>
                        </a:cubicBezTo>
                        <a:lnTo>
                          <a:pt x="3427" y="6763"/>
                        </a:lnTo>
                        <a:cubicBezTo>
                          <a:pt x="3534" y="6799"/>
                          <a:pt x="3650" y="6843"/>
                          <a:pt x="3757" y="6879"/>
                        </a:cubicBezTo>
                        <a:lnTo>
                          <a:pt x="3757" y="6879"/>
                        </a:lnTo>
                        <a:cubicBezTo>
                          <a:pt x="3944" y="6959"/>
                          <a:pt x="4140" y="7031"/>
                          <a:pt x="4337" y="7057"/>
                        </a:cubicBezTo>
                        <a:lnTo>
                          <a:pt x="4337" y="7057"/>
                        </a:lnTo>
                        <a:cubicBezTo>
                          <a:pt x="4408" y="7066"/>
                          <a:pt x="4479" y="7075"/>
                          <a:pt x="4551" y="7075"/>
                        </a:cubicBezTo>
                        <a:lnTo>
                          <a:pt x="4551" y="7075"/>
                        </a:lnTo>
                        <a:cubicBezTo>
                          <a:pt x="5068" y="7075"/>
                          <a:pt x="5541" y="6808"/>
                          <a:pt x="5871" y="6558"/>
                        </a:cubicBezTo>
                        <a:lnTo>
                          <a:pt x="5871" y="6558"/>
                        </a:lnTo>
                        <a:cubicBezTo>
                          <a:pt x="6076" y="6406"/>
                          <a:pt x="6263" y="6237"/>
                          <a:pt x="6451" y="6076"/>
                        </a:cubicBezTo>
                        <a:lnTo>
                          <a:pt x="6451" y="6076"/>
                        </a:lnTo>
                        <a:cubicBezTo>
                          <a:pt x="6665" y="5880"/>
                          <a:pt x="6888" y="5684"/>
                          <a:pt x="7129" y="5514"/>
                        </a:cubicBezTo>
                        <a:lnTo>
                          <a:pt x="7129" y="5514"/>
                        </a:lnTo>
                        <a:cubicBezTo>
                          <a:pt x="7245" y="5434"/>
                          <a:pt x="7370" y="5362"/>
                          <a:pt x="7495" y="5282"/>
                        </a:cubicBezTo>
                        <a:lnTo>
                          <a:pt x="7495" y="5282"/>
                        </a:lnTo>
                        <a:cubicBezTo>
                          <a:pt x="7691" y="5157"/>
                          <a:pt x="7905" y="5032"/>
                          <a:pt x="8092" y="4872"/>
                        </a:cubicBezTo>
                        <a:lnTo>
                          <a:pt x="8092" y="4872"/>
                        </a:lnTo>
                        <a:cubicBezTo>
                          <a:pt x="8217" y="4756"/>
                          <a:pt x="8333" y="4640"/>
                          <a:pt x="8440" y="4506"/>
                        </a:cubicBezTo>
                        <a:lnTo>
                          <a:pt x="8440" y="4506"/>
                        </a:lnTo>
                        <a:lnTo>
                          <a:pt x="8440" y="4506"/>
                        </a:lnTo>
                        <a:lnTo>
                          <a:pt x="8440" y="4506"/>
                        </a:lnTo>
                        <a:cubicBezTo>
                          <a:pt x="8529" y="4399"/>
                          <a:pt x="8610" y="4283"/>
                          <a:pt x="8699" y="4176"/>
                        </a:cubicBezTo>
                        <a:lnTo>
                          <a:pt x="8699" y="4176"/>
                        </a:lnTo>
                        <a:cubicBezTo>
                          <a:pt x="8949" y="3846"/>
                          <a:pt x="9261" y="3427"/>
                          <a:pt x="9323" y="2945"/>
                        </a:cubicBezTo>
                        <a:lnTo>
                          <a:pt x="9323" y="2945"/>
                        </a:lnTo>
                        <a:cubicBezTo>
                          <a:pt x="9332" y="2865"/>
                          <a:pt x="9341" y="2784"/>
                          <a:pt x="9332" y="2686"/>
                        </a:cubicBezTo>
                        <a:lnTo>
                          <a:pt x="9332" y="2686"/>
                        </a:lnTo>
                        <a:cubicBezTo>
                          <a:pt x="9332" y="2686"/>
                          <a:pt x="9332" y="2677"/>
                          <a:pt x="9332" y="2668"/>
                        </a:cubicBezTo>
                        <a:lnTo>
                          <a:pt x="9332" y="2668"/>
                        </a:lnTo>
                        <a:cubicBezTo>
                          <a:pt x="9297" y="2106"/>
                          <a:pt x="9002" y="1375"/>
                          <a:pt x="8458" y="1241"/>
                        </a:cubicBezTo>
                        <a:lnTo>
                          <a:pt x="8458" y="1241"/>
                        </a:lnTo>
                        <a:cubicBezTo>
                          <a:pt x="8235" y="1187"/>
                          <a:pt x="7994" y="1214"/>
                          <a:pt x="7780" y="1259"/>
                        </a:cubicBezTo>
                        <a:lnTo>
                          <a:pt x="7780" y="1259"/>
                        </a:lnTo>
                        <a:cubicBezTo>
                          <a:pt x="7753" y="1187"/>
                          <a:pt x="7718" y="1134"/>
                          <a:pt x="7691" y="1071"/>
                        </a:cubicBezTo>
                        <a:lnTo>
                          <a:pt x="7691" y="1071"/>
                        </a:lnTo>
                        <a:cubicBezTo>
                          <a:pt x="7673" y="1045"/>
                          <a:pt x="7655" y="1009"/>
                          <a:pt x="7637" y="982"/>
                        </a:cubicBezTo>
                        <a:lnTo>
                          <a:pt x="7637" y="982"/>
                        </a:lnTo>
                        <a:cubicBezTo>
                          <a:pt x="7441" y="572"/>
                          <a:pt x="7200" y="331"/>
                          <a:pt x="6888" y="242"/>
                        </a:cubicBezTo>
                        <a:lnTo>
                          <a:pt x="6888" y="242"/>
                        </a:lnTo>
                        <a:cubicBezTo>
                          <a:pt x="6656" y="170"/>
                          <a:pt x="6406" y="206"/>
                          <a:pt x="6165" y="233"/>
                        </a:cubicBezTo>
                        <a:lnTo>
                          <a:pt x="6165" y="233"/>
                        </a:lnTo>
                        <a:cubicBezTo>
                          <a:pt x="6094" y="242"/>
                          <a:pt x="6014" y="251"/>
                          <a:pt x="5942" y="260"/>
                        </a:cubicBezTo>
                        <a:lnTo>
                          <a:pt x="5942" y="260"/>
                        </a:lnTo>
                        <a:cubicBezTo>
                          <a:pt x="5478" y="295"/>
                          <a:pt x="5006" y="215"/>
                          <a:pt x="4542" y="135"/>
                        </a:cubicBezTo>
                        <a:lnTo>
                          <a:pt x="4542" y="135"/>
                        </a:lnTo>
                        <a:lnTo>
                          <a:pt x="4408" y="117"/>
                        </a:lnTo>
                        <a:cubicBezTo>
                          <a:pt x="4087" y="54"/>
                          <a:pt x="3739" y="1"/>
                          <a:pt x="3400" y="1"/>
                        </a:cubicBezTo>
                        <a:lnTo>
                          <a:pt x="3400" y="1"/>
                        </a:lnTo>
                        <a:cubicBezTo>
                          <a:pt x="3221" y="1"/>
                          <a:pt x="3043" y="19"/>
                          <a:pt x="2865" y="54"/>
                        </a:cubicBezTo>
                        <a:moveTo>
                          <a:pt x="2579" y="884"/>
                        </a:moveTo>
                        <a:cubicBezTo>
                          <a:pt x="2552" y="875"/>
                          <a:pt x="2526" y="848"/>
                          <a:pt x="2499" y="813"/>
                        </a:cubicBezTo>
                        <a:lnTo>
                          <a:pt x="2499" y="813"/>
                        </a:lnTo>
                        <a:cubicBezTo>
                          <a:pt x="2383" y="643"/>
                          <a:pt x="2365" y="429"/>
                          <a:pt x="2454" y="251"/>
                        </a:cubicBezTo>
                        <a:lnTo>
                          <a:pt x="2454" y="251"/>
                        </a:lnTo>
                        <a:cubicBezTo>
                          <a:pt x="2588" y="197"/>
                          <a:pt x="2722" y="144"/>
                          <a:pt x="2873" y="117"/>
                        </a:cubicBezTo>
                        <a:lnTo>
                          <a:pt x="2873" y="117"/>
                        </a:lnTo>
                        <a:cubicBezTo>
                          <a:pt x="3346" y="19"/>
                          <a:pt x="3828" y="81"/>
                          <a:pt x="4292" y="153"/>
                        </a:cubicBezTo>
                        <a:lnTo>
                          <a:pt x="4292" y="153"/>
                        </a:lnTo>
                        <a:cubicBezTo>
                          <a:pt x="4292" y="161"/>
                          <a:pt x="4301" y="170"/>
                          <a:pt x="4310" y="170"/>
                        </a:cubicBezTo>
                        <a:lnTo>
                          <a:pt x="4310" y="170"/>
                        </a:lnTo>
                        <a:cubicBezTo>
                          <a:pt x="4372" y="188"/>
                          <a:pt x="4426" y="251"/>
                          <a:pt x="4435" y="322"/>
                        </a:cubicBezTo>
                        <a:lnTo>
                          <a:pt x="4435" y="322"/>
                        </a:lnTo>
                        <a:cubicBezTo>
                          <a:pt x="4435" y="385"/>
                          <a:pt x="4390" y="456"/>
                          <a:pt x="4319" y="474"/>
                        </a:cubicBezTo>
                        <a:lnTo>
                          <a:pt x="4319" y="474"/>
                        </a:lnTo>
                        <a:cubicBezTo>
                          <a:pt x="4310" y="483"/>
                          <a:pt x="4301" y="500"/>
                          <a:pt x="4301" y="518"/>
                        </a:cubicBezTo>
                        <a:lnTo>
                          <a:pt x="4301" y="518"/>
                        </a:lnTo>
                        <a:cubicBezTo>
                          <a:pt x="4310" y="527"/>
                          <a:pt x="4319" y="536"/>
                          <a:pt x="4328" y="536"/>
                        </a:cubicBezTo>
                        <a:lnTo>
                          <a:pt x="4328" y="536"/>
                        </a:lnTo>
                        <a:cubicBezTo>
                          <a:pt x="4337" y="536"/>
                          <a:pt x="4337" y="536"/>
                          <a:pt x="4345" y="536"/>
                        </a:cubicBezTo>
                        <a:lnTo>
                          <a:pt x="4345" y="536"/>
                        </a:lnTo>
                        <a:cubicBezTo>
                          <a:pt x="4435" y="509"/>
                          <a:pt x="4497" y="411"/>
                          <a:pt x="4497" y="313"/>
                        </a:cubicBezTo>
                        <a:lnTo>
                          <a:pt x="4497" y="313"/>
                        </a:lnTo>
                        <a:cubicBezTo>
                          <a:pt x="4497" y="269"/>
                          <a:pt x="4470" y="224"/>
                          <a:pt x="4444" y="179"/>
                        </a:cubicBezTo>
                        <a:lnTo>
                          <a:pt x="4444" y="179"/>
                        </a:lnTo>
                        <a:lnTo>
                          <a:pt x="4533" y="197"/>
                        </a:lnTo>
                        <a:cubicBezTo>
                          <a:pt x="4899" y="260"/>
                          <a:pt x="5273" y="331"/>
                          <a:pt x="5648" y="331"/>
                        </a:cubicBezTo>
                        <a:lnTo>
                          <a:pt x="5648" y="331"/>
                        </a:lnTo>
                        <a:cubicBezTo>
                          <a:pt x="5648" y="331"/>
                          <a:pt x="5648" y="331"/>
                          <a:pt x="5657" y="331"/>
                        </a:cubicBezTo>
                        <a:lnTo>
                          <a:pt x="5657" y="331"/>
                        </a:lnTo>
                        <a:cubicBezTo>
                          <a:pt x="5666" y="331"/>
                          <a:pt x="5666" y="331"/>
                          <a:pt x="5675" y="331"/>
                        </a:cubicBezTo>
                        <a:lnTo>
                          <a:pt x="5675" y="331"/>
                        </a:lnTo>
                        <a:lnTo>
                          <a:pt x="5684" y="331"/>
                        </a:lnTo>
                        <a:cubicBezTo>
                          <a:pt x="5826" y="340"/>
                          <a:pt x="5960" y="465"/>
                          <a:pt x="6014" y="599"/>
                        </a:cubicBezTo>
                        <a:lnTo>
                          <a:pt x="6014" y="599"/>
                        </a:lnTo>
                        <a:cubicBezTo>
                          <a:pt x="6076" y="732"/>
                          <a:pt x="6032" y="911"/>
                          <a:pt x="5916" y="1009"/>
                        </a:cubicBezTo>
                        <a:lnTo>
                          <a:pt x="5916" y="1009"/>
                        </a:lnTo>
                        <a:cubicBezTo>
                          <a:pt x="5907" y="1018"/>
                          <a:pt x="5907" y="1027"/>
                          <a:pt x="5907" y="1036"/>
                        </a:cubicBezTo>
                        <a:lnTo>
                          <a:pt x="5907" y="1036"/>
                        </a:lnTo>
                        <a:cubicBezTo>
                          <a:pt x="5907" y="1054"/>
                          <a:pt x="5916" y="1062"/>
                          <a:pt x="5924" y="1062"/>
                        </a:cubicBezTo>
                        <a:lnTo>
                          <a:pt x="5924" y="1062"/>
                        </a:lnTo>
                        <a:lnTo>
                          <a:pt x="6005" y="1089"/>
                        </a:lnTo>
                        <a:cubicBezTo>
                          <a:pt x="6014" y="1089"/>
                          <a:pt x="6014" y="1089"/>
                          <a:pt x="6014" y="1089"/>
                        </a:cubicBezTo>
                        <a:lnTo>
                          <a:pt x="6014" y="1089"/>
                        </a:lnTo>
                        <a:cubicBezTo>
                          <a:pt x="6032" y="1089"/>
                          <a:pt x="6040" y="1080"/>
                          <a:pt x="6049" y="1062"/>
                        </a:cubicBezTo>
                        <a:lnTo>
                          <a:pt x="6049" y="1062"/>
                        </a:lnTo>
                        <a:cubicBezTo>
                          <a:pt x="6049" y="1054"/>
                          <a:pt x="6040" y="1036"/>
                          <a:pt x="6023" y="1027"/>
                        </a:cubicBezTo>
                        <a:lnTo>
                          <a:pt x="6023" y="1027"/>
                        </a:lnTo>
                        <a:lnTo>
                          <a:pt x="5996" y="1018"/>
                        </a:lnTo>
                        <a:cubicBezTo>
                          <a:pt x="6103" y="902"/>
                          <a:pt x="6139" y="724"/>
                          <a:pt x="6076" y="572"/>
                        </a:cubicBezTo>
                        <a:lnTo>
                          <a:pt x="6076" y="572"/>
                        </a:lnTo>
                        <a:cubicBezTo>
                          <a:pt x="6032" y="474"/>
                          <a:pt x="5960" y="385"/>
                          <a:pt x="5862" y="331"/>
                        </a:cubicBezTo>
                        <a:lnTo>
                          <a:pt x="5862" y="331"/>
                        </a:lnTo>
                        <a:cubicBezTo>
                          <a:pt x="5889" y="322"/>
                          <a:pt x="5916" y="322"/>
                          <a:pt x="5942" y="322"/>
                        </a:cubicBezTo>
                        <a:lnTo>
                          <a:pt x="5942" y="322"/>
                        </a:lnTo>
                        <a:cubicBezTo>
                          <a:pt x="6023" y="313"/>
                          <a:pt x="6103" y="304"/>
                          <a:pt x="6174" y="295"/>
                        </a:cubicBezTo>
                        <a:lnTo>
                          <a:pt x="6174" y="295"/>
                        </a:lnTo>
                        <a:cubicBezTo>
                          <a:pt x="6406" y="269"/>
                          <a:pt x="6647" y="242"/>
                          <a:pt x="6870" y="304"/>
                        </a:cubicBezTo>
                        <a:lnTo>
                          <a:pt x="6870" y="304"/>
                        </a:lnTo>
                        <a:cubicBezTo>
                          <a:pt x="6906" y="313"/>
                          <a:pt x="6933" y="322"/>
                          <a:pt x="6959" y="331"/>
                        </a:cubicBezTo>
                        <a:lnTo>
                          <a:pt x="6959" y="331"/>
                        </a:lnTo>
                        <a:cubicBezTo>
                          <a:pt x="6950" y="349"/>
                          <a:pt x="6950" y="358"/>
                          <a:pt x="6959" y="367"/>
                        </a:cubicBezTo>
                        <a:lnTo>
                          <a:pt x="6959" y="367"/>
                        </a:lnTo>
                        <a:cubicBezTo>
                          <a:pt x="7022" y="429"/>
                          <a:pt x="7066" y="509"/>
                          <a:pt x="7075" y="599"/>
                        </a:cubicBezTo>
                        <a:lnTo>
                          <a:pt x="7075" y="599"/>
                        </a:lnTo>
                        <a:cubicBezTo>
                          <a:pt x="7075" y="616"/>
                          <a:pt x="7093" y="625"/>
                          <a:pt x="7111" y="625"/>
                        </a:cubicBezTo>
                        <a:lnTo>
                          <a:pt x="7111" y="625"/>
                        </a:lnTo>
                        <a:cubicBezTo>
                          <a:pt x="7111" y="625"/>
                          <a:pt x="7111" y="625"/>
                          <a:pt x="7111" y="625"/>
                        </a:cubicBezTo>
                        <a:lnTo>
                          <a:pt x="7111" y="625"/>
                        </a:lnTo>
                        <a:cubicBezTo>
                          <a:pt x="7129" y="625"/>
                          <a:pt x="7138" y="608"/>
                          <a:pt x="7138" y="590"/>
                        </a:cubicBezTo>
                        <a:lnTo>
                          <a:pt x="7138" y="590"/>
                        </a:lnTo>
                        <a:cubicBezTo>
                          <a:pt x="7129" y="518"/>
                          <a:pt x="7102" y="447"/>
                          <a:pt x="7057" y="385"/>
                        </a:cubicBezTo>
                        <a:lnTo>
                          <a:pt x="7057" y="385"/>
                        </a:lnTo>
                        <a:cubicBezTo>
                          <a:pt x="7263" y="500"/>
                          <a:pt x="7441" y="706"/>
                          <a:pt x="7584" y="1009"/>
                        </a:cubicBezTo>
                        <a:lnTo>
                          <a:pt x="7584" y="1009"/>
                        </a:lnTo>
                        <a:cubicBezTo>
                          <a:pt x="7602" y="1045"/>
                          <a:pt x="7619" y="1071"/>
                          <a:pt x="7637" y="1098"/>
                        </a:cubicBezTo>
                        <a:lnTo>
                          <a:pt x="7637" y="1098"/>
                        </a:lnTo>
                        <a:cubicBezTo>
                          <a:pt x="7664" y="1161"/>
                          <a:pt x="7691" y="1205"/>
                          <a:pt x="7718" y="1277"/>
                        </a:cubicBezTo>
                        <a:lnTo>
                          <a:pt x="7718" y="1277"/>
                        </a:lnTo>
                        <a:cubicBezTo>
                          <a:pt x="7664" y="1294"/>
                          <a:pt x="7611" y="1303"/>
                          <a:pt x="7557" y="1321"/>
                        </a:cubicBezTo>
                        <a:lnTo>
                          <a:pt x="7557" y="1321"/>
                        </a:lnTo>
                        <a:cubicBezTo>
                          <a:pt x="7414" y="1366"/>
                          <a:pt x="7280" y="1294"/>
                          <a:pt x="7138" y="1223"/>
                        </a:cubicBezTo>
                        <a:lnTo>
                          <a:pt x="7138" y="1223"/>
                        </a:lnTo>
                        <a:cubicBezTo>
                          <a:pt x="7013" y="1161"/>
                          <a:pt x="6888" y="1098"/>
                          <a:pt x="6736" y="1107"/>
                        </a:cubicBezTo>
                        <a:lnTo>
                          <a:pt x="6736" y="1107"/>
                        </a:lnTo>
                        <a:lnTo>
                          <a:pt x="6736" y="1107"/>
                        </a:lnTo>
                        <a:lnTo>
                          <a:pt x="6736" y="1107"/>
                        </a:lnTo>
                        <a:cubicBezTo>
                          <a:pt x="6727" y="1107"/>
                          <a:pt x="6718" y="1107"/>
                          <a:pt x="6710" y="1107"/>
                        </a:cubicBezTo>
                        <a:lnTo>
                          <a:pt x="6710" y="1107"/>
                        </a:lnTo>
                        <a:cubicBezTo>
                          <a:pt x="6558" y="1116"/>
                          <a:pt x="6397" y="1178"/>
                          <a:pt x="6246" y="1232"/>
                        </a:cubicBezTo>
                        <a:lnTo>
                          <a:pt x="6246" y="1232"/>
                        </a:lnTo>
                        <a:cubicBezTo>
                          <a:pt x="6040" y="1312"/>
                          <a:pt x="5826" y="1393"/>
                          <a:pt x="5630" y="1348"/>
                        </a:cubicBezTo>
                        <a:lnTo>
                          <a:pt x="5630" y="1348"/>
                        </a:lnTo>
                        <a:cubicBezTo>
                          <a:pt x="5166" y="1250"/>
                          <a:pt x="4818" y="1286"/>
                          <a:pt x="4560" y="1464"/>
                        </a:cubicBezTo>
                        <a:lnTo>
                          <a:pt x="4560" y="1464"/>
                        </a:lnTo>
                        <a:cubicBezTo>
                          <a:pt x="4461" y="1526"/>
                          <a:pt x="4337" y="1589"/>
                          <a:pt x="4212" y="1642"/>
                        </a:cubicBezTo>
                        <a:lnTo>
                          <a:pt x="4212" y="1642"/>
                        </a:lnTo>
                        <a:cubicBezTo>
                          <a:pt x="4238" y="1455"/>
                          <a:pt x="4221" y="1205"/>
                          <a:pt x="4140" y="1071"/>
                        </a:cubicBezTo>
                        <a:lnTo>
                          <a:pt x="4140" y="1071"/>
                        </a:lnTo>
                        <a:cubicBezTo>
                          <a:pt x="4042" y="920"/>
                          <a:pt x="3873" y="813"/>
                          <a:pt x="3703" y="777"/>
                        </a:cubicBezTo>
                        <a:lnTo>
                          <a:pt x="3703" y="777"/>
                        </a:lnTo>
                        <a:cubicBezTo>
                          <a:pt x="3667" y="777"/>
                          <a:pt x="3623" y="768"/>
                          <a:pt x="3596" y="768"/>
                        </a:cubicBezTo>
                        <a:lnTo>
                          <a:pt x="3596" y="768"/>
                        </a:lnTo>
                        <a:cubicBezTo>
                          <a:pt x="3543" y="768"/>
                          <a:pt x="3489" y="759"/>
                          <a:pt x="3444" y="750"/>
                        </a:cubicBezTo>
                        <a:lnTo>
                          <a:pt x="3444" y="750"/>
                        </a:lnTo>
                        <a:cubicBezTo>
                          <a:pt x="3364" y="724"/>
                          <a:pt x="3293" y="670"/>
                          <a:pt x="3284" y="599"/>
                        </a:cubicBezTo>
                        <a:lnTo>
                          <a:pt x="3284" y="599"/>
                        </a:lnTo>
                        <a:cubicBezTo>
                          <a:pt x="3284" y="581"/>
                          <a:pt x="3266" y="572"/>
                          <a:pt x="3257" y="572"/>
                        </a:cubicBezTo>
                        <a:lnTo>
                          <a:pt x="3257" y="572"/>
                        </a:lnTo>
                        <a:cubicBezTo>
                          <a:pt x="3239" y="572"/>
                          <a:pt x="3221" y="590"/>
                          <a:pt x="3221" y="608"/>
                        </a:cubicBezTo>
                        <a:lnTo>
                          <a:pt x="3221" y="608"/>
                        </a:lnTo>
                        <a:cubicBezTo>
                          <a:pt x="3230" y="706"/>
                          <a:pt x="3328" y="786"/>
                          <a:pt x="3427" y="804"/>
                        </a:cubicBezTo>
                        <a:lnTo>
                          <a:pt x="3427" y="804"/>
                        </a:lnTo>
                        <a:cubicBezTo>
                          <a:pt x="3480" y="822"/>
                          <a:pt x="3534" y="831"/>
                          <a:pt x="3587" y="831"/>
                        </a:cubicBezTo>
                        <a:lnTo>
                          <a:pt x="3587" y="831"/>
                        </a:lnTo>
                        <a:cubicBezTo>
                          <a:pt x="3623" y="831"/>
                          <a:pt x="3659" y="839"/>
                          <a:pt x="3685" y="839"/>
                        </a:cubicBezTo>
                        <a:lnTo>
                          <a:pt x="3685" y="839"/>
                        </a:lnTo>
                        <a:cubicBezTo>
                          <a:pt x="3846" y="866"/>
                          <a:pt x="3998" y="964"/>
                          <a:pt x="4087" y="1098"/>
                        </a:cubicBezTo>
                        <a:lnTo>
                          <a:pt x="4087" y="1098"/>
                        </a:lnTo>
                        <a:cubicBezTo>
                          <a:pt x="4167" y="1232"/>
                          <a:pt x="4176" y="1500"/>
                          <a:pt x="4140" y="1669"/>
                        </a:cubicBezTo>
                        <a:lnTo>
                          <a:pt x="4140" y="1669"/>
                        </a:lnTo>
                        <a:cubicBezTo>
                          <a:pt x="4131" y="1669"/>
                          <a:pt x="4122" y="1678"/>
                          <a:pt x="4114" y="1678"/>
                        </a:cubicBezTo>
                        <a:lnTo>
                          <a:pt x="4114" y="1678"/>
                        </a:lnTo>
                        <a:cubicBezTo>
                          <a:pt x="3971" y="1732"/>
                          <a:pt x="3828" y="1794"/>
                          <a:pt x="3712" y="1865"/>
                        </a:cubicBezTo>
                        <a:lnTo>
                          <a:pt x="3712" y="1865"/>
                        </a:lnTo>
                        <a:cubicBezTo>
                          <a:pt x="3676" y="1865"/>
                          <a:pt x="3650" y="1874"/>
                          <a:pt x="3632" y="1883"/>
                        </a:cubicBezTo>
                        <a:lnTo>
                          <a:pt x="3632" y="1883"/>
                        </a:lnTo>
                        <a:cubicBezTo>
                          <a:pt x="3623" y="1883"/>
                          <a:pt x="3623" y="1883"/>
                          <a:pt x="3623" y="1883"/>
                        </a:cubicBezTo>
                        <a:lnTo>
                          <a:pt x="3623" y="1883"/>
                        </a:lnTo>
                        <a:cubicBezTo>
                          <a:pt x="3632" y="1874"/>
                          <a:pt x="3623" y="1856"/>
                          <a:pt x="3614" y="1848"/>
                        </a:cubicBezTo>
                        <a:lnTo>
                          <a:pt x="3614" y="1848"/>
                        </a:lnTo>
                        <a:cubicBezTo>
                          <a:pt x="3507" y="1767"/>
                          <a:pt x="3364" y="1740"/>
                          <a:pt x="3230" y="1776"/>
                        </a:cubicBezTo>
                        <a:lnTo>
                          <a:pt x="3230" y="1776"/>
                        </a:lnTo>
                        <a:cubicBezTo>
                          <a:pt x="3105" y="1803"/>
                          <a:pt x="2989" y="1892"/>
                          <a:pt x="2927" y="2008"/>
                        </a:cubicBezTo>
                        <a:lnTo>
                          <a:pt x="2927" y="2008"/>
                        </a:lnTo>
                        <a:cubicBezTo>
                          <a:pt x="2927" y="2026"/>
                          <a:pt x="2927" y="2044"/>
                          <a:pt x="2945" y="2053"/>
                        </a:cubicBezTo>
                        <a:lnTo>
                          <a:pt x="2945" y="2053"/>
                        </a:lnTo>
                        <a:cubicBezTo>
                          <a:pt x="2945" y="2053"/>
                          <a:pt x="2954" y="2062"/>
                          <a:pt x="2963" y="2062"/>
                        </a:cubicBezTo>
                        <a:lnTo>
                          <a:pt x="2963" y="2062"/>
                        </a:lnTo>
                        <a:cubicBezTo>
                          <a:pt x="2972" y="2062"/>
                          <a:pt x="2981" y="2053"/>
                          <a:pt x="2981" y="2044"/>
                        </a:cubicBezTo>
                        <a:lnTo>
                          <a:pt x="2981" y="2044"/>
                        </a:lnTo>
                        <a:lnTo>
                          <a:pt x="3025" y="1999"/>
                        </a:lnTo>
                        <a:cubicBezTo>
                          <a:pt x="3025" y="1999"/>
                          <a:pt x="3025" y="1981"/>
                          <a:pt x="3025" y="1972"/>
                        </a:cubicBezTo>
                        <a:lnTo>
                          <a:pt x="3025" y="1972"/>
                        </a:lnTo>
                        <a:cubicBezTo>
                          <a:pt x="3079" y="1910"/>
                          <a:pt x="3159" y="1856"/>
                          <a:pt x="3248" y="1830"/>
                        </a:cubicBezTo>
                        <a:lnTo>
                          <a:pt x="3248" y="1830"/>
                        </a:lnTo>
                        <a:cubicBezTo>
                          <a:pt x="3355" y="1803"/>
                          <a:pt x="3480" y="1830"/>
                          <a:pt x="3578" y="1892"/>
                        </a:cubicBezTo>
                        <a:lnTo>
                          <a:pt x="3578" y="1892"/>
                        </a:lnTo>
                        <a:cubicBezTo>
                          <a:pt x="3587" y="1901"/>
                          <a:pt x="3596" y="1901"/>
                          <a:pt x="3614" y="1901"/>
                        </a:cubicBezTo>
                        <a:lnTo>
                          <a:pt x="3614" y="1901"/>
                        </a:lnTo>
                        <a:cubicBezTo>
                          <a:pt x="3605" y="1901"/>
                          <a:pt x="3605" y="1910"/>
                          <a:pt x="3605" y="1919"/>
                        </a:cubicBezTo>
                        <a:lnTo>
                          <a:pt x="3605" y="1919"/>
                        </a:lnTo>
                        <a:cubicBezTo>
                          <a:pt x="3614" y="1919"/>
                          <a:pt x="3614" y="1919"/>
                          <a:pt x="3614" y="1919"/>
                        </a:cubicBezTo>
                        <a:lnTo>
                          <a:pt x="3614" y="1919"/>
                        </a:lnTo>
                        <a:cubicBezTo>
                          <a:pt x="3569" y="1955"/>
                          <a:pt x="3534" y="1981"/>
                          <a:pt x="3498" y="2008"/>
                        </a:cubicBezTo>
                        <a:lnTo>
                          <a:pt x="3498" y="2008"/>
                        </a:lnTo>
                        <a:cubicBezTo>
                          <a:pt x="3382" y="2133"/>
                          <a:pt x="3311" y="2267"/>
                          <a:pt x="3239" y="2392"/>
                        </a:cubicBezTo>
                        <a:lnTo>
                          <a:pt x="3239" y="2392"/>
                        </a:lnTo>
                        <a:cubicBezTo>
                          <a:pt x="3132" y="2561"/>
                          <a:pt x="3043" y="2731"/>
                          <a:pt x="2829" y="2829"/>
                        </a:cubicBezTo>
                        <a:lnTo>
                          <a:pt x="2829" y="2829"/>
                        </a:lnTo>
                        <a:cubicBezTo>
                          <a:pt x="2731" y="2882"/>
                          <a:pt x="2624" y="2945"/>
                          <a:pt x="2526" y="3007"/>
                        </a:cubicBezTo>
                        <a:lnTo>
                          <a:pt x="2526" y="3007"/>
                        </a:lnTo>
                        <a:cubicBezTo>
                          <a:pt x="2552" y="2900"/>
                          <a:pt x="2534" y="2775"/>
                          <a:pt x="2481" y="2677"/>
                        </a:cubicBezTo>
                        <a:lnTo>
                          <a:pt x="2481" y="2677"/>
                        </a:lnTo>
                        <a:cubicBezTo>
                          <a:pt x="2419" y="2552"/>
                          <a:pt x="2294" y="2463"/>
                          <a:pt x="2124" y="2401"/>
                        </a:cubicBezTo>
                        <a:lnTo>
                          <a:pt x="2124" y="2401"/>
                        </a:lnTo>
                        <a:cubicBezTo>
                          <a:pt x="2008" y="2374"/>
                          <a:pt x="1892" y="2356"/>
                          <a:pt x="1785" y="2338"/>
                        </a:cubicBezTo>
                        <a:lnTo>
                          <a:pt x="1785" y="2338"/>
                        </a:lnTo>
                        <a:cubicBezTo>
                          <a:pt x="1749" y="2338"/>
                          <a:pt x="1714" y="2329"/>
                          <a:pt x="1678" y="2329"/>
                        </a:cubicBezTo>
                        <a:lnTo>
                          <a:pt x="1678" y="2329"/>
                        </a:lnTo>
                        <a:cubicBezTo>
                          <a:pt x="1633" y="2320"/>
                          <a:pt x="1580" y="2311"/>
                          <a:pt x="1544" y="2285"/>
                        </a:cubicBezTo>
                        <a:lnTo>
                          <a:pt x="1544" y="2285"/>
                        </a:lnTo>
                        <a:cubicBezTo>
                          <a:pt x="1509" y="2267"/>
                          <a:pt x="1482" y="2231"/>
                          <a:pt x="1482" y="2187"/>
                        </a:cubicBezTo>
                        <a:lnTo>
                          <a:pt x="1482" y="2187"/>
                        </a:lnTo>
                        <a:cubicBezTo>
                          <a:pt x="1491" y="2169"/>
                          <a:pt x="1500" y="2151"/>
                          <a:pt x="1517" y="2142"/>
                        </a:cubicBezTo>
                        <a:lnTo>
                          <a:pt x="1517" y="2142"/>
                        </a:lnTo>
                        <a:cubicBezTo>
                          <a:pt x="1526" y="2133"/>
                          <a:pt x="1535" y="2133"/>
                          <a:pt x="1553" y="2133"/>
                        </a:cubicBezTo>
                        <a:lnTo>
                          <a:pt x="1553" y="2133"/>
                        </a:lnTo>
                        <a:cubicBezTo>
                          <a:pt x="1571" y="2142"/>
                          <a:pt x="1589" y="2133"/>
                          <a:pt x="1589" y="2115"/>
                        </a:cubicBezTo>
                        <a:lnTo>
                          <a:pt x="1589" y="2115"/>
                        </a:lnTo>
                        <a:cubicBezTo>
                          <a:pt x="1598" y="2097"/>
                          <a:pt x="1589" y="2079"/>
                          <a:pt x="1571" y="2079"/>
                        </a:cubicBezTo>
                        <a:lnTo>
                          <a:pt x="1571" y="2079"/>
                        </a:lnTo>
                        <a:cubicBezTo>
                          <a:pt x="1544" y="2062"/>
                          <a:pt x="1509" y="2071"/>
                          <a:pt x="1482" y="2088"/>
                        </a:cubicBezTo>
                        <a:lnTo>
                          <a:pt x="1482" y="2088"/>
                        </a:lnTo>
                        <a:cubicBezTo>
                          <a:pt x="1446" y="2106"/>
                          <a:pt x="1428" y="2142"/>
                          <a:pt x="1419" y="2187"/>
                        </a:cubicBezTo>
                        <a:lnTo>
                          <a:pt x="1419" y="2187"/>
                        </a:lnTo>
                        <a:cubicBezTo>
                          <a:pt x="1419" y="2240"/>
                          <a:pt x="1455" y="2303"/>
                          <a:pt x="1509" y="2338"/>
                        </a:cubicBezTo>
                        <a:lnTo>
                          <a:pt x="1509" y="2338"/>
                        </a:lnTo>
                        <a:cubicBezTo>
                          <a:pt x="1562" y="2374"/>
                          <a:pt x="1616" y="2383"/>
                          <a:pt x="1669" y="2392"/>
                        </a:cubicBezTo>
                        <a:lnTo>
                          <a:pt x="1669" y="2392"/>
                        </a:lnTo>
                        <a:cubicBezTo>
                          <a:pt x="1705" y="2392"/>
                          <a:pt x="1741" y="2401"/>
                          <a:pt x="1776" y="2401"/>
                        </a:cubicBezTo>
                        <a:lnTo>
                          <a:pt x="1776" y="2401"/>
                        </a:lnTo>
                        <a:cubicBezTo>
                          <a:pt x="1883" y="2418"/>
                          <a:pt x="1999" y="2427"/>
                          <a:pt x="2097" y="2463"/>
                        </a:cubicBezTo>
                        <a:lnTo>
                          <a:pt x="2097" y="2463"/>
                        </a:lnTo>
                        <a:cubicBezTo>
                          <a:pt x="2258" y="2517"/>
                          <a:pt x="2374" y="2597"/>
                          <a:pt x="2427" y="2713"/>
                        </a:cubicBezTo>
                        <a:lnTo>
                          <a:pt x="2427" y="2713"/>
                        </a:lnTo>
                        <a:cubicBezTo>
                          <a:pt x="2490" y="2838"/>
                          <a:pt x="2499" y="3016"/>
                          <a:pt x="2410" y="3088"/>
                        </a:cubicBezTo>
                        <a:lnTo>
                          <a:pt x="2410" y="3088"/>
                        </a:lnTo>
                        <a:cubicBezTo>
                          <a:pt x="2410" y="3088"/>
                          <a:pt x="2410" y="3088"/>
                          <a:pt x="2410" y="3088"/>
                        </a:cubicBezTo>
                        <a:lnTo>
                          <a:pt x="2410" y="3088"/>
                        </a:lnTo>
                        <a:cubicBezTo>
                          <a:pt x="2178" y="3248"/>
                          <a:pt x="1990" y="3435"/>
                          <a:pt x="1830" y="3641"/>
                        </a:cubicBezTo>
                        <a:lnTo>
                          <a:pt x="1830" y="3641"/>
                        </a:lnTo>
                        <a:cubicBezTo>
                          <a:pt x="1856" y="3435"/>
                          <a:pt x="1776" y="3221"/>
                          <a:pt x="1598" y="3088"/>
                        </a:cubicBezTo>
                        <a:lnTo>
                          <a:pt x="1598" y="3088"/>
                        </a:lnTo>
                        <a:cubicBezTo>
                          <a:pt x="1589" y="3079"/>
                          <a:pt x="1571" y="3079"/>
                          <a:pt x="1562" y="3096"/>
                        </a:cubicBezTo>
                        <a:lnTo>
                          <a:pt x="1562" y="3096"/>
                        </a:lnTo>
                        <a:cubicBezTo>
                          <a:pt x="1544" y="3105"/>
                          <a:pt x="1553" y="3123"/>
                          <a:pt x="1562" y="3132"/>
                        </a:cubicBezTo>
                        <a:lnTo>
                          <a:pt x="1562" y="3132"/>
                        </a:lnTo>
                        <a:cubicBezTo>
                          <a:pt x="1767" y="3293"/>
                          <a:pt x="1830" y="3578"/>
                          <a:pt x="1714" y="3801"/>
                        </a:cubicBezTo>
                        <a:lnTo>
                          <a:pt x="1714" y="3801"/>
                        </a:lnTo>
                        <a:cubicBezTo>
                          <a:pt x="1714" y="3801"/>
                          <a:pt x="1714" y="3801"/>
                          <a:pt x="1714" y="3801"/>
                        </a:cubicBezTo>
                        <a:lnTo>
                          <a:pt x="1714" y="3801"/>
                        </a:lnTo>
                        <a:cubicBezTo>
                          <a:pt x="1669" y="3864"/>
                          <a:pt x="1633" y="3935"/>
                          <a:pt x="1598" y="3998"/>
                        </a:cubicBezTo>
                        <a:lnTo>
                          <a:pt x="1598" y="3998"/>
                        </a:lnTo>
                        <a:cubicBezTo>
                          <a:pt x="1598" y="3998"/>
                          <a:pt x="1598" y="3998"/>
                          <a:pt x="1598" y="4006"/>
                        </a:cubicBezTo>
                        <a:lnTo>
                          <a:pt x="1598" y="4006"/>
                        </a:lnTo>
                        <a:cubicBezTo>
                          <a:pt x="1509" y="4167"/>
                          <a:pt x="1446" y="4345"/>
                          <a:pt x="1410" y="4524"/>
                        </a:cubicBezTo>
                        <a:lnTo>
                          <a:pt x="1410" y="4524"/>
                        </a:lnTo>
                        <a:cubicBezTo>
                          <a:pt x="1330" y="4899"/>
                          <a:pt x="1375" y="5273"/>
                          <a:pt x="1509" y="5603"/>
                        </a:cubicBezTo>
                        <a:lnTo>
                          <a:pt x="1509" y="5603"/>
                        </a:lnTo>
                        <a:cubicBezTo>
                          <a:pt x="1500" y="5594"/>
                          <a:pt x="1491" y="5594"/>
                          <a:pt x="1482" y="5594"/>
                        </a:cubicBezTo>
                        <a:lnTo>
                          <a:pt x="1482" y="5594"/>
                        </a:lnTo>
                        <a:cubicBezTo>
                          <a:pt x="1178" y="5514"/>
                          <a:pt x="902" y="5380"/>
                          <a:pt x="688" y="5193"/>
                        </a:cubicBezTo>
                        <a:lnTo>
                          <a:pt x="688" y="5193"/>
                        </a:lnTo>
                        <a:cubicBezTo>
                          <a:pt x="688" y="5193"/>
                          <a:pt x="688" y="5193"/>
                          <a:pt x="688" y="5193"/>
                        </a:cubicBezTo>
                        <a:lnTo>
                          <a:pt x="688" y="5193"/>
                        </a:lnTo>
                        <a:cubicBezTo>
                          <a:pt x="697" y="5175"/>
                          <a:pt x="679" y="5157"/>
                          <a:pt x="670" y="5157"/>
                        </a:cubicBezTo>
                        <a:lnTo>
                          <a:pt x="670" y="5157"/>
                        </a:lnTo>
                        <a:cubicBezTo>
                          <a:pt x="625" y="5139"/>
                          <a:pt x="608" y="5095"/>
                          <a:pt x="616" y="5050"/>
                        </a:cubicBezTo>
                        <a:lnTo>
                          <a:pt x="616" y="5050"/>
                        </a:lnTo>
                        <a:cubicBezTo>
                          <a:pt x="625" y="5006"/>
                          <a:pt x="661" y="4952"/>
                          <a:pt x="688" y="4916"/>
                        </a:cubicBezTo>
                        <a:lnTo>
                          <a:pt x="688" y="4916"/>
                        </a:lnTo>
                        <a:lnTo>
                          <a:pt x="947" y="4568"/>
                        </a:lnTo>
                        <a:cubicBezTo>
                          <a:pt x="955" y="4551"/>
                          <a:pt x="955" y="4533"/>
                          <a:pt x="938" y="4524"/>
                        </a:cubicBezTo>
                        <a:lnTo>
                          <a:pt x="938" y="4524"/>
                        </a:lnTo>
                        <a:cubicBezTo>
                          <a:pt x="929" y="4506"/>
                          <a:pt x="911" y="4515"/>
                          <a:pt x="893" y="4524"/>
                        </a:cubicBezTo>
                        <a:lnTo>
                          <a:pt x="893" y="4524"/>
                        </a:lnTo>
                        <a:lnTo>
                          <a:pt x="634" y="4881"/>
                        </a:lnTo>
                        <a:cubicBezTo>
                          <a:pt x="608" y="4925"/>
                          <a:pt x="563" y="4979"/>
                          <a:pt x="554" y="5041"/>
                        </a:cubicBezTo>
                        <a:lnTo>
                          <a:pt x="554" y="5041"/>
                        </a:lnTo>
                        <a:cubicBezTo>
                          <a:pt x="554" y="5050"/>
                          <a:pt x="554" y="5059"/>
                          <a:pt x="554" y="5068"/>
                        </a:cubicBezTo>
                        <a:lnTo>
                          <a:pt x="554" y="5068"/>
                        </a:lnTo>
                        <a:cubicBezTo>
                          <a:pt x="545" y="5059"/>
                          <a:pt x="545" y="5050"/>
                          <a:pt x="536" y="5050"/>
                        </a:cubicBezTo>
                        <a:lnTo>
                          <a:pt x="536" y="5050"/>
                        </a:lnTo>
                        <a:cubicBezTo>
                          <a:pt x="161" y="4622"/>
                          <a:pt x="72" y="3998"/>
                          <a:pt x="331" y="3560"/>
                        </a:cubicBezTo>
                        <a:lnTo>
                          <a:pt x="331" y="3560"/>
                        </a:lnTo>
                        <a:cubicBezTo>
                          <a:pt x="331" y="3551"/>
                          <a:pt x="340" y="3543"/>
                          <a:pt x="340" y="3534"/>
                        </a:cubicBezTo>
                        <a:lnTo>
                          <a:pt x="340" y="3534"/>
                        </a:lnTo>
                        <a:cubicBezTo>
                          <a:pt x="349" y="3623"/>
                          <a:pt x="385" y="3712"/>
                          <a:pt x="465" y="3792"/>
                        </a:cubicBezTo>
                        <a:lnTo>
                          <a:pt x="465" y="3792"/>
                        </a:lnTo>
                        <a:cubicBezTo>
                          <a:pt x="563" y="3882"/>
                          <a:pt x="697" y="3935"/>
                          <a:pt x="839" y="3935"/>
                        </a:cubicBezTo>
                        <a:lnTo>
                          <a:pt x="839" y="3935"/>
                        </a:lnTo>
                        <a:cubicBezTo>
                          <a:pt x="857" y="3935"/>
                          <a:pt x="884" y="3935"/>
                          <a:pt x="911" y="3926"/>
                        </a:cubicBezTo>
                        <a:lnTo>
                          <a:pt x="911" y="3926"/>
                        </a:lnTo>
                        <a:cubicBezTo>
                          <a:pt x="929" y="3926"/>
                          <a:pt x="947" y="3908"/>
                          <a:pt x="938" y="3890"/>
                        </a:cubicBezTo>
                        <a:lnTo>
                          <a:pt x="938" y="3890"/>
                        </a:lnTo>
                        <a:cubicBezTo>
                          <a:pt x="938" y="3873"/>
                          <a:pt x="920" y="3864"/>
                          <a:pt x="902" y="3864"/>
                        </a:cubicBezTo>
                        <a:lnTo>
                          <a:pt x="902" y="3864"/>
                        </a:lnTo>
                        <a:cubicBezTo>
                          <a:pt x="759" y="3890"/>
                          <a:pt x="608" y="3846"/>
                          <a:pt x="509" y="3748"/>
                        </a:cubicBezTo>
                        <a:lnTo>
                          <a:pt x="509" y="3748"/>
                        </a:lnTo>
                        <a:cubicBezTo>
                          <a:pt x="402" y="3650"/>
                          <a:pt x="393" y="3534"/>
                          <a:pt x="402" y="3391"/>
                        </a:cubicBezTo>
                        <a:lnTo>
                          <a:pt x="402" y="3391"/>
                        </a:lnTo>
                        <a:cubicBezTo>
                          <a:pt x="474" y="3195"/>
                          <a:pt x="474" y="2998"/>
                          <a:pt x="474" y="2802"/>
                        </a:cubicBezTo>
                        <a:lnTo>
                          <a:pt x="474" y="2802"/>
                        </a:lnTo>
                        <a:cubicBezTo>
                          <a:pt x="474" y="2650"/>
                          <a:pt x="465" y="2499"/>
                          <a:pt x="500" y="2356"/>
                        </a:cubicBezTo>
                        <a:lnTo>
                          <a:pt x="500" y="2356"/>
                        </a:lnTo>
                        <a:cubicBezTo>
                          <a:pt x="500" y="2418"/>
                          <a:pt x="518" y="2481"/>
                          <a:pt x="545" y="2534"/>
                        </a:cubicBezTo>
                        <a:lnTo>
                          <a:pt x="545" y="2534"/>
                        </a:lnTo>
                        <a:cubicBezTo>
                          <a:pt x="634" y="2722"/>
                          <a:pt x="822" y="2847"/>
                          <a:pt x="1027" y="2865"/>
                        </a:cubicBezTo>
                        <a:lnTo>
                          <a:pt x="1027" y="2865"/>
                        </a:lnTo>
                        <a:lnTo>
                          <a:pt x="1027" y="2865"/>
                        </a:lnTo>
                        <a:lnTo>
                          <a:pt x="1027" y="2865"/>
                        </a:lnTo>
                        <a:cubicBezTo>
                          <a:pt x="1045" y="2865"/>
                          <a:pt x="1054" y="2847"/>
                          <a:pt x="1063" y="2838"/>
                        </a:cubicBezTo>
                        <a:lnTo>
                          <a:pt x="1063" y="2838"/>
                        </a:lnTo>
                        <a:cubicBezTo>
                          <a:pt x="1063" y="2820"/>
                          <a:pt x="1045" y="2802"/>
                          <a:pt x="1027" y="2802"/>
                        </a:cubicBezTo>
                        <a:lnTo>
                          <a:pt x="1027" y="2802"/>
                        </a:lnTo>
                        <a:cubicBezTo>
                          <a:pt x="848" y="2784"/>
                          <a:pt x="679" y="2668"/>
                          <a:pt x="608" y="2508"/>
                        </a:cubicBezTo>
                        <a:lnTo>
                          <a:pt x="608" y="2508"/>
                        </a:lnTo>
                        <a:cubicBezTo>
                          <a:pt x="527" y="2347"/>
                          <a:pt x="545" y="2142"/>
                          <a:pt x="652" y="1999"/>
                        </a:cubicBezTo>
                        <a:lnTo>
                          <a:pt x="652" y="1999"/>
                        </a:lnTo>
                        <a:cubicBezTo>
                          <a:pt x="652" y="1999"/>
                          <a:pt x="652" y="1999"/>
                          <a:pt x="652" y="1999"/>
                        </a:cubicBezTo>
                        <a:lnTo>
                          <a:pt x="652" y="1999"/>
                        </a:lnTo>
                        <a:cubicBezTo>
                          <a:pt x="768" y="1848"/>
                          <a:pt x="947" y="1714"/>
                          <a:pt x="1125" y="1580"/>
                        </a:cubicBezTo>
                        <a:lnTo>
                          <a:pt x="1125" y="1580"/>
                        </a:lnTo>
                        <a:cubicBezTo>
                          <a:pt x="1303" y="1446"/>
                          <a:pt x="1500" y="1312"/>
                          <a:pt x="1616" y="1152"/>
                        </a:cubicBezTo>
                        <a:lnTo>
                          <a:pt x="1616" y="1152"/>
                        </a:lnTo>
                        <a:cubicBezTo>
                          <a:pt x="1767" y="1152"/>
                          <a:pt x="1919" y="1232"/>
                          <a:pt x="2008" y="1357"/>
                        </a:cubicBezTo>
                        <a:lnTo>
                          <a:pt x="2008" y="1357"/>
                        </a:lnTo>
                        <a:cubicBezTo>
                          <a:pt x="2097" y="1491"/>
                          <a:pt x="2115" y="1678"/>
                          <a:pt x="2044" y="1821"/>
                        </a:cubicBezTo>
                        <a:lnTo>
                          <a:pt x="2044" y="1821"/>
                        </a:lnTo>
                        <a:cubicBezTo>
                          <a:pt x="2035" y="1839"/>
                          <a:pt x="2044" y="1856"/>
                          <a:pt x="2062" y="1865"/>
                        </a:cubicBezTo>
                        <a:lnTo>
                          <a:pt x="2062" y="1865"/>
                        </a:lnTo>
                        <a:cubicBezTo>
                          <a:pt x="2062" y="1865"/>
                          <a:pt x="2071" y="1865"/>
                          <a:pt x="2071" y="1865"/>
                        </a:cubicBezTo>
                        <a:lnTo>
                          <a:pt x="2071" y="1865"/>
                        </a:lnTo>
                        <a:cubicBezTo>
                          <a:pt x="2088" y="1865"/>
                          <a:pt x="2097" y="1856"/>
                          <a:pt x="2097" y="1848"/>
                        </a:cubicBezTo>
                        <a:lnTo>
                          <a:pt x="2097" y="1848"/>
                        </a:lnTo>
                        <a:cubicBezTo>
                          <a:pt x="2178" y="1687"/>
                          <a:pt x="2160" y="1473"/>
                          <a:pt x="2062" y="1321"/>
                        </a:cubicBezTo>
                        <a:lnTo>
                          <a:pt x="2062" y="1321"/>
                        </a:lnTo>
                        <a:cubicBezTo>
                          <a:pt x="1972" y="1187"/>
                          <a:pt x="1821" y="1098"/>
                          <a:pt x="1660" y="1089"/>
                        </a:cubicBezTo>
                        <a:lnTo>
                          <a:pt x="1660" y="1089"/>
                        </a:lnTo>
                        <a:cubicBezTo>
                          <a:pt x="1678" y="1054"/>
                          <a:pt x="1696" y="1018"/>
                          <a:pt x="1714" y="982"/>
                        </a:cubicBezTo>
                        <a:lnTo>
                          <a:pt x="1714" y="982"/>
                        </a:lnTo>
                        <a:cubicBezTo>
                          <a:pt x="1821" y="706"/>
                          <a:pt x="2062" y="456"/>
                          <a:pt x="2365" y="295"/>
                        </a:cubicBezTo>
                        <a:lnTo>
                          <a:pt x="2365" y="295"/>
                        </a:lnTo>
                        <a:cubicBezTo>
                          <a:pt x="2303" y="474"/>
                          <a:pt x="2338" y="679"/>
                          <a:pt x="2445" y="848"/>
                        </a:cubicBezTo>
                        <a:lnTo>
                          <a:pt x="2445" y="848"/>
                        </a:lnTo>
                        <a:cubicBezTo>
                          <a:pt x="2472" y="884"/>
                          <a:pt x="2508" y="920"/>
                          <a:pt x="2552" y="947"/>
                        </a:cubicBezTo>
                        <a:lnTo>
                          <a:pt x="2552" y="947"/>
                        </a:lnTo>
                        <a:cubicBezTo>
                          <a:pt x="2570" y="947"/>
                          <a:pt x="2579" y="947"/>
                          <a:pt x="2597" y="947"/>
                        </a:cubicBezTo>
                        <a:lnTo>
                          <a:pt x="2597" y="947"/>
                        </a:lnTo>
                        <a:cubicBezTo>
                          <a:pt x="2642" y="947"/>
                          <a:pt x="2686" y="929"/>
                          <a:pt x="2704" y="893"/>
                        </a:cubicBezTo>
                        <a:lnTo>
                          <a:pt x="2704" y="893"/>
                        </a:lnTo>
                        <a:cubicBezTo>
                          <a:pt x="2713" y="875"/>
                          <a:pt x="2704" y="857"/>
                          <a:pt x="2686" y="848"/>
                        </a:cubicBezTo>
                        <a:lnTo>
                          <a:pt x="2686" y="848"/>
                        </a:lnTo>
                        <a:cubicBezTo>
                          <a:pt x="2668" y="839"/>
                          <a:pt x="2650" y="848"/>
                          <a:pt x="2642" y="866"/>
                        </a:cubicBezTo>
                        <a:lnTo>
                          <a:pt x="2642" y="866"/>
                        </a:lnTo>
                        <a:cubicBezTo>
                          <a:pt x="2642" y="875"/>
                          <a:pt x="2615" y="884"/>
                          <a:pt x="2597" y="884"/>
                        </a:cubicBezTo>
                        <a:lnTo>
                          <a:pt x="2597" y="884"/>
                        </a:lnTo>
                        <a:cubicBezTo>
                          <a:pt x="2588" y="884"/>
                          <a:pt x="2579" y="884"/>
                          <a:pt x="2579" y="884"/>
                        </a:cubicBezTo>
                        <a:moveTo>
                          <a:pt x="6701" y="1589"/>
                        </a:moveTo>
                        <a:cubicBezTo>
                          <a:pt x="6710" y="1571"/>
                          <a:pt x="6710" y="1553"/>
                          <a:pt x="6701" y="1544"/>
                        </a:cubicBezTo>
                        <a:lnTo>
                          <a:pt x="6701" y="1544"/>
                        </a:lnTo>
                        <a:cubicBezTo>
                          <a:pt x="6656" y="1500"/>
                          <a:pt x="6594" y="1286"/>
                          <a:pt x="6611" y="1250"/>
                        </a:cubicBezTo>
                        <a:lnTo>
                          <a:pt x="6611" y="1250"/>
                        </a:lnTo>
                        <a:cubicBezTo>
                          <a:pt x="6629" y="1205"/>
                          <a:pt x="6683" y="1170"/>
                          <a:pt x="6736" y="1170"/>
                        </a:cubicBezTo>
                        <a:lnTo>
                          <a:pt x="6736" y="1170"/>
                        </a:lnTo>
                        <a:cubicBezTo>
                          <a:pt x="6736" y="1170"/>
                          <a:pt x="6736" y="1170"/>
                          <a:pt x="6745" y="1170"/>
                        </a:cubicBezTo>
                        <a:lnTo>
                          <a:pt x="6745" y="1170"/>
                        </a:lnTo>
                        <a:cubicBezTo>
                          <a:pt x="6870" y="1161"/>
                          <a:pt x="6995" y="1223"/>
                          <a:pt x="7111" y="1286"/>
                        </a:cubicBezTo>
                        <a:lnTo>
                          <a:pt x="7111" y="1286"/>
                        </a:lnTo>
                        <a:cubicBezTo>
                          <a:pt x="7254" y="1357"/>
                          <a:pt x="7405" y="1437"/>
                          <a:pt x="7575" y="1384"/>
                        </a:cubicBezTo>
                        <a:lnTo>
                          <a:pt x="7575" y="1384"/>
                        </a:lnTo>
                        <a:cubicBezTo>
                          <a:pt x="7843" y="1303"/>
                          <a:pt x="8155" y="1232"/>
                          <a:pt x="8449" y="1303"/>
                        </a:cubicBezTo>
                        <a:lnTo>
                          <a:pt x="8449" y="1303"/>
                        </a:lnTo>
                        <a:cubicBezTo>
                          <a:pt x="8467" y="1303"/>
                          <a:pt x="8494" y="1312"/>
                          <a:pt x="8521" y="1321"/>
                        </a:cubicBezTo>
                        <a:lnTo>
                          <a:pt x="8521" y="1321"/>
                        </a:lnTo>
                        <a:cubicBezTo>
                          <a:pt x="8592" y="1410"/>
                          <a:pt x="8628" y="1535"/>
                          <a:pt x="8601" y="1642"/>
                        </a:cubicBezTo>
                        <a:lnTo>
                          <a:pt x="8601" y="1642"/>
                        </a:lnTo>
                        <a:cubicBezTo>
                          <a:pt x="8574" y="1749"/>
                          <a:pt x="8494" y="1848"/>
                          <a:pt x="8387" y="1892"/>
                        </a:cubicBezTo>
                        <a:lnTo>
                          <a:pt x="8387" y="1892"/>
                        </a:lnTo>
                        <a:cubicBezTo>
                          <a:pt x="8378" y="1901"/>
                          <a:pt x="8369" y="1919"/>
                          <a:pt x="8378" y="1937"/>
                        </a:cubicBezTo>
                        <a:lnTo>
                          <a:pt x="8378" y="1937"/>
                        </a:lnTo>
                        <a:cubicBezTo>
                          <a:pt x="8378" y="1946"/>
                          <a:pt x="8387" y="1955"/>
                          <a:pt x="8405" y="1955"/>
                        </a:cubicBezTo>
                        <a:lnTo>
                          <a:pt x="8405" y="1955"/>
                        </a:lnTo>
                        <a:cubicBezTo>
                          <a:pt x="8405" y="1955"/>
                          <a:pt x="8413" y="1955"/>
                          <a:pt x="8413" y="1955"/>
                        </a:cubicBezTo>
                        <a:lnTo>
                          <a:pt x="8413" y="1955"/>
                        </a:lnTo>
                        <a:cubicBezTo>
                          <a:pt x="8538" y="1901"/>
                          <a:pt x="8636" y="1785"/>
                          <a:pt x="8663" y="1651"/>
                        </a:cubicBezTo>
                        <a:lnTo>
                          <a:pt x="8663" y="1651"/>
                        </a:lnTo>
                        <a:cubicBezTo>
                          <a:pt x="8681" y="1562"/>
                          <a:pt x="8672" y="1464"/>
                          <a:pt x="8628" y="1375"/>
                        </a:cubicBezTo>
                        <a:lnTo>
                          <a:pt x="8628" y="1375"/>
                        </a:lnTo>
                        <a:cubicBezTo>
                          <a:pt x="9011" y="1607"/>
                          <a:pt x="9243" y="2195"/>
                          <a:pt x="9270" y="2677"/>
                        </a:cubicBezTo>
                        <a:lnTo>
                          <a:pt x="9270" y="2677"/>
                        </a:lnTo>
                        <a:cubicBezTo>
                          <a:pt x="9199" y="2775"/>
                          <a:pt x="9047" y="2784"/>
                          <a:pt x="8931" y="2757"/>
                        </a:cubicBezTo>
                        <a:lnTo>
                          <a:pt x="8931" y="2757"/>
                        </a:lnTo>
                        <a:cubicBezTo>
                          <a:pt x="8886" y="2749"/>
                          <a:pt x="8833" y="2731"/>
                          <a:pt x="8788" y="2713"/>
                        </a:cubicBezTo>
                        <a:lnTo>
                          <a:pt x="8788" y="2713"/>
                        </a:lnTo>
                        <a:cubicBezTo>
                          <a:pt x="8699" y="2686"/>
                          <a:pt x="8610" y="2659"/>
                          <a:pt x="8521" y="2650"/>
                        </a:cubicBezTo>
                        <a:lnTo>
                          <a:pt x="8521" y="2650"/>
                        </a:lnTo>
                        <a:cubicBezTo>
                          <a:pt x="8351" y="2642"/>
                          <a:pt x="8182" y="2731"/>
                          <a:pt x="8083" y="2865"/>
                        </a:cubicBezTo>
                        <a:lnTo>
                          <a:pt x="8083" y="2865"/>
                        </a:lnTo>
                        <a:cubicBezTo>
                          <a:pt x="8074" y="2882"/>
                          <a:pt x="8074" y="2900"/>
                          <a:pt x="8092" y="2909"/>
                        </a:cubicBezTo>
                        <a:lnTo>
                          <a:pt x="8092" y="2909"/>
                        </a:lnTo>
                        <a:cubicBezTo>
                          <a:pt x="8101" y="2918"/>
                          <a:pt x="8101" y="2918"/>
                          <a:pt x="8110" y="2918"/>
                        </a:cubicBezTo>
                        <a:lnTo>
                          <a:pt x="8110" y="2918"/>
                        </a:lnTo>
                        <a:cubicBezTo>
                          <a:pt x="8119" y="2918"/>
                          <a:pt x="8128" y="2909"/>
                          <a:pt x="8137" y="2900"/>
                        </a:cubicBezTo>
                        <a:lnTo>
                          <a:pt x="8137" y="2900"/>
                        </a:lnTo>
                        <a:cubicBezTo>
                          <a:pt x="8217" y="2784"/>
                          <a:pt x="8369" y="2713"/>
                          <a:pt x="8521" y="2713"/>
                        </a:cubicBezTo>
                        <a:lnTo>
                          <a:pt x="8521" y="2713"/>
                        </a:lnTo>
                        <a:cubicBezTo>
                          <a:pt x="8601" y="2722"/>
                          <a:pt x="8681" y="2749"/>
                          <a:pt x="8761" y="2775"/>
                        </a:cubicBezTo>
                        <a:lnTo>
                          <a:pt x="8761" y="2775"/>
                        </a:lnTo>
                        <a:cubicBezTo>
                          <a:pt x="8815" y="2784"/>
                          <a:pt x="8868" y="2802"/>
                          <a:pt x="8922" y="2820"/>
                        </a:cubicBezTo>
                        <a:lnTo>
                          <a:pt x="8922" y="2820"/>
                        </a:lnTo>
                        <a:cubicBezTo>
                          <a:pt x="9029" y="2847"/>
                          <a:pt x="9172" y="2838"/>
                          <a:pt x="9270" y="2757"/>
                        </a:cubicBezTo>
                        <a:lnTo>
                          <a:pt x="9270" y="2757"/>
                        </a:lnTo>
                        <a:cubicBezTo>
                          <a:pt x="9270" y="2820"/>
                          <a:pt x="9270" y="2882"/>
                          <a:pt x="9261" y="2945"/>
                        </a:cubicBezTo>
                        <a:lnTo>
                          <a:pt x="9261" y="2945"/>
                        </a:lnTo>
                        <a:cubicBezTo>
                          <a:pt x="9199" y="3400"/>
                          <a:pt x="8904" y="3792"/>
                          <a:pt x="8645" y="4140"/>
                        </a:cubicBezTo>
                        <a:lnTo>
                          <a:pt x="8645" y="4140"/>
                        </a:lnTo>
                        <a:cubicBezTo>
                          <a:pt x="8574" y="4229"/>
                          <a:pt x="8503" y="4319"/>
                          <a:pt x="8431" y="4408"/>
                        </a:cubicBezTo>
                        <a:lnTo>
                          <a:pt x="8431" y="4408"/>
                        </a:lnTo>
                        <a:cubicBezTo>
                          <a:pt x="8396" y="4212"/>
                          <a:pt x="8262" y="3962"/>
                          <a:pt x="8119" y="3864"/>
                        </a:cubicBezTo>
                        <a:lnTo>
                          <a:pt x="8119" y="3864"/>
                        </a:lnTo>
                        <a:cubicBezTo>
                          <a:pt x="7950" y="3757"/>
                          <a:pt x="7727" y="3730"/>
                          <a:pt x="7530" y="3801"/>
                        </a:cubicBezTo>
                        <a:lnTo>
                          <a:pt x="7530" y="3801"/>
                        </a:lnTo>
                        <a:cubicBezTo>
                          <a:pt x="7530" y="3801"/>
                          <a:pt x="7521" y="3810"/>
                          <a:pt x="7512" y="3819"/>
                        </a:cubicBezTo>
                        <a:lnTo>
                          <a:pt x="7512" y="3819"/>
                        </a:lnTo>
                        <a:cubicBezTo>
                          <a:pt x="7512" y="3828"/>
                          <a:pt x="7512" y="3837"/>
                          <a:pt x="7512" y="3846"/>
                        </a:cubicBezTo>
                        <a:lnTo>
                          <a:pt x="7512" y="3846"/>
                        </a:lnTo>
                        <a:cubicBezTo>
                          <a:pt x="7539" y="3899"/>
                          <a:pt x="7611" y="3926"/>
                          <a:pt x="7664" y="3908"/>
                        </a:cubicBezTo>
                        <a:lnTo>
                          <a:pt x="7664" y="3908"/>
                        </a:lnTo>
                        <a:cubicBezTo>
                          <a:pt x="7682" y="3899"/>
                          <a:pt x="7691" y="3882"/>
                          <a:pt x="7682" y="3864"/>
                        </a:cubicBezTo>
                        <a:lnTo>
                          <a:pt x="7682" y="3864"/>
                        </a:lnTo>
                        <a:cubicBezTo>
                          <a:pt x="7673" y="3846"/>
                          <a:pt x="7655" y="3837"/>
                          <a:pt x="7637" y="3846"/>
                        </a:cubicBezTo>
                        <a:lnTo>
                          <a:pt x="7637" y="3846"/>
                        </a:lnTo>
                        <a:cubicBezTo>
                          <a:pt x="7628" y="3846"/>
                          <a:pt x="7619" y="3846"/>
                          <a:pt x="7611" y="3846"/>
                        </a:cubicBezTo>
                        <a:lnTo>
                          <a:pt x="7611" y="3846"/>
                        </a:lnTo>
                        <a:cubicBezTo>
                          <a:pt x="7762" y="3801"/>
                          <a:pt x="7941" y="3828"/>
                          <a:pt x="8083" y="3917"/>
                        </a:cubicBezTo>
                        <a:lnTo>
                          <a:pt x="8083" y="3917"/>
                        </a:lnTo>
                        <a:cubicBezTo>
                          <a:pt x="8226" y="4015"/>
                          <a:pt x="8360" y="4292"/>
                          <a:pt x="8378" y="4479"/>
                        </a:cubicBezTo>
                        <a:lnTo>
                          <a:pt x="8378" y="4479"/>
                        </a:lnTo>
                        <a:cubicBezTo>
                          <a:pt x="8280" y="4595"/>
                          <a:pt x="8173" y="4720"/>
                          <a:pt x="8048" y="4818"/>
                        </a:cubicBezTo>
                        <a:lnTo>
                          <a:pt x="8048" y="4818"/>
                        </a:lnTo>
                        <a:cubicBezTo>
                          <a:pt x="7869" y="4979"/>
                          <a:pt x="7664" y="5104"/>
                          <a:pt x="7459" y="5229"/>
                        </a:cubicBezTo>
                        <a:lnTo>
                          <a:pt x="7459" y="5229"/>
                        </a:lnTo>
                        <a:cubicBezTo>
                          <a:pt x="7423" y="5246"/>
                          <a:pt x="7396" y="5273"/>
                          <a:pt x="7361" y="5291"/>
                        </a:cubicBezTo>
                        <a:lnTo>
                          <a:pt x="7361" y="5291"/>
                        </a:lnTo>
                        <a:cubicBezTo>
                          <a:pt x="7396" y="4881"/>
                          <a:pt x="7120" y="4470"/>
                          <a:pt x="6718" y="4372"/>
                        </a:cubicBezTo>
                        <a:lnTo>
                          <a:pt x="6718" y="4372"/>
                        </a:lnTo>
                        <a:cubicBezTo>
                          <a:pt x="6576" y="4328"/>
                          <a:pt x="6424" y="4328"/>
                          <a:pt x="6272" y="4328"/>
                        </a:cubicBezTo>
                        <a:lnTo>
                          <a:pt x="6272" y="4328"/>
                        </a:lnTo>
                        <a:cubicBezTo>
                          <a:pt x="6049" y="4328"/>
                          <a:pt x="5844" y="4328"/>
                          <a:pt x="5675" y="4212"/>
                        </a:cubicBezTo>
                        <a:lnTo>
                          <a:pt x="5675" y="4212"/>
                        </a:lnTo>
                        <a:cubicBezTo>
                          <a:pt x="5657" y="4203"/>
                          <a:pt x="5639" y="4203"/>
                          <a:pt x="5630" y="4221"/>
                        </a:cubicBezTo>
                        <a:lnTo>
                          <a:pt x="5630" y="4221"/>
                        </a:lnTo>
                        <a:cubicBezTo>
                          <a:pt x="5621" y="4229"/>
                          <a:pt x="5621" y="4256"/>
                          <a:pt x="5639" y="4265"/>
                        </a:cubicBezTo>
                        <a:lnTo>
                          <a:pt x="5639" y="4265"/>
                        </a:lnTo>
                        <a:cubicBezTo>
                          <a:pt x="5826" y="4390"/>
                          <a:pt x="6049" y="4390"/>
                          <a:pt x="6272" y="4390"/>
                        </a:cubicBezTo>
                        <a:lnTo>
                          <a:pt x="6272" y="4390"/>
                        </a:lnTo>
                        <a:cubicBezTo>
                          <a:pt x="6415" y="4390"/>
                          <a:pt x="6567" y="4390"/>
                          <a:pt x="6701" y="4435"/>
                        </a:cubicBezTo>
                        <a:lnTo>
                          <a:pt x="6701" y="4435"/>
                        </a:lnTo>
                        <a:cubicBezTo>
                          <a:pt x="7075" y="4533"/>
                          <a:pt x="7343" y="4934"/>
                          <a:pt x="7298" y="5318"/>
                        </a:cubicBezTo>
                        <a:lnTo>
                          <a:pt x="7298" y="5318"/>
                        </a:lnTo>
                        <a:cubicBezTo>
                          <a:pt x="7289" y="5318"/>
                          <a:pt x="7298" y="5327"/>
                          <a:pt x="7298" y="5327"/>
                        </a:cubicBezTo>
                        <a:lnTo>
                          <a:pt x="7298" y="5327"/>
                        </a:lnTo>
                        <a:cubicBezTo>
                          <a:pt x="7227" y="5371"/>
                          <a:pt x="7156" y="5416"/>
                          <a:pt x="7084" y="5469"/>
                        </a:cubicBezTo>
                        <a:lnTo>
                          <a:pt x="7084" y="5469"/>
                        </a:lnTo>
                        <a:cubicBezTo>
                          <a:pt x="6843" y="5639"/>
                          <a:pt x="6620" y="5835"/>
                          <a:pt x="6406" y="6031"/>
                        </a:cubicBezTo>
                        <a:lnTo>
                          <a:pt x="6406" y="6031"/>
                        </a:lnTo>
                        <a:cubicBezTo>
                          <a:pt x="6397" y="6040"/>
                          <a:pt x="6379" y="6049"/>
                          <a:pt x="6371" y="6058"/>
                        </a:cubicBezTo>
                        <a:lnTo>
                          <a:pt x="6371" y="6058"/>
                        </a:lnTo>
                        <a:cubicBezTo>
                          <a:pt x="6379" y="5898"/>
                          <a:pt x="6299" y="5737"/>
                          <a:pt x="6139" y="5585"/>
                        </a:cubicBezTo>
                        <a:lnTo>
                          <a:pt x="6139" y="5585"/>
                        </a:lnTo>
                        <a:cubicBezTo>
                          <a:pt x="5987" y="5434"/>
                          <a:pt x="5791" y="5345"/>
                          <a:pt x="5612" y="5273"/>
                        </a:cubicBezTo>
                        <a:lnTo>
                          <a:pt x="5612" y="5273"/>
                        </a:lnTo>
                        <a:cubicBezTo>
                          <a:pt x="5568" y="5255"/>
                          <a:pt x="5523" y="5238"/>
                          <a:pt x="5470" y="5229"/>
                        </a:cubicBezTo>
                        <a:lnTo>
                          <a:pt x="5470" y="5229"/>
                        </a:lnTo>
                        <a:cubicBezTo>
                          <a:pt x="5336" y="5175"/>
                          <a:pt x="5193" y="5122"/>
                          <a:pt x="5059" y="5050"/>
                        </a:cubicBezTo>
                        <a:lnTo>
                          <a:pt x="5059" y="5050"/>
                        </a:lnTo>
                        <a:cubicBezTo>
                          <a:pt x="5006" y="5023"/>
                          <a:pt x="4943" y="4979"/>
                          <a:pt x="4907" y="4925"/>
                        </a:cubicBezTo>
                        <a:lnTo>
                          <a:pt x="4907" y="4925"/>
                        </a:lnTo>
                        <a:cubicBezTo>
                          <a:pt x="4881" y="4881"/>
                          <a:pt x="4863" y="4809"/>
                          <a:pt x="4899" y="4765"/>
                        </a:cubicBezTo>
                        <a:lnTo>
                          <a:pt x="4899" y="4765"/>
                        </a:lnTo>
                        <a:cubicBezTo>
                          <a:pt x="4916" y="4738"/>
                          <a:pt x="4943" y="4720"/>
                          <a:pt x="4970" y="4720"/>
                        </a:cubicBezTo>
                        <a:lnTo>
                          <a:pt x="4970" y="4720"/>
                        </a:lnTo>
                        <a:cubicBezTo>
                          <a:pt x="4988" y="4720"/>
                          <a:pt x="5015" y="4720"/>
                          <a:pt x="5032" y="4738"/>
                        </a:cubicBezTo>
                        <a:lnTo>
                          <a:pt x="5032" y="4738"/>
                        </a:lnTo>
                        <a:cubicBezTo>
                          <a:pt x="5041" y="4756"/>
                          <a:pt x="5059" y="4756"/>
                          <a:pt x="5077" y="4747"/>
                        </a:cubicBezTo>
                        <a:lnTo>
                          <a:pt x="5077" y="4747"/>
                        </a:lnTo>
                        <a:cubicBezTo>
                          <a:pt x="5086" y="4729"/>
                          <a:pt x="5086" y="4711"/>
                          <a:pt x="5077" y="4702"/>
                        </a:cubicBezTo>
                        <a:lnTo>
                          <a:pt x="5077" y="4702"/>
                        </a:lnTo>
                        <a:cubicBezTo>
                          <a:pt x="5050" y="4667"/>
                          <a:pt x="5015" y="4658"/>
                          <a:pt x="4970" y="4658"/>
                        </a:cubicBezTo>
                        <a:lnTo>
                          <a:pt x="4970" y="4658"/>
                        </a:lnTo>
                        <a:cubicBezTo>
                          <a:pt x="4916" y="4658"/>
                          <a:pt x="4872" y="4684"/>
                          <a:pt x="4845" y="4729"/>
                        </a:cubicBezTo>
                        <a:lnTo>
                          <a:pt x="4845" y="4729"/>
                        </a:lnTo>
                        <a:cubicBezTo>
                          <a:pt x="4800" y="4800"/>
                          <a:pt x="4818" y="4899"/>
                          <a:pt x="4854" y="4961"/>
                        </a:cubicBezTo>
                        <a:lnTo>
                          <a:pt x="4854" y="4961"/>
                        </a:lnTo>
                        <a:cubicBezTo>
                          <a:pt x="4899" y="5023"/>
                          <a:pt x="4970" y="5068"/>
                          <a:pt x="5032" y="5104"/>
                        </a:cubicBezTo>
                        <a:lnTo>
                          <a:pt x="5032" y="5104"/>
                        </a:lnTo>
                        <a:cubicBezTo>
                          <a:pt x="5166" y="5175"/>
                          <a:pt x="5309" y="5229"/>
                          <a:pt x="5452" y="5282"/>
                        </a:cubicBezTo>
                        <a:lnTo>
                          <a:pt x="5452" y="5282"/>
                        </a:lnTo>
                        <a:cubicBezTo>
                          <a:pt x="5496" y="5300"/>
                          <a:pt x="5541" y="5318"/>
                          <a:pt x="5594" y="5336"/>
                        </a:cubicBezTo>
                        <a:lnTo>
                          <a:pt x="5594" y="5336"/>
                        </a:lnTo>
                        <a:cubicBezTo>
                          <a:pt x="5755" y="5398"/>
                          <a:pt x="5951" y="5487"/>
                          <a:pt x="6094" y="5630"/>
                        </a:cubicBezTo>
                        <a:lnTo>
                          <a:pt x="6094" y="5630"/>
                        </a:lnTo>
                        <a:cubicBezTo>
                          <a:pt x="6263" y="5782"/>
                          <a:pt x="6326" y="5951"/>
                          <a:pt x="6308" y="6112"/>
                        </a:cubicBezTo>
                        <a:lnTo>
                          <a:pt x="6308" y="6112"/>
                        </a:lnTo>
                        <a:cubicBezTo>
                          <a:pt x="6308" y="6112"/>
                          <a:pt x="6308" y="6112"/>
                          <a:pt x="6308" y="6121"/>
                        </a:cubicBezTo>
                        <a:lnTo>
                          <a:pt x="6308" y="6121"/>
                        </a:lnTo>
                        <a:cubicBezTo>
                          <a:pt x="6156" y="6255"/>
                          <a:pt x="5996" y="6388"/>
                          <a:pt x="5835" y="6513"/>
                        </a:cubicBezTo>
                        <a:lnTo>
                          <a:pt x="5835" y="6513"/>
                        </a:lnTo>
                        <a:cubicBezTo>
                          <a:pt x="5505" y="6754"/>
                          <a:pt x="5006" y="7031"/>
                          <a:pt x="4479" y="7013"/>
                        </a:cubicBezTo>
                        <a:lnTo>
                          <a:pt x="4479" y="7013"/>
                        </a:lnTo>
                        <a:cubicBezTo>
                          <a:pt x="4702" y="6897"/>
                          <a:pt x="4854" y="6692"/>
                          <a:pt x="4890" y="6442"/>
                        </a:cubicBezTo>
                        <a:lnTo>
                          <a:pt x="4890" y="6442"/>
                        </a:lnTo>
                        <a:cubicBezTo>
                          <a:pt x="4934" y="6147"/>
                          <a:pt x="4792" y="5826"/>
                          <a:pt x="4542" y="5666"/>
                        </a:cubicBezTo>
                        <a:lnTo>
                          <a:pt x="4542" y="5666"/>
                        </a:lnTo>
                        <a:cubicBezTo>
                          <a:pt x="4524" y="5657"/>
                          <a:pt x="4506" y="5657"/>
                          <a:pt x="4497" y="5675"/>
                        </a:cubicBezTo>
                        <a:lnTo>
                          <a:pt x="4497" y="5675"/>
                        </a:lnTo>
                        <a:cubicBezTo>
                          <a:pt x="4488" y="5684"/>
                          <a:pt x="4497" y="5710"/>
                          <a:pt x="4506" y="5719"/>
                        </a:cubicBezTo>
                        <a:lnTo>
                          <a:pt x="4506" y="5719"/>
                        </a:lnTo>
                        <a:cubicBezTo>
                          <a:pt x="4738" y="5862"/>
                          <a:pt x="4872" y="6156"/>
                          <a:pt x="4827" y="6433"/>
                        </a:cubicBezTo>
                        <a:lnTo>
                          <a:pt x="4827" y="6433"/>
                        </a:lnTo>
                        <a:cubicBezTo>
                          <a:pt x="4792" y="6701"/>
                          <a:pt x="4604" y="6915"/>
                          <a:pt x="4345" y="6995"/>
                        </a:cubicBezTo>
                        <a:lnTo>
                          <a:pt x="4345" y="6995"/>
                        </a:lnTo>
                        <a:cubicBezTo>
                          <a:pt x="4149" y="6968"/>
                          <a:pt x="3962" y="6897"/>
                          <a:pt x="3783" y="6825"/>
                        </a:cubicBezTo>
                        <a:lnTo>
                          <a:pt x="3783" y="6825"/>
                        </a:lnTo>
                        <a:cubicBezTo>
                          <a:pt x="3676" y="6781"/>
                          <a:pt x="3560" y="6736"/>
                          <a:pt x="3444" y="6701"/>
                        </a:cubicBezTo>
                        <a:lnTo>
                          <a:pt x="3444" y="6701"/>
                        </a:lnTo>
                        <a:cubicBezTo>
                          <a:pt x="3293" y="6656"/>
                          <a:pt x="3141" y="6629"/>
                          <a:pt x="2998" y="6602"/>
                        </a:cubicBezTo>
                        <a:lnTo>
                          <a:pt x="2998" y="6602"/>
                        </a:lnTo>
                        <a:cubicBezTo>
                          <a:pt x="3097" y="6576"/>
                          <a:pt x="3186" y="6540"/>
                          <a:pt x="3266" y="6478"/>
                        </a:cubicBezTo>
                        <a:lnTo>
                          <a:pt x="3266" y="6478"/>
                        </a:lnTo>
                        <a:cubicBezTo>
                          <a:pt x="3409" y="6370"/>
                          <a:pt x="3507" y="6192"/>
                          <a:pt x="3516" y="6014"/>
                        </a:cubicBezTo>
                        <a:lnTo>
                          <a:pt x="3516" y="6014"/>
                        </a:lnTo>
                        <a:cubicBezTo>
                          <a:pt x="3516" y="5996"/>
                          <a:pt x="3507" y="5978"/>
                          <a:pt x="3489" y="5978"/>
                        </a:cubicBezTo>
                        <a:lnTo>
                          <a:pt x="3489" y="5978"/>
                        </a:lnTo>
                        <a:cubicBezTo>
                          <a:pt x="3471" y="5978"/>
                          <a:pt x="3453" y="5987"/>
                          <a:pt x="3453" y="6005"/>
                        </a:cubicBezTo>
                        <a:lnTo>
                          <a:pt x="3453" y="6005"/>
                        </a:lnTo>
                        <a:cubicBezTo>
                          <a:pt x="3444" y="6165"/>
                          <a:pt x="3355" y="6326"/>
                          <a:pt x="3221" y="6424"/>
                        </a:cubicBezTo>
                        <a:lnTo>
                          <a:pt x="3221" y="6424"/>
                        </a:lnTo>
                        <a:cubicBezTo>
                          <a:pt x="3097" y="6531"/>
                          <a:pt x="2918" y="6576"/>
                          <a:pt x="2758" y="6549"/>
                        </a:cubicBezTo>
                        <a:lnTo>
                          <a:pt x="2758" y="6549"/>
                        </a:lnTo>
                        <a:cubicBezTo>
                          <a:pt x="2749" y="6549"/>
                          <a:pt x="2749" y="6549"/>
                          <a:pt x="2740" y="6549"/>
                        </a:cubicBezTo>
                        <a:lnTo>
                          <a:pt x="2740" y="6549"/>
                        </a:lnTo>
                        <a:cubicBezTo>
                          <a:pt x="2597" y="6513"/>
                          <a:pt x="2454" y="6478"/>
                          <a:pt x="2320" y="6415"/>
                        </a:cubicBezTo>
                        <a:lnTo>
                          <a:pt x="2320" y="6415"/>
                        </a:lnTo>
                        <a:cubicBezTo>
                          <a:pt x="2106" y="6308"/>
                          <a:pt x="1919" y="6147"/>
                          <a:pt x="1776" y="5951"/>
                        </a:cubicBezTo>
                        <a:lnTo>
                          <a:pt x="1776" y="5951"/>
                        </a:lnTo>
                        <a:cubicBezTo>
                          <a:pt x="1812" y="5960"/>
                          <a:pt x="1856" y="5969"/>
                          <a:pt x="1892" y="5969"/>
                        </a:cubicBezTo>
                        <a:lnTo>
                          <a:pt x="1892" y="5969"/>
                        </a:lnTo>
                        <a:cubicBezTo>
                          <a:pt x="1990" y="5969"/>
                          <a:pt x="2080" y="5933"/>
                          <a:pt x="2160" y="5880"/>
                        </a:cubicBezTo>
                        <a:lnTo>
                          <a:pt x="2160" y="5880"/>
                        </a:lnTo>
                        <a:cubicBezTo>
                          <a:pt x="2267" y="5800"/>
                          <a:pt x="2338" y="5657"/>
                          <a:pt x="2338" y="5514"/>
                        </a:cubicBezTo>
                        <a:lnTo>
                          <a:pt x="2338" y="5514"/>
                        </a:lnTo>
                        <a:cubicBezTo>
                          <a:pt x="2329" y="5496"/>
                          <a:pt x="2320" y="5478"/>
                          <a:pt x="2303" y="5487"/>
                        </a:cubicBezTo>
                        <a:lnTo>
                          <a:pt x="2303" y="5487"/>
                        </a:lnTo>
                        <a:cubicBezTo>
                          <a:pt x="2285" y="5487"/>
                          <a:pt x="2267" y="5496"/>
                          <a:pt x="2267" y="5514"/>
                        </a:cubicBezTo>
                        <a:lnTo>
                          <a:pt x="2267" y="5514"/>
                        </a:lnTo>
                        <a:cubicBezTo>
                          <a:pt x="2276" y="5639"/>
                          <a:pt x="2213" y="5755"/>
                          <a:pt x="2115" y="5826"/>
                        </a:cubicBezTo>
                        <a:lnTo>
                          <a:pt x="2115" y="5826"/>
                        </a:lnTo>
                        <a:cubicBezTo>
                          <a:pt x="2017" y="5907"/>
                          <a:pt x="1892" y="5924"/>
                          <a:pt x="1776" y="5880"/>
                        </a:cubicBezTo>
                        <a:lnTo>
                          <a:pt x="1776" y="5880"/>
                        </a:lnTo>
                        <a:cubicBezTo>
                          <a:pt x="1758" y="5880"/>
                          <a:pt x="1741" y="5880"/>
                          <a:pt x="1741" y="5898"/>
                        </a:cubicBezTo>
                        <a:lnTo>
                          <a:pt x="1741" y="5898"/>
                        </a:lnTo>
                        <a:cubicBezTo>
                          <a:pt x="1482" y="5514"/>
                          <a:pt x="1366" y="5015"/>
                          <a:pt x="1473" y="4542"/>
                        </a:cubicBezTo>
                        <a:lnTo>
                          <a:pt x="1473" y="4542"/>
                        </a:lnTo>
                        <a:cubicBezTo>
                          <a:pt x="1500" y="4399"/>
                          <a:pt x="1544" y="4265"/>
                          <a:pt x="1607" y="4131"/>
                        </a:cubicBezTo>
                        <a:lnTo>
                          <a:pt x="1607" y="4131"/>
                        </a:lnTo>
                        <a:cubicBezTo>
                          <a:pt x="1616" y="4194"/>
                          <a:pt x="1642" y="4247"/>
                          <a:pt x="1714" y="4292"/>
                        </a:cubicBezTo>
                        <a:lnTo>
                          <a:pt x="1714" y="4292"/>
                        </a:lnTo>
                        <a:cubicBezTo>
                          <a:pt x="1776" y="4337"/>
                          <a:pt x="1856" y="4363"/>
                          <a:pt x="1928" y="4363"/>
                        </a:cubicBezTo>
                        <a:lnTo>
                          <a:pt x="1928" y="4363"/>
                        </a:lnTo>
                        <a:cubicBezTo>
                          <a:pt x="1972" y="4363"/>
                          <a:pt x="2017" y="4354"/>
                          <a:pt x="2053" y="4337"/>
                        </a:cubicBezTo>
                        <a:lnTo>
                          <a:pt x="2053" y="4337"/>
                        </a:lnTo>
                        <a:cubicBezTo>
                          <a:pt x="2071" y="4337"/>
                          <a:pt x="2080" y="4319"/>
                          <a:pt x="2071" y="4301"/>
                        </a:cubicBezTo>
                        <a:lnTo>
                          <a:pt x="2071" y="4301"/>
                        </a:lnTo>
                        <a:cubicBezTo>
                          <a:pt x="2071" y="4283"/>
                          <a:pt x="2053" y="4274"/>
                          <a:pt x="2035" y="4283"/>
                        </a:cubicBezTo>
                        <a:lnTo>
                          <a:pt x="2035" y="4283"/>
                        </a:lnTo>
                        <a:cubicBezTo>
                          <a:pt x="1937" y="4319"/>
                          <a:pt x="1830" y="4301"/>
                          <a:pt x="1749" y="4238"/>
                        </a:cubicBezTo>
                        <a:lnTo>
                          <a:pt x="1749" y="4238"/>
                        </a:lnTo>
                        <a:cubicBezTo>
                          <a:pt x="1669" y="4194"/>
                          <a:pt x="1660" y="4122"/>
                          <a:pt x="1660" y="4024"/>
                        </a:cubicBezTo>
                        <a:lnTo>
                          <a:pt x="1660" y="4024"/>
                        </a:lnTo>
                        <a:cubicBezTo>
                          <a:pt x="1830" y="3685"/>
                          <a:pt x="2106" y="3382"/>
                          <a:pt x="2445" y="3141"/>
                        </a:cubicBezTo>
                        <a:lnTo>
                          <a:pt x="2445" y="3141"/>
                        </a:lnTo>
                        <a:lnTo>
                          <a:pt x="2445" y="3141"/>
                        </a:lnTo>
                        <a:cubicBezTo>
                          <a:pt x="2570" y="3043"/>
                          <a:pt x="2713" y="2963"/>
                          <a:pt x="2865" y="2891"/>
                        </a:cubicBezTo>
                        <a:lnTo>
                          <a:pt x="2865" y="2891"/>
                        </a:lnTo>
                        <a:cubicBezTo>
                          <a:pt x="2936" y="2856"/>
                          <a:pt x="2989" y="2811"/>
                          <a:pt x="3043" y="2766"/>
                        </a:cubicBezTo>
                        <a:lnTo>
                          <a:pt x="3043" y="2766"/>
                        </a:lnTo>
                        <a:cubicBezTo>
                          <a:pt x="3230" y="2882"/>
                          <a:pt x="3346" y="3070"/>
                          <a:pt x="3400" y="3320"/>
                        </a:cubicBezTo>
                        <a:lnTo>
                          <a:pt x="3400" y="3320"/>
                        </a:lnTo>
                        <a:cubicBezTo>
                          <a:pt x="3444" y="3560"/>
                          <a:pt x="3391" y="3819"/>
                          <a:pt x="3248" y="4015"/>
                        </a:cubicBezTo>
                        <a:lnTo>
                          <a:pt x="3248" y="4015"/>
                        </a:lnTo>
                        <a:cubicBezTo>
                          <a:pt x="3186" y="4105"/>
                          <a:pt x="3114" y="4176"/>
                          <a:pt x="3043" y="4247"/>
                        </a:cubicBezTo>
                        <a:lnTo>
                          <a:pt x="3043" y="4247"/>
                        </a:lnTo>
                        <a:cubicBezTo>
                          <a:pt x="2998" y="4292"/>
                          <a:pt x="2954" y="4337"/>
                          <a:pt x="2909" y="4390"/>
                        </a:cubicBezTo>
                        <a:lnTo>
                          <a:pt x="2909" y="4390"/>
                        </a:lnTo>
                        <a:cubicBezTo>
                          <a:pt x="2766" y="4551"/>
                          <a:pt x="2695" y="4702"/>
                          <a:pt x="2704" y="4854"/>
                        </a:cubicBezTo>
                        <a:lnTo>
                          <a:pt x="2704" y="4854"/>
                        </a:lnTo>
                        <a:cubicBezTo>
                          <a:pt x="2704" y="4961"/>
                          <a:pt x="2758" y="5068"/>
                          <a:pt x="2838" y="5130"/>
                        </a:cubicBezTo>
                        <a:lnTo>
                          <a:pt x="2838" y="5130"/>
                        </a:lnTo>
                        <a:cubicBezTo>
                          <a:pt x="2891" y="5175"/>
                          <a:pt x="2963" y="5202"/>
                          <a:pt x="3025" y="5202"/>
                        </a:cubicBezTo>
                        <a:lnTo>
                          <a:pt x="3025" y="5202"/>
                        </a:lnTo>
                        <a:cubicBezTo>
                          <a:pt x="3034" y="5202"/>
                          <a:pt x="3043" y="5202"/>
                          <a:pt x="3061" y="5202"/>
                        </a:cubicBezTo>
                        <a:lnTo>
                          <a:pt x="3061" y="5202"/>
                        </a:lnTo>
                        <a:cubicBezTo>
                          <a:pt x="3079" y="5202"/>
                          <a:pt x="3088" y="5184"/>
                          <a:pt x="3088" y="5166"/>
                        </a:cubicBezTo>
                        <a:lnTo>
                          <a:pt x="3088" y="5166"/>
                        </a:lnTo>
                        <a:cubicBezTo>
                          <a:pt x="3079" y="5148"/>
                          <a:pt x="3070" y="5139"/>
                          <a:pt x="3052" y="5139"/>
                        </a:cubicBezTo>
                        <a:lnTo>
                          <a:pt x="3052" y="5139"/>
                        </a:lnTo>
                        <a:cubicBezTo>
                          <a:pt x="2989" y="5148"/>
                          <a:pt x="2927" y="5130"/>
                          <a:pt x="2882" y="5086"/>
                        </a:cubicBezTo>
                        <a:lnTo>
                          <a:pt x="2882" y="5086"/>
                        </a:lnTo>
                        <a:cubicBezTo>
                          <a:pt x="2811" y="5023"/>
                          <a:pt x="2766" y="4943"/>
                          <a:pt x="2766" y="4854"/>
                        </a:cubicBezTo>
                        <a:lnTo>
                          <a:pt x="2766" y="4854"/>
                        </a:lnTo>
                        <a:cubicBezTo>
                          <a:pt x="2758" y="4720"/>
                          <a:pt x="2820" y="4577"/>
                          <a:pt x="2954" y="4426"/>
                        </a:cubicBezTo>
                        <a:lnTo>
                          <a:pt x="2954" y="4426"/>
                        </a:lnTo>
                        <a:cubicBezTo>
                          <a:pt x="2998" y="4381"/>
                          <a:pt x="3043" y="4337"/>
                          <a:pt x="3088" y="4292"/>
                        </a:cubicBezTo>
                        <a:lnTo>
                          <a:pt x="3088" y="4292"/>
                        </a:lnTo>
                        <a:cubicBezTo>
                          <a:pt x="3159" y="4221"/>
                          <a:pt x="3239" y="4140"/>
                          <a:pt x="3302" y="4060"/>
                        </a:cubicBezTo>
                        <a:lnTo>
                          <a:pt x="3302" y="4060"/>
                        </a:lnTo>
                        <a:cubicBezTo>
                          <a:pt x="3453" y="3846"/>
                          <a:pt x="3516" y="3560"/>
                          <a:pt x="3462" y="3302"/>
                        </a:cubicBezTo>
                        <a:lnTo>
                          <a:pt x="3462" y="3302"/>
                        </a:lnTo>
                        <a:cubicBezTo>
                          <a:pt x="3409" y="3043"/>
                          <a:pt x="3284" y="2847"/>
                          <a:pt x="3088" y="2722"/>
                        </a:cubicBezTo>
                        <a:lnTo>
                          <a:pt x="3088" y="2722"/>
                        </a:lnTo>
                        <a:cubicBezTo>
                          <a:pt x="3168" y="2633"/>
                          <a:pt x="3230" y="2526"/>
                          <a:pt x="3293" y="2418"/>
                        </a:cubicBezTo>
                        <a:lnTo>
                          <a:pt x="3293" y="2418"/>
                        </a:lnTo>
                        <a:cubicBezTo>
                          <a:pt x="3364" y="2294"/>
                          <a:pt x="3436" y="2169"/>
                          <a:pt x="3543" y="2053"/>
                        </a:cubicBezTo>
                        <a:lnTo>
                          <a:pt x="3543" y="2053"/>
                        </a:lnTo>
                        <a:cubicBezTo>
                          <a:pt x="3596" y="2008"/>
                          <a:pt x="3659" y="1964"/>
                          <a:pt x="3730" y="1919"/>
                        </a:cubicBezTo>
                        <a:lnTo>
                          <a:pt x="3730" y="1919"/>
                        </a:lnTo>
                        <a:cubicBezTo>
                          <a:pt x="3855" y="1910"/>
                          <a:pt x="3980" y="1972"/>
                          <a:pt x="4042" y="2017"/>
                        </a:cubicBezTo>
                        <a:lnTo>
                          <a:pt x="4042" y="2017"/>
                        </a:lnTo>
                        <a:cubicBezTo>
                          <a:pt x="4399" y="2240"/>
                          <a:pt x="4595" y="2659"/>
                          <a:pt x="4551" y="3070"/>
                        </a:cubicBezTo>
                        <a:lnTo>
                          <a:pt x="4551" y="3070"/>
                        </a:lnTo>
                        <a:cubicBezTo>
                          <a:pt x="4551" y="3079"/>
                          <a:pt x="4560" y="3096"/>
                          <a:pt x="4568" y="3096"/>
                        </a:cubicBezTo>
                        <a:lnTo>
                          <a:pt x="4568" y="3096"/>
                        </a:lnTo>
                        <a:cubicBezTo>
                          <a:pt x="4577" y="3105"/>
                          <a:pt x="4577" y="3105"/>
                          <a:pt x="4586" y="3105"/>
                        </a:cubicBezTo>
                        <a:lnTo>
                          <a:pt x="4586" y="3105"/>
                        </a:lnTo>
                        <a:cubicBezTo>
                          <a:pt x="4586" y="3105"/>
                          <a:pt x="4595" y="3105"/>
                          <a:pt x="4604" y="3096"/>
                        </a:cubicBezTo>
                        <a:lnTo>
                          <a:pt x="4604" y="3096"/>
                        </a:lnTo>
                        <a:lnTo>
                          <a:pt x="4667" y="3061"/>
                        </a:lnTo>
                        <a:cubicBezTo>
                          <a:pt x="4676" y="3052"/>
                          <a:pt x="4684" y="3034"/>
                          <a:pt x="4676" y="3016"/>
                        </a:cubicBezTo>
                        <a:lnTo>
                          <a:pt x="4676" y="3016"/>
                        </a:lnTo>
                        <a:cubicBezTo>
                          <a:pt x="4667" y="2998"/>
                          <a:pt x="4640" y="2998"/>
                          <a:pt x="4631" y="3007"/>
                        </a:cubicBezTo>
                        <a:lnTo>
                          <a:pt x="4631" y="3007"/>
                        </a:lnTo>
                        <a:lnTo>
                          <a:pt x="4622" y="3007"/>
                        </a:lnTo>
                        <a:cubicBezTo>
                          <a:pt x="4640" y="2597"/>
                          <a:pt x="4426" y="2187"/>
                          <a:pt x="4078" y="1964"/>
                        </a:cubicBezTo>
                        <a:lnTo>
                          <a:pt x="4078" y="1964"/>
                        </a:lnTo>
                        <a:cubicBezTo>
                          <a:pt x="3998" y="1910"/>
                          <a:pt x="3917" y="1883"/>
                          <a:pt x="3837" y="1865"/>
                        </a:cubicBezTo>
                        <a:lnTo>
                          <a:pt x="3837" y="1865"/>
                        </a:lnTo>
                        <a:cubicBezTo>
                          <a:pt x="3935" y="1821"/>
                          <a:pt x="4033" y="1776"/>
                          <a:pt x="4140" y="1732"/>
                        </a:cubicBezTo>
                        <a:lnTo>
                          <a:pt x="4140" y="1732"/>
                        </a:lnTo>
                        <a:cubicBezTo>
                          <a:pt x="4310" y="1669"/>
                          <a:pt x="4470" y="1598"/>
                          <a:pt x="4595" y="1517"/>
                        </a:cubicBezTo>
                        <a:lnTo>
                          <a:pt x="4595" y="1517"/>
                        </a:lnTo>
                        <a:cubicBezTo>
                          <a:pt x="4747" y="1410"/>
                          <a:pt x="4943" y="1357"/>
                          <a:pt x="5175" y="1357"/>
                        </a:cubicBezTo>
                        <a:lnTo>
                          <a:pt x="5175" y="1357"/>
                        </a:lnTo>
                        <a:cubicBezTo>
                          <a:pt x="5273" y="1357"/>
                          <a:pt x="5371" y="1366"/>
                          <a:pt x="5478" y="1384"/>
                        </a:cubicBezTo>
                        <a:lnTo>
                          <a:pt x="5478" y="1384"/>
                        </a:lnTo>
                        <a:cubicBezTo>
                          <a:pt x="5273" y="1491"/>
                          <a:pt x="5122" y="1705"/>
                          <a:pt x="5113" y="1937"/>
                        </a:cubicBezTo>
                        <a:lnTo>
                          <a:pt x="5113" y="1937"/>
                        </a:lnTo>
                        <a:cubicBezTo>
                          <a:pt x="5113" y="1955"/>
                          <a:pt x="5122" y="1972"/>
                          <a:pt x="5139" y="1972"/>
                        </a:cubicBezTo>
                        <a:lnTo>
                          <a:pt x="5139" y="1972"/>
                        </a:lnTo>
                        <a:lnTo>
                          <a:pt x="5202" y="1981"/>
                        </a:lnTo>
                        <a:cubicBezTo>
                          <a:pt x="5211" y="1981"/>
                          <a:pt x="5211" y="1981"/>
                          <a:pt x="5211" y="1981"/>
                        </a:cubicBezTo>
                        <a:lnTo>
                          <a:pt x="5211" y="1981"/>
                        </a:lnTo>
                        <a:cubicBezTo>
                          <a:pt x="5229" y="1981"/>
                          <a:pt x="5238" y="1972"/>
                          <a:pt x="5238" y="1955"/>
                        </a:cubicBezTo>
                        <a:lnTo>
                          <a:pt x="5238" y="1955"/>
                        </a:lnTo>
                        <a:cubicBezTo>
                          <a:pt x="5246" y="1937"/>
                          <a:pt x="5229" y="1919"/>
                          <a:pt x="5211" y="1919"/>
                        </a:cubicBezTo>
                        <a:lnTo>
                          <a:pt x="5211" y="1919"/>
                        </a:lnTo>
                        <a:lnTo>
                          <a:pt x="5175" y="1910"/>
                        </a:lnTo>
                        <a:cubicBezTo>
                          <a:pt x="5193" y="1714"/>
                          <a:pt x="5336" y="1517"/>
                          <a:pt x="5514" y="1437"/>
                        </a:cubicBezTo>
                        <a:lnTo>
                          <a:pt x="5514" y="1437"/>
                        </a:lnTo>
                        <a:cubicBezTo>
                          <a:pt x="5532" y="1428"/>
                          <a:pt x="5541" y="1410"/>
                          <a:pt x="5532" y="1393"/>
                        </a:cubicBezTo>
                        <a:lnTo>
                          <a:pt x="5532" y="1393"/>
                        </a:lnTo>
                        <a:cubicBezTo>
                          <a:pt x="5559" y="1401"/>
                          <a:pt x="5585" y="1401"/>
                          <a:pt x="5621" y="1410"/>
                        </a:cubicBezTo>
                        <a:lnTo>
                          <a:pt x="5621" y="1410"/>
                        </a:lnTo>
                        <a:cubicBezTo>
                          <a:pt x="5826" y="1455"/>
                          <a:pt x="6049" y="1375"/>
                          <a:pt x="6272" y="1294"/>
                        </a:cubicBezTo>
                        <a:lnTo>
                          <a:pt x="6272" y="1294"/>
                        </a:lnTo>
                        <a:cubicBezTo>
                          <a:pt x="6371" y="1250"/>
                          <a:pt x="6469" y="1214"/>
                          <a:pt x="6576" y="1187"/>
                        </a:cubicBezTo>
                        <a:lnTo>
                          <a:pt x="6576" y="1187"/>
                        </a:lnTo>
                        <a:cubicBezTo>
                          <a:pt x="6567" y="1205"/>
                          <a:pt x="6558" y="1214"/>
                          <a:pt x="6558" y="1223"/>
                        </a:cubicBezTo>
                        <a:lnTo>
                          <a:pt x="6558" y="1223"/>
                        </a:lnTo>
                        <a:cubicBezTo>
                          <a:pt x="6522" y="1294"/>
                          <a:pt x="6602" y="1535"/>
                          <a:pt x="6656" y="1589"/>
                        </a:cubicBezTo>
                        <a:lnTo>
                          <a:pt x="6656" y="1589"/>
                        </a:lnTo>
                        <a:cubicBezTo>
                          <a:pt x="6656" y="1589"/>
                          <a:pt x="6665" y="1598"/>
                          <a:pt x="6674" y="1598"/>
                        </a:cubicBezTo>
                        <a:lnTo>
                          <a:pt x="6674" y="1598"/>
                        </a:lnTo>
                        <a:cubicBezTo>
                          <a:pt x="6683" y="1598"/>
                          <a:pt x="6692" y="1589"/>
                          <a:pt x="6701" y="1589"/>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8" name="Google Shape;1138;g3116e125835_0_18"/>
                <p:cNvSpPr/>
                <p:nvPr/>
              </p:nvSpPr>
              <p:spPr>
                <a:xfrm>
                  <a:off x="3186425" y="4160625"/>
                  <a:ext cx="533679" cy="414643"/>
                </a:xfrm>
                <a:custGeom>
                  <a:rect b="b" l="l" r="r" t="t"/>
                  <a:pathLst>
                    <a:path extrusionOk="0" h="8886" w="11437">
                      <a:moveTo>
                        <a:pt x="2855" y="18"/>
                      </a:moveTo>
                      <a:lnTo>
                        <a:pt x="2061" y="1223"/>
                      </a:lnTo>
                      <a:cubicBezTo>
                        <a:pt x="2052" y="1223"/>
                        <a:pt x="2043" y="1223"/>
                        <a:pt x="2034" y="1223"/>
                      </a:cubicBezTo>
                      <a:lnTo>
                        <a:pt x="2034" y="1223"/>
                      </a:lnTo>
                      <a:cubicBezTo>
                        <a:pt x="1981" y="1223"/>
                        <a:pt x="1936" y="1267"/>
                        <a:pt x="1936" y="1321"/>
                      </a:cubicBezTo>
                      <a:lnTo>
                        <a:pt x="1936" y="1321"/>
                      </a:lnTo>
                      <a:cubicBezTo>
                        <a:pt x="1936" y="1339"/>
                        <a:pt x="1945" y="1357"/>
                        <a:pt x="1954" y="1365"/>
                      </a:cubicBezTo>
                      <a:lnTo>
                        <a:pt x="1954" y="1365"/>
                      </a:lnTo>
                      <a:lnTo>
                        <a:pt x="437" y="2900"/>
                      </a:lnTo>
                      <a:cubicBezTo>
                        <a:pt x="428" y="2900"/>
                        <a:pt x="411" y="2900"/>
                        <a:pt x="402" y="2900"/>
                      </a:cubicBezTo>
                      <a:lnTo>
                        <a:pt x="402" y="2900"/>
                      </a:lnTo>
                      <a:cubicBezTo>
                        <a:pt x="348" y="2900"/>
                        <a:pt x="303" y="2944"/>
                        <a:pt x="303" y="2998"/>
                      </a:cubicBezTo>
                      <a:lnTo>
                        <a:pt x="303" y="2998"/>
                      </a:lnTo>
                      <a:cubicBezTo>
                        <a:pt x="303" y="3034"/>
                        <a:pt x="321" y="3060"/>
                        <a:pt x="357" y="3078"/>
                      </a:cubicBezTo>
                      <a:lnTo>
                        <a:pt x="357" y="3078"/>
                      </a:lnTo>
                      <a:lnTo>
                        <a:pt x="63" y="4827"/>
                      </a:lnTo>
                      <a:cubicBezTo>
                        <a:pt x="27" y="4845"/>
                        <a:pt x="0" y="4880"/>
                        <a:pt x="0" y="4925"/>
                      </a:cubicBezTo>
                      <a:lnTo>
                        <a:pt x="0" y="4925"/>
                      </a:lnTo>
                      <a:cubicBezTo>
                        <a:pt x="0" y="4970"/>
                        <a:pt x="36" y="5014"/>
                        <a:pt x="89" y="5023"/>
                      </a:cubicBezTo>
                      <a:lnTo>
                        <a:pt x="89" y="5023"/>
                      </a:lnTo>
                      <a:lnTo>
                        <a:pt x="660" y="6227"/>
                      </a:lnTo>
                      <a:cubicBezTo>
                        <a:pt x="634" y="6245"/>
                        <a:pt x="625" y="6272"/>
                        <a:pt x="625" y="6308"/>
                      </a:cubicBezTo>
                      <a:lnTo>
                        <a:pt x="625" y="6308"/>
                      </a:lnTo>
                      <a:cubicBezTo>
                        <a:pt x="625" y="6361"/>
                        <a:pt x="669" y="6406"/>
                        <a:pt x="723" y="6406"/>
                      </a:cubicBezTo>
                      <a:lnTo>
                        <a:pt x="723" y="6406"/>
                      </a:lnTo>
                      <a:cubicBezTo>
                        <a:pt x="741" y="6406"/>
                        <a:pt x="758" y="6397"/>
                        <a:pt x="767" y="6388"/>
                      </a:cubicBezTo>
                      <a:lnTo>
                        <a:pt x="767" y="6388"/>
                      </a:lnTo>
                      <a:cubicBezTo>
                        <a:pt x="1338" y="6745"/>
                        <a:pt x="2177" y="7280"/>
                        <a:pt x="2409" y="7467"/>
                      </a:cubicBezTo>
                      <a:lnTo>
                        <a:pt x="2409" y="7467"/>
                      </a:lnTo>
                      <a:cubicBezTo>
                        <a:pt x="2400" y="7476"/>
                        <a:pt x="2400" y="7494"/>
                        <a:pt x="2400" y="7512"/>
                      </a:cubicBezTo>
                      <a:lnTo>
                        <a:pt x="2400" y="7512"/>
                      </a:lnTo>
                      <a:cubicBezTo>
                        <a:pt x="2400" y="7566"/>
                        <a:pt x="2445" y="7610"/>
                        <a:pt x="2498" y="7610"/>
                      </a:cubicBezTo>
                      <a:lnTo>
                        <a:pt x="2498" y="7610"/>
                      </a:lnTo>
                      <a:cubicBezTo>
                        <a:pt x="2525" y="7610"/>
                        <a:pt x="2552" y="7592"/>
                        <a:pt x="2569" y="7574"/>
                      </a:cubicBezTo>
                      <a:lnTo>
                        <a:pt x="2569" y="7574"/>
                      </a:lnTo>
                      <a:lnTo>
                        <a:pt x="3934" y="8065"/>
                      </a:lnTo>
                      <a:cubicBezTo>
                        <a:pt x="3943" y="8119"/>
                        <a:pt x="3979" y="8163"/>
                        <a:pt x="4032" y="8163"/>
                      </a:cubicBezTo>
                      <a:lnTo>
                        <a:pt x="4032" y="8163"/>
                      </a:lnTo>
                      <a:cubicBezTo>
                        <a:pt x="4068" y="8163"/>
                        <a:pt x="4095" y="8145"/>
                        <a:pt x="4113" y="8128"/>
                      </a:cubicBezTo>
                      <a:lnTo>
                        <a:pt x="4113" y="8128"/>
                      </a:lnTo>
                      <a:lnTo>
                        <a:pt x="5915" y="8788"/>
                      </a:lnTo>
                      <a:lnTo>
                        <a:pt x="5915" y="8788"/>
                      </a:lnTo>
                      <a:lnTo>
                        <a:pt x="5915" y="8788"/>
                      </a:lnTo>
                      <a:cubicBezTo>
                        <a:pt x="5915" y="8841"/>
                        <a:pt x="5959" y="8886"/>
                        <a:pt x="6013" y="8886"/>
                      </a:cubicBezTo>
                      <a:lnTo>
                        <a:pt x="6013" y="8886"/>
                      </a:lnTo>
                      <a:cubicBezTo>
                        <a:pt x="6075" y="8886"/>
                        <a:pt x="6120" y="8841"/>
                        <a:pt x="6120" y="8788"/>
                      </a:cubicBezTo>
                      <a:lnTo>
                        <a:pt x="6120" y="8788"/>
                      </a:lnTo>
                      <a:cubicBezTo>
                        <a:pt x="6120" y="8779"/>
                        <a:pt x="6111" y="8770"/>
                        <a:pt x="6111" y="8761"/>
                      </a:cubicBezTo>
                      <a:lnTo>
                        <a:pt x="6111" y="8761"/>
                      </a:lnTo>
                      <a:lnTo>
                        <a:pt x="8636" y="6861"/>
                      </a:lnTo>
                      <a:cubicBezTo>
                        <a:pt x="8645" y="6870"/>
                        <a:pt x="8671" y="6879"/>
                        <a:pt x="8689" y="6879"/>
                      </a:cubicBezTo>
                      <a:lnTo>
                        <a:pt x="8689" y="6879"/>
                      </a:lnTo>
                      <a:cubicBezTo>
                        <a:pt x="8743" y="6879"/>
                        <a:pt x="8787" y="6834"/>
                        <a:pt x="8787" y="6780"/>
                      </a:cubicBezTo>
                      <a:lnTo>
                        <a:pt x="8787" y="6780"/>
                      </a:lnTo>
                      <a:cubicBezTo>
                        <a:pt x="8787" y="6763"/>
                        <a:pt x="8787" y="6754"/>
                        <a:pt x="8778" y="6736"/>
                      </a:cubicBezTo>
                      <a:lnTo>
                        <a:pt x="8778" y="6736"/>
                      </a:lnTo>
                      <a:lnTo>
                        <a:pt x="10438" y="5210"/>
                      </a:lnTo>
                      <a:cubicBezTo>
                        <a:pt x="10447" y="5219"/>
                        <a:pt x="10465" y="5228"/>
                        <a:pt x="10482" y="5228"/>
                      </a:cubicBezTo>
                      <a:lnTo>
                        <a:pt x="10482" y="5228"/>
                      </a:lnTo>
                      <a:cubicBezTo>
                        <a:pt x="10536" y="5228"/>
                        <a:pt x="10580" y="5184"/>
                        <a:pt x="10580" y="5130"/>
                      </a:cubicBezTo>
                      <a:lnTo>
                        <a:pt x="10580" y="5130"/>
                      </a:lnTo>
                      <a:cubicBezTo>
                        <a:pt x="10580" y="5103"/>
                        <a:pt x="10572" y="5077"/>
                        <a:pt x="10554" y="5059"/>
                      </a:cubicBezTo>
                      <a:lnTo>
                        <a:pt x="10554" y="5059"/>
                      </a:lnTo>
                      <a:lnTo>
                        <a:pt x="11330" y="3506"/>
                      </a:lnTo>
                      <a:cubicBezTo>
                        <a:pt x="11330" y="3506"/>
                        <a:pt x="11330" y="3506"/>
                        <a:pt x="11339" y="3506"/>
                      </a:cubicBezTo>
                      <a:lnTo>
                        <a:pt x="11339" y="3506"/>
                      </a:lnTo>
                      <a:cubicBezTo>
                        <a:pt x="11392" y="3506"/>
                        <a:pt x="11437" y="3462"/>
                        <a:pt x="11437" y="3408"/>
                      </a:cubicBezTo>
                      <a:lnTo>
                        <a:pt x="11437" y="3408"/>
                      </a:lnTo>
                      <a:cubicBezTo>
                        <a:pt x="11437" y="3364"/>
                        <a:pt x="11410" y="3328"/>
                        <a:pt x="11374" y="3310"/>
                      </a:cubicBezTo>
                      <a:lnTo>
                        <a:pt x="11374" y="3310"/>
                      </a:lnTo>
                      <a:cubicBezTo>
                        <a:pt x="11321" y="3052"/>
                        <a:pt x="11053" y="2418"/>
                        <a:pt x="10812" y="1856"/>
                      </a:cubicBezTo>
                      <a:lnTo>
                        <a:pt x="10812" y="1856"/>
                      </a:lnTo>
                      <a:cubicBezTo>
                        <a:pt x="10830" y="1838"/>
                        <a:pt x="10839" y="1811"/>
                        <a:pt x="10839" y="1785"/>
                      </a:cubicBezTo>
                      <a:lnTo>
                        <a:pt x="10839" y="1785"/>
                      </a:lnTo>
                      <a:cubicBezTo>
                        <a:pt x="10839" y="1731"/>
                        <a:pt x="10795" y="1687"/>
                        <a:pt x="10741" y="1687"/>
                      </a:cubicBezTo>
                      <a:lnTo>
                        <a:pt x="10741" y="1687"/>
                      </a:lnTo>
                      <a:cubicBezTo>
                        <a:pt x="10723" y="1687"/>
                        <a:pt x="10705" y="1696"/>
                        <a:pt x="10688" y="1704"/>
                      </a:cubicBezTo>
                      <a:lnTo>
                        <a:pt x="10688" y="1704"/>
                      </a:lnTo>
                      <a:lnTo>
                        <a:pt x="8877" y="536"/>
                      </a:lnTo>
                      <a:cubicBezTo>
                        <a:pt x="8877" y="527"/>
                        <a:pt x="8886" y="518"/>
                        <a:pt x="8886" y="509"/>
                      </a:cubicBezTo>
                      <a:lnTo>
                        <a:pt x="8886" y="509"/>
                      </a:lnTo>
                      <a:cubicBezTo>
                        <a:pt x="8886" y="456"/>
                        <a:pt x="8841" y="411"/>
                        <a:pt x="8778" y="411"/>
                      </a:cubicBezTo>
                      <a:lnTo>
                        <a:pt x="8778" y="411"/>
                      </a:lnTo>
                      <a:cubicBezTo>
                        <a:pt x="8752" y="411"/>
                        <a:pt x="8716" y="429"/>
                        <a:pt x="8698" y="456"/>
                      </a:cubicBezTo>
                      <a:lnTo>
                        <a:pt x="8698" y="456"/>
                      </a:lnTo>
                      <a:lnTo>
                        <a:pt x="7440" y="143"/>
                      </a:lnTo>
                      <a:cubicBezTo>
                        <a:pt x="7431" y="99"/>
                        <a:pt x="7387" y="63"/>
                        <a:pt x="7342" y="63"/>
                      </a:cubicBezTo>
                      <a:lnTo>
                        <a:pt x="7342" y="63"/>
                      </a:lnTo>
                      <a:cubicBezTo>
                        <a:pt x="7298" y="63"/>
                        <a:pt x="7262" y="90"/>
                        <a:pt x="7253" y="125"/>
                      </a:cubicBezTo>
                      <a:lnTo>
                        <a:pt x="7253" y="125"/>
                      </a:lnTo>
                      <a:cubicBezTo>
                        <a:pt x="7083" y="117"/>
                        <a:pt x="6736" y="117"/>
                        <a:pt x="5977" y="117"/>
                      </a:cubicBezTo>
                      <a:lnTo>
                        <a:pt x="5977" y="117"/>
                      </a:lnTo>
                      <a:cubicBezTo>
                        <a:pt x="5460" y="125"/>
                        <a:pt x="4942" y="125"/>
                        <a:pt x="4719" y="125"/>
                      </a:cubicBezTo>
                      <a:lnTo>
                        <a:pt x="4719" y="125"/>
                      </a:lnTo>
                      <a:cubicBezTo>
                        <a:pt x="4702" y="99"/>
                        <a:pt x="4666" y="81"/>
                        <a:pt x="4630" y="81"/>
                      </a:cubicBezTo>
                      <a:lnTo>
                        <a:pt x="4630" y="81"/>
                      </a:lnTo>
                      <a:cubicBezTo>
                        <a:pt x="4594" y="81"/>
                        <a:pt x="4568" y="99"/>
                        <a:pt x="4550" y="125"/>
                      </a:cubicBezTo>
                      <a:lnTo>
                        <a:pt x="4550" y="125"/>
                      </a:lnTo>
                      <a:lnTo>
                        <a:pt x="2891" y="1"/>
                      </a:lnTo>
                      <a:cubicBezTo>
                        <a:pt x="2891" y="1"/>
                        <a:pt x="2882" y="1"/>
                        <a:pt x="2882" y="1"/>
                      </a:cubicBezTo>
                      <a:lnTo>
                        <a:pt x="2882" y="1"/>
                      </a:lnTo>
                      <a:cubicBezTo>
                        <a:pt x="2873" y="1"/>
                        <a:pt x="2864" y="9"/>
                        <a:pt x="2855" y="18"/>
                      </a:cubicBezTo>
                      <a:moveTo>
                        <a:pt x="2132" y="1330"/>
                      </a:moveTo>
                      <a:cubicBezTo>
                        <a:pt x="2132" y="1330"/>
                        <a:pt x="2132" y="1330"/>
                        <a:pt x="2132" y="1321"/>
                      </a:cubicBezTo>
                      <a:lnTo>
                        <a:pt x="2132" y="1321"/>
                      </a:lnTo>
                      <a:cubicBezTo>
                        <a:pt x="2132" y="1303"/>
                        <a:pt x="2123" y="1276"/>
                        <a:pt x="2114" y="1258"/>
                      </a:cubicBezTo>
                      <a:lnTo>
                        <a:pt x="2114" y="1258"/>
                      </a:lnTo>
                      <a:lnTo>
                        <a:pt x="2899" y="63"/>
                      </a:lnTo>
                      <a:lnTo>
                        <a:pt x="4532" y="188"/>
                      </a:lnTo>
                      <a:cubicBezTo>
                        <a:pt x="4541" y="232"/>
                        <a:pt x="4586" y="277"/>
                        <a:pt x="4630" y="277"/>
                      </a:cubicBezTo>
                      <a:lnTo>
                        <a:pt x="4630" y="277"/>
                      </a:lnTo>
                      <a:lnTo>
                        <a:pt x="5719" y="2088"/>
                      </a:lnTo>
                      <a:cubicBezTo>
                        <a:pt x="5710" y="2097"/>
                        <a:pt x="5701" y="2106"/>
                        <a:pt x="5701" y="2115"/>
                      </a:cubicBezTo>
                      <a:lnTo>
                        <a:pt x="5701" y="2115"/>
                      </a:lnTo>
                      <a:lnTo>
                        <a:pt x="4755" y="2008"/>
                      </a:lnTo>
                      <a:cubicBezTo>
                        <a:pt x="4746" y="1963"/>
                        <a:pt x="4710" y="1936"/>
                        <a:pt x="4666" y="1936"/>
                      </a:cubicBezTo>
                      <a:lnTo>
                        <a:pt x="4666" y="1936"/>
                      </a:lnTo>
                      <a:cubicBezTo>
                        <a:pt x="4630" y="1936"/>
                        <a:pt x="4594" y="1945"/>
                        <a:pt x="4577" y="1972"/>
                      </a:cubicBezTo>
                      <a:lnTo>
                        <a:pt x="4577" y="1972"/>
                      </a:lnTo>
                      <a:close/>
                      <a:moveTo>
                        <a:pt x="4764" y="188"/>
                      </a:moveTo>
                      <a:cubicBezTo>
                        <a:pt x="5674" y="179"/>
                        <a:pt x="6869" y="179"/>
                        <a:pt x="7244" y="188"/>
                      </a:cubicBezTo>
                      <a:lnTo>
                        <a:pt x="7244" y="188"/>
                      </a:lnTo>
                      <a:cubicBezTo>
                        <a:pt x="7253" y="215"/>
                        <a:pt x="7271" y="232"/>
                        <a:pt x="7298" y="250"/>
                      </a:cubicBezTo>
                      <a:lnTo>
                        <a:pt x="7298" y="250"/>
                      </a:lnTo>
                      <a:cubicBezTo>
                        <a:pt x="7244" y="384"/>
                        <a:pt x="7155" y="634"/>
                        <a:pt x="7039" y="1000"/>
                      </a:cubicBezTo>
                      <a:lnTo>
                        <a:pt x="7039" y="1000"/>
                      </a:lnTo>
                      <a:cubicBezTo>
                        <a:pt x="7012" y="1000"/>
                        <a:pt x="6985" y="1018"/>
                        <a:pt x="6967" y="1035"/>
                      </a:cubicBezTo>
                      <a:lnTo>
                        <a:pt x="6967" y="1035"/>
                      </a:lnTo>
                      <a:close/>
                      <a:moveTo>
                        <a:pt x="7449" y="3132"/>
                      </a:moveTo>
                      <a:lnTo>
                        <a:pt x="7092" y="1187"/>
                      </a:lnTo>
                      <a:cubicBezTo>
                        <a:pt x="7119" y="1169"/>
                        <a:pt x="7146" y="1134"/>
                        <a:pt x="7146" y="1098"/>
                      </a:cubicBezTo>
                      <a:lnTo>
                        <a:pt x="7146" y="1098"/>
                      </a:lnTo>
                      <a:cubicBezTo>
                        <a:pt x="7146" y="1062"/>
                        <a:pt x="7128" y="1035"/>
                        <a:pt x="7101" y="1018"/>
                      </a:cubicBezTo>
                      <a:lnTo>
                        <a:pt x="7101" y="1018"/>
                      </a:lnTo>
                      <a:cubicBezTo>
                        <a:pt x="7191" y="750"/>
                        <a:pt x="7298" y="411"/>
                        <a:pt x="7351" y="259"/>
                      </a:cubicBezTo>
                      <a:lnTo>
                        <a:pt x="7351" y="259"/>
                      </a:lnTo>
                      <a:cubicBezTo>
                        <a:pt x="7387" y="250"/>
                        <a:pt x="7414" y="232"/>
                        <a:pt x="7422" y="206"/>
                      </a:cubicBezTo>
                      <a:lnTo>
                        <a:pt x="7422" y="206"/>
                      </a:lnTo>
                      <a:lnTo>
                        <a:pt x="8680" y="518"/>
                      </a:lnTo>
                      <a:cubicBezTo>
                        <a:pt x="8689" y="563"/>
                        <a:pt x="8725" y="598"/>
                        <a:pt x="8770" y="607"/>
                      </a:cubicBezTo>
                      <a:lnTo>
                        <a:pt x="8770" y="607"/>
                      </a:lnTo>
                      <a:lnTo>
                        <a:pt x="8912" y="1535"/>
                      </a:lnTo>
                      <a:cubicBezTo>
                        <a:pt x="8886" y="1553"/>
                        <a:pt x="8868" y="1580"/>
                        <a:pt x="8868" y="1615"/>
                      </a:cubicBezTo>
                      <a:lnTo>
                        <a:pt x="8868" y="1615"/>
                      </a:lnTo>
                      <a:cubicBezTo>
                        <a:pt x="8868" y="1633"/>
                        <a:pt x="8868" y="1651"/>
                        <a:pt x="8877" y="1660"/>
                      </a:cubicBezTo>
                      <a:lnTo>
                        <a:pt x="8877" y="1660"/>
                      </a:lnTo>
                      <a:lnTo>
                        <a:pt x="7485" y="3141"/>
                      </a:lnTo>
                      <a:cubicBezTo>
                        <a:pt x="7476" y="3132"/>
                        <a:pt x="7467" y="3132"/>
                        <a:pt x="7449" y="3132"/>
                      </a:cubicBezTo>
                      <a:close/>
                      <a:moveTo>
                        <a:pt x="4693" y="259"/>
                      </a:moveTo>
                      <a:cubicBezTo>
                        <a:pt x="4702" y="250"/>
                        <a:pt x="4710" y="241"/>
                        <a:pt x="4710" y="232"/>
                      </a:cubicBezTo>
                      <a:lnTo>
                        <a:pt x="4710" y="232"/>
                      </a:lnTo>
                      <a:lnTo>
                        <a:pt x="6950" y="1098"/>
                      </a:lnTo>
                      <a:cubicBezTo>
                        <a:pt x="6950" y="1098"/>
                        <a:pt x="6950" y="1098"/>
                        <a:pt x="6950" y="1098"/>
                      </a:cubicBezTo>
                      <a:lnTo>
                        <a:pt x="6950" y="1098"/>
                      </a:lnTo>
                      <a:cubicBezTo>
                        <a:pt x="6950" y="1107"/>
                        <a:pt x="6950" y="1125"/>
                        <a:pt x="6950" y="1134"/>
                      </a:cubicBezTo>
                      <a:lnTo>
                        <a:pt x="6950" y="1134"/>
                      </a:lnTo>
                      <a:lnTo>
                        <a:pt x="5835" y="2070"/>
                      </a:lnTo>
                      <a:cubicBezTo>
                        <a:pt x="5826" y="2061"/>
                        <a:pt x="5808" y="2061"/>
                        <a:pt x="5790" y="2061"/>
                      </a:cubicBezTo>
                      <a:lnTo>
                        <a:pt x="5790" y="2061"/>
                      </a:lnTo>
                      <a:cubicBezTo>
                        <a:pt x="5781" y="2061"/>
                        <a:pt x="5772" y="2061"/>
                        <a:pt x="5772" y="2061"/>
                      </a:cubicBezTo>
                      <a:lnTo>
                        <a:pt x="5772" y="2061"/>
                      </a:lnTo>
                      <a:close/>
                      <a:moveTo>
                        <a:pt x="9055" y="1588"/>
                      </a:moveTo>
                      <a:cubicBezTo>
                        <a:pt x="9046" y="1553"/>
                        <a:pt x="9019" y="1526"/>
                        <a:pt x="8975" y="1517"/>
                      </a:cubicBezTo>
                      <a:lnTo>
                        <a:pt x="8975" y="1517"/>
                      </a:lnTo>
                      <a:lnTo>
                        <a:pt x="8832" y="598"/>
                      </a:lnTo>
                      <a:cubicBezTo>
                        <a:pt x="8832" y="589"/>
                        <a:pt x="8841" y="589"/>
                        <a:pt x="8841" y="589"/>
                      </a:cubicBezTo>
                      <a:lnTo>
                        <a:pt x="8841" y="589"/>
                      </a:lnTo>
                      <a:lnTo>
                        <a:pt x="10598" y="1713"/>
                      </a:lnTo>
                      <a:cubicBezTo>
                        <a:pt x="10411" y="1696"/>
                        <a:pt x="9992" y="1660"/>
                        <a:pt x="9055" y="1588"/>
                      </a:cubicBezTo>
                      <a:close/>
                      <a:moveTo>
                        <a:pt x="5888" y="2159"/>
                      </a:moveTo>
                      <a:cubicBezTo>
                        <a:pt x="5888" y="2142"/>
                        <a:pt x="5888" y="2133"/>
                        <a:pt x="5879" y="2115"/>
                      </a:cubicBezTo>
                      <a:lnTo>
                        <a:pt x="5879" y="2115"/>
                      </a:lnTo>
                      <a:lnTo>
                        <a:pt x="6994" y="1178"/>
                      </a:lnTo>
                      <a:cubicBezTo>
                        <a:pt x="7003" y="1187"/>
                        <a:pt x="7021" y="1196"/>
                        <a:pt x="7030" y="1196"/>
                      </a:cubicBezTo>
                      <a:lnTo>
                        <a:pt x="7030" y="1196"/>
                      </a:lnTo>
                      <a:lnTo>
                        <a:pt x="7396" y="3141"/>
                      </a:lnTo>
                      <a:cubicBezTo>
                        <a:pt x="7360" y="3159"/>
                        <a:pt x="7342" y="3194"/>
                        <a:pt x="7342" y="3230"/>
                      </a:cubicBezTo>
                      <a:lnTo>
                        <a:pt x="7342" y="3230"/>
                      </a:lnTo>
                      <a:cubicBezTo>
                        <a:pt x="7342" y="3230"/>
                        <a:pt x="7342" y="3239"/>
                        <a:pt x="7342" y="3239"/>
                      </a:cubicBezTo>
                      <a:lnTo>
                        <a:pt x="7342" y="3239"/>
                      </a:lnTo>
                      <a:lnTo>
                        <a:pt x="4764" y="4488"/>
                      </a:lnTo>
                      <a:cubicBezTo>
                        <a:pt x="4746" y="4479"/>
                        <a:pt x="4728" y="4470"/>
                        <a:pt x="4710" y="4470"/>
                      </a:cubicBezTo>
                      <a:lnTo>
                        <a:pt x="4710" y="4470"/>
                      </a:lnTo>
                      <a:cubicBezTo>
                        <a:pt x="4710" y="4470"/>
                        <a:pt x="4710" y="4470"/>
                        <a:pt x="4710" y="4470"/>
                      </a:cubicBezTo>
                      <a:lnTo>
                        <a:pt x="4710" y="4470"/>
                      </a:lnTo>
                      <a:lnTo>
                        <a:pt x="4728" y="4274"/>
                      </a:lnTo>
                      <a:cubicBezTo>
                        <a:pt x="4773" y="4265"/>
                        <a:pt x="4809" y="4220"/>
                        <a:pt x="4809" y="4176"/>
                      </a:cubicBezTo>
                      <a:lnTo>
                        <a:pt x="4809" y="4176"/>
                      </a:lnTo>
                      <a:cubicBezTo>
                        <a:pt x="4809" y="4149"/>
                        <a:pt x="4791" y="4122"/>
                        <a:pt x="4773" y="4104"/>
                      </a:cubicBezTo>
                      <a:lnTo>
                        <a:pt x="4773" y="4104"/>
                      </a:lnTo>
                      <a:lnTo>
                        <a:pt x="5772" y="2249"/>
                      </a:lnTo>
                      <a:cubicBezTo>
                        <a:pt x="5772" y="2258"/>
                        <a:pt x="5781" y="2258"/>
                        <a:pt x="5790" y="2258"/>
                      </a:cubicBezTo>
                      <a:lnTo>
                        <a:pt x="5790" y="2258"/>
                      </a:lnTo>
                      <a:cubicBezTo>
                        <a:pt x="5843" y="2258"/>
                        <a:pt x="5888" y="2213"/>
                        <a:pt x="5888" y="2159"/>
                      </a:cubicBezTo>
                      <a:close/>
                      <a:moveTo>
                        <a:pt x="2132" y="1392"/>
                      </a:moveTo>
                      <a:lnTo>
                        <a:pt x="4568" y="2035"/>
                      </a:lnTo>
                      <a:cubicBezTo>
                        <a:pt x="4568" y="2052"/>
                        <a:pt x="4568" y="2061"/>
                        <a:pt x="4577" y="2070"/>
                      </a:cubicBezTo>
                      <a:lnTo>
                        <a:pt x="4577" y="2070"/>
                      </a:lnTo>
                      <a:lnTo>
                        <a:pt x="3711" y="2909"/>
                      </a:lnTo>
                      <a:cubicBezTo>
                        <a:pt x="3702" y="2900"/>
                        <a:pt x="3693" y="2900"/>
                        <a:pt x="3676" y="2900"/>
                      </a:cubicBezTo>
                      <a:lnTo>
                        <a:pt x="3676" y="2900"/>
                      </a:lnTo>
                      <a:cubicBezTo>
                        <a:pt x="3667" y="2900"/>
                        <a:pt x="3649" y="2900"/>
                        <a:pt x="3640" y="2900"/>
                      </a:cubicBezTo>
                      <a:lnTo>
                        <a:pt x="3640" y="2900"/>
                      </a:lnTo>
                      <a:close/>
                      <a:moveTo>
                        <a:pt x="500" y="2998"/>
                      </a:moveTo>
                      <a:lnTo>
                        <a:pt x="500" y="2998"/>
                      </a:lnTo>
                      <a:lnTo>
                        <a:pt x="500" y="2998"/>
                      </a:lnTo>
                      <a:cubicBezTo>
                        <a:pt x="500" y="2980"/>
                        <a:pt x="500" y="2962"/>
                        <a:pt x="482" y="2944"/>
                      </a:cubicBezTo>
                      <a:lnTo>
                        <a:pt x="482" y="2944"/>
                      </a:lnTo>
                      <a:lnTo>
                        <a:pt x="1998" y="1410"/>
                      </a:lnTo>
                      <a:cubicBezTo>
                        <a:pt x="2007" y="1419"/>
                        <a:pt x="2025" y="1419"/>
                        <a:pt x="2034" y="1419"/>
                      </a:cubicBezTo>
                      <a:lnTo>
                        <a:pt x="2034" y="1419"/>
                      </a:lnTo>
                      <a:cubicBezTo>
                        <a:pt x="2043" y="1419"/>
                        <a:pt x="2052" y="1419"/>
                        <a:pt x="2061" y="1419"/>
                      </a:cubicBezTo>
                      <a:lnTo>
                        <a:pt x="2061" y="1419"/>
                      </a:lnTo>
                      <a:lnTo>
                        <a:pt x="3595" y="2944"/>
                      </a:lnTo>
                      <a:cubicBezTo>
                        <a:pt x="3586" y="2962"/>
                        <a:pt x="3577" y="2980"/>
                        <a:pt x="3577" y="2998"/>
                      </a:cubicBezTo>
                      <a:lnTo>
                        <a:pt x="3577" y="2998"/>
                      </a:lnTo>
                      <a:cubicBezTo>
                        <a:pt x="3577" y="3025"/>
                        <a:pt x="3586" y="3052"/>
                        <a:pt x="3613" y="3069"/>
                      </a:cubicBezTo>
                      <a:lnTo>
                        <a:pt x="3613" y="3069"/>
                      </a:lnTo>
                      <a:lnTo>
                        <a:pt x="3140" y="4193"/>
                      </a:lnTo>
                      <a:cubicBezTo>
                        <a:pt x="3131" y="4193"/>
                        <a:pt x="3123" y="4193"/>
                        <a:pt x="3114" y="4193"/>
                      </a:cubicBezTo>
                      <a:lnTo>
                        <a:pt x="3114" y="4193"/>
                      </a:lnTo>
                      <a:cubicBezTo>
                        <a:pt x="3105" y="4193"/>
                        <a:pt x="3087" y="4193"/>
                        <a:pt x="3078" y="4193"/>
                      </a:cubicBezTo>
                      <a:lnTo>
                        <a:pt x="3078" y="4193"/>
                      </a:lnTo>
                      <a:close/>
                      <a:moveTo>
                        <a:pt x="9055" y="1651"/>
                      </a:moveTo>
                      <a:cubicBezTo>
                        <a:pt x="9626" y="1696"/>
                        <a:pt x="10384" y="1749"/>
                        <a:pt x="10643" y="1785"/>
                      </a:cubicBezTo>
                      <a:lnTo>
                        <a:pt x="10643" y="1785"/>
                      </a:lnTo>
                      <a:lnTo>
                        <a:pt x="10643" y="1785"/>
                      </a:lnTo>
                      <a:lnTo>
                        <a:pt x="10643" y="1785"/>
                      </a:lnTo>
                      <a:cubicBezTo>
                        <a:pt x="10643" y="1811"/>
                        <a:pt x="10652" y="1838"/>
                        <a:pt x="10670" y="1856"/>
                      </a:cubicBezTo>
                      <a:lnTo>
                        <a:pt x="10670" y="1856"/>
                      </a:lnTo>
                      <a:lnTo>
                        <a:pt x="9751" y="3979"/>
                      </a:lnTo>
                      <a:cubicBezTo>
                        <a:pt x="9742" y="3979"/>
                        <a:pt x="9742" y="3979"/>
                        <a:pt x="9742" y="3979"/>
                      </a:cubicBezTo>
                      <a:lnTo>
                        <a:pt x="9742" y="3979"/>
                      </a:lnTo>
                      <a:cubicBezTo>
                        <a:pt x="9706" y="3979"/>
                        <a:pt x="9679" y="3988"/>
                        <a:pt x="9662" y="4015"/>
                      </a:cubicBezTo>
                      <a:lnTo>
                        <a:pt x="9662" y="4015"/>
                      </a:lnTo>
                      <a:lnTo>
                        <a:pt x="7538" y="3230"/>
                      </a:lnTo>
                      <a:cubicBezTo>
                        <a:pt x="7538" y="3230"/>
                        <a:pt x="7538" y="3230"/>
                        <a:pt x="7538" y="3230"/>
                      </a:cubicBezTo>
                      <a:lnTo>
                        <a:pt x="7538" y="3230"/>
                      </a:lnTo>
                      <a:cubicBezTo>
                        <a:pt x="7538" y="3212"/>
                        <a:pt x="7530" y="3194"/>
                        <a:pt x="7530" y="3185"/>
                      </a:cubicBezTo>
                      <a:lnTo>
                        <a:pt x="7530" y="3185"/>
                      </a:lnTo>
                      <a:lnTo>
                        <a:pt x="8921" y="1704"/>
                      </a:lnTo>
                      <a:cubicBezTo>
                        <a:pt x="8930" y="1713"/>
                        <a:pt x="8948" y="1713"/>
                        <a:pt x="8966" y="1713"/>
                      </a:cubicBezTo>
                      <a:lnTo>
                        <a:pt x="8966" y="1713"/>
                      </a:lnTo>
                      <a:cubicBezTo>
                        <a:pt x="9001" y="1713"/>
                        <a:pt x="9037" y="1687"/>
                        <a:pt x="9055" y="1651"/>
                      </a:cubicBezTo>
                      <a:moveTo>
                        <a:pt x="10759" y="1883"/>
                      </a:moveTo>
                      <a:cubicBezTo>
                        <a:pt x="10759" y="1883"/>
                        <a:pt x="10759" y="1883"/>
                        <a:pt x="10759" y="1883"/>
                      </a:cubicBezTo>
                      <a:lnTo>
                        <a:pt x="10759" y="1883"/>
                      </a:lnTo>
                      <a:cubicBezTo>
                        <a:pt x="10857" y="2133"/>
                        <a:pt x="11098" y="2811"/>
                        <a:pt x="11276" y="3328"/>
                      </a:cubicBezTo>
                      <a:lnTo>
                        <a:pt x="11276" y="3328"/>
                      </a:lnTo>
                      <a:cubicBezTo>
                        <a:pt x="11258" y="3337"/>
                        <a:pt x="11250" y="3364"/>
                        <a:pt x="11241" y="3382"/>
                      </a:cubicBezTo>
                      <a:lnTo>
                        <a:pt x="11241" y="3382"/>
                      </a:lnTo>
                      <a:cubicBezTo>
                        <a:pt x="10928" y="3453"/>
                        <a:pt x="10126" y="3845"/>
                        <a:pt x="9813" y="4006"/>
                      </a:cubicBezTo>
                      <a:lnTo>
                        <a:pt x="9813" y="4006"/>
                      </a:lnTo>
                      <a:cubicBezTo>
                        <a:pt x="9804" y="4006"/>
                        <a:pt x="9804" y="4006"/>
                        <a:pt x="9804" y="4006"/>
                      </a:cubicBezTo>
                      <a:lnTo>
                        <a:pt x="9804" y="4006"/>
                      </a:lnTo>
                      <a:lnTo>
                        <a:pt x="10732" y="1883"/>
                      </a:lnTo>
                      <a:cubicBezTo>
                        <a:pt x="10732" y="1883"/>
                        <a:pt x="10741" y="1883"/>
                        <a:pt x="10741" y="1883"/>
                      </a:cubicBezTo>
                      <a:lnTo>
                        <a:pt x="10741" y="1883"/>
                      </a:lnTo>
                      <a:cubicBezTo>
                        <a:pt x="10750" y="1883"/>
                        <a:pt x="10750" y="1883"/>
                        <a:pt x="10759" y="1883"/>
                      </a:cubicBezTo>
                      <a:close/>
                      <a:moveTo>
                        <a:pt x="4755" y="2070"/>
                      </a:moveTo>
                      <a:lnTo>
                        <a:pt x="5692" y="2177"/>
                      </a:lnTo>
                      <a:cubicBezTo>
                        <a:pt x="5692" y="2195"/>
                        <a:pt x="5701" y="2213"/>
                        <a:pt x="5719" y="2222"/>
                      </a:cubicBezTo>
                      <a:lnTo>
                        <a:pt x="5719" y="2222"/>
                      </a:lnTo>
                      <a:lnTo>
                        <a:pt x="4719" y="4077"/>
                      </a:lnTo>
                      <a:cubicBezTo>
                        <a:pt x="4719" y="4077"/>
                        <a:pt x="4710" y="4077"/>
                        <a:pt x="4710" y="4077"/>
                      </a:cubicBezTo>
                      <a:lnTo>
                        <a:pt x="4710" y="4077"/>
                      </a:lnTo>
                      <a:cubicBezTo>
                        <a:pt x="4693" y="4077"/>
                        <a:pt x="4684" y="4077"/>
                        <a:pt x="4666" y="4086"/>
                      </a:cubicBezTo>
                      <a:lnTo>
                        <a:pt x="4666" y="4086"/>
                      </a:lnTo>
                      <a:lnTo>
                        <a:pt x="3765" y="3043"/>
                      </a:lnTo>
                      <a:cubicBezTo>
                        <a:pt x="3774" y="3025"/>
                        <a:pt x="3774" y="3007"/>
                        <a:pt x="3774" y="2998"/>
                      </a:cubicBezTo>
                      <a:lnTo>
                        <a:pt x="3774" y="2998"/>
                      </a:lnTo>
                      <a:cubicBezTo>
                        <a:pt x="3774" y="2980"/>
                        <a:pt x="3774" y="2962"/>
                        <a:pt x="3765" y="2944"/>
                      </a:cubicBezTo>
                      <a:lnTo>
                        <a:pt x="3765" y="2944"/>
                      </a:lnTo>
                      <a:lnTo>
                        <a:pt x="4621" y="2115"/>
                      </a:lnTo>
                      <a:cubicBezTo>
                        <a:pt x="4630" y="2124"/>
                        <a:pt x="4648" y="2133"/>
                        <a:pt x="4666" y="2133"/>
                      </a:cubicBezTo>
                      <a:lnTo>
                        <a:pt x="4666" y="2133"/>
                      </a:lnTo>
                      <a:cubicBezTo>
                        <a:pt x="4702" y="2133"/>
                        <a:pt x="4737" y="2106"/>
                        <a:pt x="4755" y="2070"/>
                      </a:cubicBezTo>
                      <a:close/>
                      <a:moveTo>
                        <a:pt x="1017" y="4862"/>
                      </a:moveTo>
                      <a:lnTo>
                        <a:pt x="464" y="3069"/>
                      </a:lnTo>
                      <a:cubicBezTo>
                        <a:pt x="473" y="3069"/>
                        <a:pt x="473" y="3060"/>
                        <a:pt x="482" y="3052"/>
                      </a:cubicBezTo>
                      <a:lnTo>
                        <a:pt x="482" y="3052"/>
                      </a:lnTo>
                      <a:lnTo>
                        <a:pt x="3024" y="4238"/>
                      </a:lnTo>
                      <a:cubicBezTo>
                        <a:pt x="3024" y="4247"/>
                        <a:pt x="3015" y="4265"/>
                        <a:pt x="3015" y="4274"/>
                      </a:cubicBezTo>
                      <a:lnTo>
                        <a:pt x="3015" y="4274"/>
                      </a:lnTo>
                      <a:lnTo>
                        <a:pt x="1089" y="4898"/>
                      </a:lnTo>
                      <a:cubicBezTo>
                        <a:pt x="1071" y="4871"/>
                        <a:pt x="1044" y="4862"/>
                        <a:pt x="1017" y="4862"/>
                      </a:cubicBezTo>
                      <a:close/>
                      <a:moveTo>
                        <a:pt x="3720" y="3087"/>
                      </a:moveTo>
                      <a:lnTo>
                        <a:pt x="4621" y="4131"/>
                      </a:lnTo>
                      <a:cubicBezTo>
                        <a:pt x="4612" y="4140"/>
                        <a:pt x="4612" y="4158"/>
                        <a:pt x="4612" y="4176"/>
                      </a:cubicBezTo>
                      <a:lnTo>
                        <a:pt x="4612" y="4176"/>
                      </a:lnTo>
                      <a:cubicBezTo>
                        <a:pt x="4612" y="4211"/>
                        <a:pt x="4630" y="4247"/>
                        <a:pt x="4666" y="4265"/>
                      </a:cubicBezTo>
                      <a:lnTo>
                        <a:pt x="4666" y="4265"/>
                      </a:lnTo>
                      <a:lnTo>
                        <a:pt x="4639" y="4497"/>
                      </a:lnTo>
                      <a:cubicBezTo>
                        <a:pt x="4621" y="4515"/>
                        <a:pt x="4612" y="4541"/>
                        <a:pt x="4612" y="4568"/>
                      </a:cubicBezTo>
                      <a:lnTo>
                        <a:pt x="4612" y="4568"/>
                      </a:lnTo>
                      <a:cubicBezTo>
                        <a:pt x="4612" y="4568"/>
                        <a:pt x="4612" y="4568"/>
                        <a:pt x="4612" y="4568"/>
                      </a:cubicBezTo>
                      <a:lnTo>
                        <a:pt x="4612" y="4568"/>
                      </a:lnTo>
                      <a:lnTo>
                        <a:pt x="2418" y="6156"/>
                      </a:lnTo>
                      <a:lnTo>
                        <a:pt x="3131" y="4390"/>
                      </a:lnTo>
                      <a:cubicBezTo>
                        <a:pt x="3176" y="4381"/>
                        <a:pt x="3212" y="4336"/>
                        <a:pt x="3212" y="4292"/>
                      </a:cubicBezTo>
                      <a:lnTo>
                        <a:pt x="3212" y="4292"/>
                      </a:lnTo>
                      <a:cubicBezTo>
                        <a:pt x="3212" y="4265"/>
                        <a:pt x="3203" y="4247"/>
                        <a:pt x="3194" y="4229"/>
                      </a:cubicBezTo>
                      <a:lnTo>
                        <a:pt x="3194" y="4229"/>
                      </a:lnTo>
                      <a:lnTo>
                        <a:pt x="3667" y="3096"/>
                      </a:lnTo>
                      <a:cubicBezTo>
                        <a:pt x="3667" y="3096"/>
                        <a:pt x="3676" y="3096"/>
                        <a:pt x="3676" y="3096"/>
                      </a:cubicBezTo>
                      <a:lnTo>
                        <a:pt x="3676" y="3096"/>
                      </a:lnTo>
                      <a:cubicBezTo>
                        <a:pt x="3693" y="3096"/>
                        <a:pt x="3711" y="3087"/>
                        <a:pt x="3720" y="3087"/>
                      </a:cubicBezTo>
                      <a:moveTo>
                        <a:pt x="187" y="4889"/>
                      </a:moveTo>
                      <a:cubicBezTo>
                        <a:pt x="179" y="4862"/>
                        <a:pt x="152" y="4836"/>
                        <a:pt x="125" y="4827"/>
                      </a:cubicBezTo>
                      <a:lnTo>
                        <a:pt x="125" y="4827"/>
                      </a:lnTo>
                      <a:lnTo>
                        <a:pt x="411" y="3123"/>
                      </a:lnTo>
                      <a:lnTo>
                        <a:pt x="955" y="4880"/>
                      </a:lnTo>
                      <a:cubicBezTo>
                        <a:pt x="946" y="4889"/>
                        <a:pt x="928" y="4907"/>
                        <a:pt x="919" y="4916"/>
                      </a:cubicBezTo>
                      <a:lnTo>
                        <a:pt x="919" y="4916"/>
                      </a:lnTo>
                      <a:close/>
                      <a:moveTo>
                        <a:pt x="7512" y="3292"/>
                      </a:moveTo>
                      <a:lnTo>
                        <a:pt x="9608" y="4060"/>
                      </a:lnTo>
                      <a:lnTo>
                        <a:pt x="7654" y="4345"/>
                      </a:lnTo>
                      <a:cubicBezTo>
                        <a:pt x="7637" y="4318"/>
                        <a:pt x="7610" y="4300"/>
                        <a:pt x="7574" y="4300"/>
                      </a:cubicBezTo>
                      <a:lnTo>
                        <a:pt x="7574" y="4300"/>
                      </a:lnTo>
                      <a:cubicBezTo>
                        <a:pt x="7530" y="4300"/>
                        <a:pt x="7494" y="4327"/>
                        <a:pt x="7476" y="4363"/>
                      </a:cubicBezTo>
                      <a:lnTo>
                        <a:pt x="7476" y="4363"/>
                      </a:lnTo>
                      <a:lnTo>
                        <a:pt x="4826" y="4532"/>
                      </a:lnTo>
                      <a:lnTo>
                        <a:pt x="7369" y="3292"/>
                      </a:lnTo>
                      <a:cubicBezTo>
                        <a:pt x="7387" y="3310"/>
                        <a:pt x="7414" y="3328"/>
                        <a:pt x="7440" y="3328"/>
                      </a:cubicBezTo>
                      <a:lnTo>
                        <a:pt x="7440" y="3328"/>
                      </a:lnTo>
                      <a:cubicBezTo>
                        <a:pt x="7467" y="3328"/>
                        <a:pt x="7494" y="3310"/>
                        <a:pt x="7512" y="3292"/>
                      </a:cubicBezTo>
                      <a:close/>
                      <a:moveTo>
                        <a:pt x="9822" y="4131"/>
                      </a:moveTo>
                      <a:cubicBezTo>
                        <a:pt x="9831" y="4122"/>
                        <a:pt x="9840" y="4095"/>
                        <a:pt x="9840" y="4077"/>
                      </a:cubicBezTo>
                      <a:lnTo>
                        <a:pt x="9840" y="4077"/>
                      </a:lnTo>
                      <a:cubicBezTo>
                        <a:pt x="9840" y="4069"/>
                        <a:pt x="9840" y="4069"/>
                        <a:pt x="9840" y="4060"/>
                      </a:cubicBezTo>
                      <a:lnTo>
                        <a:pt x="9840" y="4060"/>
                      </a:lnTo>
                      <a:cubicBezTo>
                        <a:pt x="10420" y="3774"/>
                        <a:pt x="11027" y="3498"/>
                        <a:pt x="11250" y="3444"/>
                      </a:cubicBezTo>
                      <a:lnTo>
                        <a:pt x="11250" y="3444"/>
                      </a:lnTo>
                      <a:cubicBezTo>
                        <a:pt x="11250" y="3453"/>
                        <a:pt x="11258" y="3462"/>
                        <a:pt x="11267" y="3471"/>
                      </a:cubicBezTo>
                      <a:lnTo>
                        <a:pt x="11267" y="3471"/>
                      </a:lnTo>
                      <a:lnTo>
                        <a:pt x="10500" y="5032"/>
                      </a:lnTo>
                      <a:cubicBezTo>
                        <a:pt x="10491" y="5032"/>
                        <a:pt x="10491" y="5032"/>
                        <a:pt x="10482" y="5032"/>
                      </a:cubicBezTo>
                      <a:lnTo>
                        <a:pt x="10482" y="5032"/>
                      </a:lnTo>
                      <a:cubicBezTo>
                        <a:pt x="10473" y="5032"/>
                        <a:pt x="10465" y="5032"/>
                        <a:pt x="10456" y="5032"/>
                      </a:cubicBezTo>
                      <a:lnTo>
                        <a:pt x="10456" y="5032"/>
                      </a:lnTo>
                      <a:close/>
                      <a:moveTo>
                        <a:pt x="7672" y="4408"/>
                      </a:moveTo>
                      <a:lnTo>
                        <a:pt x="9260" y="4176"/>
                      </a:lnTo>
                      <a:lnTo>
                        <a:pt x="9564" y="4131"/>
                      </a:lnTo>
                      <a:lnTo>
                        <a:pt x="6843" y="5567"/>
                      </a:lnTo>
                      <a:lnTo>
                        <a:pt x="7530" y="4488"/>
                      </a:lnTo>
                      <a:cubicBezTo>
                        <a:pt x="7547" y="4488"/>
                        <a:pt x="7556" y="4497"/>
                        <a:pt x="7574" y="4497"/>
                      </a:cubicBezTo>
                      <a:lnTo>
                        <a:pt x="7574" y="4497"/>
                      </a:lnTo>
                      <a:cubicBezTo>
                        <a:pt x="7619" y="4497"/>
                        <a:pt x="7663" y="4452"/>
                        <a:pt x="7672" y="4408"/>
                      </a:cubicBezTo>
                      <a:moveTo>
                        <a:pt x="6860" y="5674"/>
                      </a:moveTo>
                      <a:cubicBezTo>
                        <a:pt x="6860" y="5674"/>
                        <a:pt x="6860" y="5665"/>
                        <a:pt x="6860" y="5656"/>
                      </a:cubicBezTo>
                      <a:lnTo>
                        <a:pt x="6860" y="5656"/>
                      </a:lnTo>
                      <a:cubicBezTo>
                        <a:pt x="6860" y="5648"/>
                        <a:pt x="6860" y="5639"/>
                        <a:pt x="6860" y="5630"/>
                      </a:cubicBezTo>
                      <a:lnTo>
                        <a:pt x="6860" y="5630"/>
                      </a:lnTo>
                      <a:lnTo>
                        <a:pt x="9671" y="4149"/>
                      </a:lnTo>
                      <a:cubicBezTo>
                        <a:pt x="9671" y="4149"/>
                        <a:pt x="9679" y="4149"/>
                        <a:pt x="9679" y="4149"/>
                      </a:cubicBezTo>
                      <a:lnTo>
                        <a:pt x="9679" y="4149"/>
                      </a:lnTo>
                      <a:lnTo>
                        <a:pt x="8689" y="6682"/>
                      </a:lnTo>
                      <a:cubicBezTo>
                        <a:pt x="8689" y="6682"/>
                        <a:pt x="8689" y="6682"/>
                        <a:pt x="8689" y="6682"/>
                      </a:cubicBezTo>
                      <a:lnTo>
                        <a:pt x="8689" y="6682"/>
                      </a:lnTo>
                      <a:cubicBezTo>
                        <a:pt x="8662" y="6682"/>
                        <a:pt x="8645" y="6691"/>
                        <a:pt x="8627" y="6700"/>
                      </a:cubicBezTo>
                      <a:lnTo>
                        <a:pt x="8627" y="6700"/>
                      </a:lnTo>
                      <a:close/>
                      <a:moveTo>
                        <a:pt x="9769" y="4167"/>
                      </a:moveTo>
                      <a:lnTo>
                        <a:pt x="10402" y="5068"/>
                      </a:lnTo>
                      <a:cubicBezTo>
                        <a:pt x="10393" y="5086"/>
                        <a:pt x="10384" y="5103"/>
                        <a:pt x="10384" y="5130"/>
                      </a:cubicBezTo>
                      <a:lnTo>
                        <a:pt x="10384" y="5130"/>
                      </a:lnTo>
                      <a:cubicBezTo>
                        <a:pt x="10384" y="5139"/>
                        <a:pt x="10384" y="5157"/>
                        <a:pt x="10393" y="5166"/>
                      </a:cubicBezTo>
                      <a:lnTo>
                        <a:pt x="10393" y="5166"/>
                      </a:lnTo>
                      <a:lnTo>
                        <a:pt x="8770" y="6665"/>
                      </a:lnTo>
                      <a:lnTo>
                        <a:pt x="9733" y="4176"/>
                      </a:lnTo>
                      <a:cubicBezTo>
                        <a:pt x="9733" y="4176"/>
                        <a:pt x="9742" y="4176"/>
                        <a:pt x="9742" y="4176"/>
                      </a:cubicBezTo>
                      <a:lnTo>
                        <a:pt x="9742" y="4176"/>
                      </a:lnTo>
                      <a:cubicBezTo>
                        <a:pt x="9751" y="4176"/>
                        <a:pt x="9760" y="4176"/>
                        <a:pt x="9769" y="4167"/>
                      </a:cubicBezTo>
                      <a:moveTo>
                        <a:pt x="812" y="6343"/>
                      </a:moveTo>
                      <a:cubicBezTo>
                        <a:pt x="821" y="6334"/>
                        <a:pt x="821" y="6317"/>
                        <a:pt x="821" y="6308"/>
                      </a:cubicBezTo>
                      <a:lnTo>
                        <a:pt x="821" y="6308"/>
                      </a:lnTo>
                      <a:cubicBezTo>
                        <a:pt x="821" y="6272"/>
                        <a:pt x="812" y="6254"/>
                        <a:pt x="794" y="6236"/>
                      </a:cubicBezTo>
                      <a:lnTo>
                        <a:pt x="794" y="6236"/>
                      </a:lnTo>
                      <a:lnTo>
                        <a:pt x="1026" y="5059"/>
                      </a:lnTo>
                      <a:cubicBezTo>
                        <a:pt x="1071" y="5050"/>
                        <a:pt x="1115" y="5014"/>
                        <a:pt x="1115" y="4961"/>
                      </a:cubicBezTo>
                      <a:lnTo>
                        <a:pt x="1115" y="4961"/>
                      </a:lnTo>
                      <a:cubicBezTo>
                        <a:pt x="1115" y="4961"/>
                        <a:pt x="1115" y="4961"/>
                        <a:pt x="1115" y="4952"/>
                      </a:cubicBezTo>
                      <a:lnTo>
                        <a:pt x="1115" y="4952"/>
                      </a:lnTo>
                      <a:lnTo>
                        <a:pt x="3024" y="4336"/>
                      </a:lnTo>
                      <a:cubicBezTo>
                        <a:pt x="3033" y="4354"/>
                        <a:pt x="3051" y="4363"/>
                        <a:pt x="3069" y="4372"/>
                      </a:cubicBezTo>
                      <a:lnTo>
                        <a:pt x="3069" y="4372"/>
                      </a:lnTo>
                      <a:lnTo>
                        <a:pt x="2355" y="6138"/>
                      </a:lnTo>
                      <a:cubicBezTo>
                        <a:pt x="2346" y="6138"/>
                        <a:pt x="2346" y="6138"/>
                        <a:pt x="2346" y="6138"/>
                      </a:cubicBezTo>
                      <a:lnTo>
                        <a:pt x="2346" y="6138"/>
                      </a:lnTo>
                      <a:cubicBezTo>
                        <a:pt x="2293" y="6138"/>
                        <a:pt x="2248" y="6183"/>
                        <a:pt x="2248" y="6236"/>
                      </a:cubicBezTo>
                      <a:lnTo>
                        <a:pt x="2248" y="6236"/>
                      </a:lnTo>
                      <a:cubicBezTo>
                        <a:pt x="2248" y="6281"/>
                        <a:pt x="2275" y="6326"/>
                        <a:pt x="2320" y="6334"/>
                      </a:cubicBezTo>
                      <a:lnTo>
                        <a:pt x="2320" y="6334"/>
                      </a:lnTo>
                      <a:lnTo>
                        <a:pt x="2453" y="7423"/>
                      </a:lnTo>
                      <a:cubicBezTo>
                        <a:pt x="2453" y="7423"/>
                        <a:pt x="2453" y="7423"/>
                        <a:pt x="2453" y="7423"/>
                      </a:cubicBezTo>
                      <a:lnTo>
                        <a:pt x="2453" y="7423"/>
                      </a:lnTo>
                      <a:cubicBezTo>
                        <a:pt x="2195" y="7209"/>
                        <a:pt x="1374" y="6691"/>
                        <a:pt x="812" y="6343"/>
                      </a:cubicBezTo>
                      <a:moveTo>
                        <a:pt x="4800" y="4604"/>
                      </a:moveTo>
                      <a:cubicBezTo>
                        <a:pt x="4800" y="4604"/>
                        <a:pt x="4800" y="4595"/>
                        <a:pt x="4800" y="4595"/>
                      </a:cubicBezTo>
                      <a:lnTo>
                        <a:pt x="4800" y="4595"/>
                      </a:lnTo>
                      <a:lnTo>
                        <a:pt x="7476" y="4425"/>
                      </a:lnTo>
                      <a:cubicBezTo>
                        <a:pt x="7476" y="4434"/>
                        <a:pt x="7485" y="4443"/>
                        <a:pt x="7485" y="4443"/>
                      </a:cubicBezTo>
                      <a:lnTo>
                        <a:pt x="7485" y="4443"/>
                      </a:lnTo>
                      <a:lnTo>
                        <a:pt x="6771" y="5558"/>
                      </a:lnTo>
                      <a:cubicBezTo>
                        <a:pt x="6771" y="5558"/>
                        <a:pt x="6762" y="5558"/>
                        <a:pt x="6762" y="5558"/>
                      </a:cubicBezTo>
                      <a:lnTo>
                        <a:pt x="6762" y="5558"/>
                      </a:lnTo>
                      <a:cubicBezTo>
                        <a:pt x="6736" y="5558"/>
                        <a:pt x="6709" y="5567"/>
                        <a:pt x="6691" y="5585"/>
                      </a:cubicBezTo>
                      <a:lnTo>
                        <a:pt x="6691" y="5585"/>
                      </a:lnTo>
                      <a:close/>
                      <a:moveTo>
                        <a:pt x="2445" y="6236"/>
                      </a:moveTo>
                      <a:cubicBezTo>
                        <a:pt x="2445" y="6236"/>
                        <a:pt x="2445" y="6236"/>
                        <a:pt x="2445" y="6236"/>
                      </a:cubicBezTo>
                      <a:lnTo>
                        <a:pt x="2445" y="6236"/>
                      </a:lnTo>
                      <a:cubicBezTo>
                        <a:pt x="2445" y="6227"/>
                        <a:pt x="2445" y="6227"/>
                        <a:pt x="2445" y="6218"/>
                      </a:cubicBezTo>
                      <a:lnTo>
                        <a:pt x="2445" y="6218"/>
                      </a:lnTo>
                      <a:lnTo>
                        <a:pt x="4630" y="4631"/>
                      </a:lnTo>
                      <a:cubicBezTo>
                        <a:pt x="4648" y="4648"/>
                        <a:pt x="4666" y="4657"/>
                        <a:pt x="4693" y="4666"/>
                      </a:cubicBezTo>
                      <a:lnTo>
                        <a:pt x="4693" y="4666"/>
                      </a:lnTo>
                      <a:lnTo>
                        <a:pt x="6343" y="7048"/>
                      </a:lnTo>
                      <a:cubicBezTo>
                        <a:pt x="6343" y="7048"/>
                        <a:pt x="6343" y="7057"/>
                        <a:pt x="6334" y="7057"/>
                      </a:cubicBezTo>
                      <a:lnTo>
                        <a:pt x="6334" y="7057"/>
                      </a:lnTo>
                      <a:close/>
                      <a:moveTo>
                        <a:pt x="4764" y="4657"/>
                      </a:moveTo>
                      <a:lnTo>
                        <a:pt x="6664" y="5639"/>
                      </a:lnTo>
                      <a:cubicBezTo>
                        <a:pt x="6664" y="5648"/>
                        <a:pt x="6664" y="5656"/>
                        <a:pt x="6664" y="5656"/>
                      </a:cubicBezTo>
                      <a:lnTo>
                        <a:pt x="6664" y="5656"/>
                      </a:lnTo>
                      <a:cubicBezTo>
                        <a:pt x="6664" y="5692"/>
                        <a:pt x="6682" y="5719"/>
                        <a:pt x="6700" y="5737"/>
                      </a:cubicBezTo>
                      <a:lnTo>
                        <a:pt x="6700" y="5737"/>
                      </a:lnTo>
                      <a:lnTo>
                        <a:pt x="6397" y="7012"/>
                      </a:lnTo>
                      <a:cubicBezTo>
                        <a:pt x="6397" y="7012"/>
                        <a:pt x="6397" y="7012"/>
                        <a:pt x="6397" y="7012"/>
                      </a:cubicBezTo>
                      <a:lnTo>
                        <a:pt x="6397" y="7012"/>
                      </a:lnTo>
                      <a:close/>
                      <a:moveTo>
                        <a:pt x="152" y="5005"/>
                      </a:moveTo>
                      <a:cubicBezTo>
                        <a:pt x="170" y="4987"/>
                        <a:pt x="179" y="4970"/>
                        <a:pt x="187" y="4952"/>
                      </a:cubicBezTo>
                      <a:lnTo>
                        <a:pt x="187" y="4952"/>
                      </a:lnTo>
                      <a:lnTo>
                        <a:pt x="919" y="4978"/>
                      </a:lnTo>
                      <a:cubicBezTo>
                        <a:pt x="919" y="5005"/>
                        <a:pt x="937" y="5032"/>
                        <a:pt x="964" y="5041"/>
                      </a:cubicBezTo>
                      <a:lnTo>
                        <a:pt x="964" y="5041"/>
                      </a:lnTo>
                      <a:lnTo>
                        <a:pt x="732" y="6210"/>
                      </a:lnTo>
                      <a:cubicBezTo>
                        <a:pt x="732" y="6210"/>
                        <a:pt x="723" y="6201"/>
                        <a:pt x="723" y="6201"/>
                      </a:cubicBezTo>
                      <a:lnTo>
                        <a:pt x="723" y="6201"/>
                      </a:lnTo>
                      <a:cubicBezTo>
                        <a:pt x="723" y="6201"/>
                        <a:pt x="714" y="6201"/>
                        <a:pt x="714" y="6210"/>
                      </a:cubicBezTo>
                      <a:lnTo>
                        <a:pt x="714" y="6210"/>
                      </a:lnTo>
                      <a:close/>
                      <a:moveTo>
                        <a:pt x="6825" y="5728"/>
                      </a:moveTo>
                      <a:lnTo>
                        <a:pt x="8591" y="6763"/>
                      </a:lnTo>
                      <a:cubicBezTo>
                        <a:pt x="8591" y="6763"/>
                        <a:pt x="8591" y="6772"/>
                        <a:pt x="8591" y="6780"/>
                      </a:cubicBezTo>
                      <a:lnTo>
                        <a:pt x="8591" y="6780"/>
                      </a:lnTo>
                      <a:cubicBezTo>
                        <a:pt x="8591" y="6789"/>
                        <a:pt x="8591" y="6798"/>
                        <a:pt x="8591" y="6807"/>
                      </a:cubicBezTo>
                      <a:lnTo>
                        <a:pt x="8591" y="6807"/>
                      </a:lnTo>
                      <a:lnTo>
                        <a:pt x="6075" y="8707"/>
                      </a:lnTo>
                      <a:cubicBezTo>
                        <a:pt x="6075" y="8707"/>
                        <a:pt x="6066" y="8707"/>
                        <a:pt x="6066" y="8707"/>
                      </a:cubicBezTo>
                      <a:lnTo>
                        <a:pt x="6066" y="8707"/>
                      </a:lnTo>
                      <a:lnTo>
                        <a:pt x="6423" y="7209"/>
                      </a:lnTo>
                      <a:cubicBezTo>
                        <a:pt x="6423" y="7209"/>
                        <a:pt x="6423" y="7209"/>
                        <a:pt x="6423" y="7209"/>
                      </a:cubicBezTo>
                      <a:lnTo>
                        <a:pt x="6423" y="7209"/>
                      </a:lnTo>
                      <a:cubicBezTo>
                        <a:pt x="6477" y="7209"/>
                        <a:pt x="6521" y="7164"/>
                        <a:pt x="6521" y="7111"/>
                      </a:cubicBezTo>
                      <a:lnTo>
                        <a:pt x="6521" y="7111"/>
                      </a:lnTo>
                      <a:cubicBezTo>
                        <a:pt x="6521" y="7075"/>
                        <a:pt x="6504" y="7039"/>
                        <a:pt x="6477" y="7021"/>
                      </a:cubicBezTo>
                      <a:lnTo>
                        <a:pt x="6477" y="7021"/>
                      </a:lnTo>
                      <a:lnTo>
                        <a:pt x="6762" y="5755"/>
                      </a:lnTo>
                      <a:cubicBezTo>
                        <a:pt x="6762" y="5755"/>
                        <a:pt x="6762" y="5755"/>
                        <a:pt x="6762" y="5755"/>
                      </a:cubicBezTo>
                      <a:lnTo>
                        <a:pt x="6762" y="5755"/>
                      </a:lnTo>
                      <a:cubicBezTo>
                        <a:pt x="6789" y="5755"/>
                        <a:pt x="6807" y="5746"/>
                        <a:pt x="6825" y="5728"/>
                      </a:cubicBezTo>
                      <a:moveTo>
                        <a:pt x="2596" y="7512"/>
                      </a:moveTo>
                      <a:cubicBezTo>
                        <a:pt x="2596" y="7512"/>
                        <a:pt x="2596" y="7512"/>
                        <a:pt x="2596" y="7512"/>
                      </a:cubicBezTo>
                      <a:lnTo>
                        <a:pt x="2596" y="7512"/>
                      </a:lnTo>
                      <a:cubicBezTo>
                        <a:pt x="2596" y="7458"/>
                        <a:pt x="2560" y="7423"/>
                        <a:pt x="2516" y="7414"/>
                      </a:cubicBezTo>
                      <a:lnTo>
                        <a:pt x="2516" y="7414"/>
                      </a:lnTo>
                      <a:lnTo>
                        <a:pt x="2382" y="6326"/>
                      </a:lnTo>
                      <a:cubicBezTo>
                        <a:pt x="2400" y="6317"/>
                        <a:pt x="2409" y="6308"/>
                        <a:pt x="2418" y="6299"/>
                      </a:cubicBezTo>
                      <a:lnTo>
                        <a:pt x="2418" y="6299"/>
                      </a:lnTo>
                      <a:lnTo>
                        <a:pt x="6316" y="7119"/>
                      </a:lnTo>
                      <a:lnTo>
                        <a:pt x="4113" y="8003"/>
                      </a:lnTo>
                      <a:cubicBezTo>
                        <a:pt x="4095" y="7976"/>
                        <a:pt x="4068" y="7967"/>
                        <a:pt x="4032" y="7967"/>
                      </a:cubicBezTo>
                      <a:lnTo>
                        <a:pt x="4032" y="7967"/>
                      </a:lnTo>
                      <a:cubicBezTo>
                        <a:pt x="4006" y="7967"/>
                        <a:pt x="3979" y="7976"/>
                        <a:pt x="3961" y="8003"/>
                      </a:cubicBezTo>
                      <a:lnTo>
                        <a:pt x="3961" y="8003"/>
                      </a:lnTo>
                      <a:close/>
                      <a:moveTo>
                        <a:pt x="4131" y="8074"/>
                      </a:moveTo>
                      <a:cubicBezTo>
                        <a:pt x="4131" y="8065"/>
                        <a:pt x="4131" y="8065"/>
                        <a:pt x="4131" y="8065"/>
                      </a:cubicBezTo>
                      <a:lnTo>
                        <a:pt x="4131" y="8065"/>
                      </a:lnTo>
                      <a:cubicBezTo>
                        <a:pt x="4131" y="8065"/>
                        <a:pt x="4131" y="8056"/>
                        <a:pt x="4131" y="8056"/>
                      </a:cubicBezTo>
                      <a:lnTo>
                        <a:pt x="4131" y="8056"/>
                      </a:lnTo>
                      <a:lnTo>
                        <a:pt x="6343" y="7173"/>
                      </a:lnTo>
                      <a:cubicBezTo>
                        <a:pt x="6352" y="7173"/>
                        <a:pt x="6352" y="7182"/>
                        <a:pt x="6361" y="7182"/>
                      </a:cubicBezTo>
                      <a:lnTo>
                        <a:pt x="6361" y="7182"/>
                      </a:lnTo>
                      <a:lnTo>
                        <a:pt x="6004" y="8690"/>
                      </a:lnTo>
                      <a:cubicBezTo>
                        <a:pt x="5977" y="8699"/>
                        <a:pt x="5959" y="8707"/>
                        <a:pt x="5942" y="8725"/>
                      </a:cubicBezTo>
                      <a:lnTo>
                        <a:pt x="5942" y="8725"/>
                      </a:lnTo>
                      <a:close/>
                    </a:path>
                  </a:pathLst>
                </a:custGeom>
                <a:gradFill>
                  <a:gsLst>
                    <a:gs pos="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9" name="Google Shape;1139;g3116e125835_0_18"/>
              <p:cNvSpPr/>
              <p:nvPr/>
            </p:nvSpPr>
            <p:spPr>
              <a:xfrm>
                <a:off x="4567123" y="4086828"/>
                <a:ext cx="946034" cy="728195"/>
              </a:xfrm>
              <a:custGeom>
                <a:rect b="b" l="l" r="r" t="t"/>
                <a:pathLst>
                  <a:path extrusionOk="0" h="16674" w="21662">
                    <a:moveTo>
                      <a:pt x="10260" y="9"/>
                    </a:moveTo>
                    <a:cubicBezTo>
                      <a:pt x="3025" y="152"/>
                      <a:pt x="1" y="1954"/>
                      <a:pt x="1" y="1954"/>
                    </a:cubicBezTo>
                    <a:lnTo>
                      <a:pt x="1" y="1954"/>
                    </a:lnTo>
                    <a:lnTo>
                      <a:pt x="3578" y="13507"/>
                    </a:lnTo>
                    <a:cubicBezTo>
                      <a:pt x="3578" y="13507"/>
                      <a:pt x="3587" y="13569"/>
                      <a:pt x="3694" y="13641"/>
                    </a:cubicBezTo>
                    <a:lnTo>
                      <a:pt x="3694" y="13641"/>
                    </a:lnTo>
                    <a:cubicBezTo>
                      <a:pt x="3801" y="13712"/>
                      <a:pt x="8868" y="16594"/>
                      <a:pt x="8868" y="16594"/>
                    </a:cubicBezTo>
                    <a:lnTo>
                      <a:pt x="8868" y="16594"/>
                    </a:lnTo>
                    <a:cubicBezTo>
                      <a:pt x="8868" y="16594"/>
                      <a:pt x="9145" y="16674"/>
                      <a:pt x="9395" y="16531"/>
                    </a:cubicBezTo>
                    <a:lnTo>
                      <a:pt x="9395" y="16531"/>
                    </a:lnTo>
                    <a:cubicBezTo>
                      <a:pt x="9644" y="16388"/>
                      <a:pt x="18904" y="11018"/>
                      <a:pt x="18904" y="11018"/>
                    </a:cubicBezTo>
                    <a:lnTo>
                      <a:pt x="18904" y="11018"/>
                    </a:lnTo>
                    <a:lnTo>
                      <a:pt x="19056" y="10831"/>
                    </a:lnTo>
                    <a:lnTo>
                      <a:pt x="21661" y="1606"/>
                    </a:lnTo>
                    <a:cubicBezTo>
                      <a:pt x="21661" y="1606"/>
                      <a:pt x="17816" y="0"/>
                      <a:pt x="11107" y="0"/>
                    </a:cubicBezTo>
                    <a:lnTo>
                      <a:pt x="11107" y="0"/>
                    </a:lnTo>
                    <a:cubicBezTo>
                      <a:pt x="10831" y="0"/>
                      <a:pt x="10545" y="0"/>
                      <a:pt x="10260" y="9"/>
                    </a:cubicBezTo>
                  </a:path>
                </a:pathLst>
              </a:custGeom>
              <a:gradFill>
                <a:gsLst>
                  <a:gs pos="0">
                    <a:srgbClr val="4654F0">
                      <a:alpha val="69019"/>
                    </a:srgbClr>
                  </a:gs>
                  <a:gs pos="83000">
                    <a:srgbClr val="FFFFFF">
                      <a:alpha val="69019"/>
                    </a:srgbClr>
                  </a:gs>
                  <a:gs pos="100000">
                    <a:srgbClr val="FFFFFF">
                      <a:alpha val="69019"/>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0" name="Google Shape;1140;g3116e125835_0_18"/>
            <p:cNvSpPr/>
            <p:nvPr/>
          </p:nvSpPr>
          <p:spPr>
            <a:xfrm>
              <a:off x="1229047" y="41980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g3116e125835_0_18"/>
            <p:cNvSpPr/>
            <p:nvPr/>
          </p:nvSpPr>
          <p:spPr>
            <a:xfrm>
              <a:off x="383078" y="2950667"/>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42" name="Google Shape;1142;g3116e125835_0_18"/>
          <p:cNvPicPr preferRelativeResize="0"/>
          <p:nvPr/>
        </p:nvPicPr>
        <p:blipFill rotWithShape="1">
          <a:blip r:embed="rId3">
            <a:alphaModFix/>
          </a:blip>
          <a:srcRect b="0" l="0" r="0" t="0"/>
          <a:stretch/>
        </p:blipFill>
        <p:spPr>
          <a:xfrm>
            <a:off x="7549248" y="3540789"/>
            <a:ext cx="1552974" cy="1552974"/>
          </a:xfrm>
          <a:prstGeom prst="ellipse">
            <a:avLst/>
          </a:prstGeom>
          <a:noFill/>
          <a:ln>
            <a:noFill/>
          </a:ln>
        </p:spPr>
      </p:pic>
      <p:sp>
        <p:nvSpPr>
          <p:cNvPr id="1143" name="Google Shape;1143;g3116e125835_0_18"/>
          <p:cNvSpPr/>
          <p:nvPr/>
        </p:nvSpPr>
        <p:spPr>
          <a:xfrm>
            <a:off x="5316562" y="1177017"/>
            <a:ext cx="1319479" cy="1343365"/>
          </a:xfrm>
          <a:prstGeom prst="ellipse">
            <a:avLst/>
          </a:prstGeom>
          <a:gradFill>
            <a:gsLst>
              <a:gs pos="0">
                <a:srgbClr val="8134EC">
                  <a:alpha val="48235"/>
                </a:srgbClr>
              </a:gs>
              <a:gs pos="77000">
                <a:srgbClr val="FFFFFF">
                  <a:alpha val="48235"/>
                </a:srgbClr>
              </a:gs>
              <a:gs pos="100000">
                <a:srgbClr val="FFFFFF">
                  <a:alpha val="48235"/>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g3116e125835_0_18"/>
          <p:cNvSpPr txBox="1"/>
          <p:nvPr>
            <p:ph type="title"/>
          </p:nvPr>
        </p:nvSpPr>
        <p:spPr>
          <a:xfrm>
            <a:off x="4323012" y="2685501"/>
            <a:ext cx="3442493" cy="841800"/>
          </a:xfrm>
          <a:prstGeom prst="rect">
            <a:avLst/>
          </a:prstGeom>
          <a:noFill/>
          <a:ln>
            <a:noFill/>
          </a:ln>
        </p:spPr>
        <p:txBody>
          <a:bodyPr anchorCtr="0" anchor="ctr" bIns="91425" lIns="91425" spcFirstLastPara="1" rIns="91425" wrap="square" tIns="91425">
            <a:noAutofit/>
          </a:bodyPr>
          <a:lstStyle/>
          <a:p>
            <a:pPr indent="0" lvl="0" marL="0" rtl="1" algn="ctr">
              <a:lnSpc>
                <a:spcPct val="100000"/>
              </a:lnSpc>
              <a:spcBef>
                <a:spcPts val="0"/>
              </a:spcBef>
              <a:spcAft>
                <a:spcPts val="0"/>
              </a:spcAft>
              <a:buSzPts val="3600"/>
              <a:buNone/>
            </a:pPr>
            <a:r>
              <a:rPr b="1" lang="en-GB" sz="4000">
                <a:solidFill>
                  <a:schemeClr val="dk1"/>
                </a:solidFill>
              </a:rPr>
              <a:t>وصف الفكرة</a:t>
            </a:r>
            <a:endParaRPr b="1" sz="4000">
              <a:solidFill>
                <a:schemeClr val="dk1"/>
              </a:solidFill>
            </a:endParaRPr>
          </a:p>
        </p:txBody>
      </p:sp>
      <p:sp>
        <p:nvSpPr>
          <p:cNvPr id="1145" name="Google Shape;1145;g3116e125835_0_18"/>
          <p:cNvSpPr txBox="1"/>
          <p:nvPr>
            <p:ph idx="2" type="title"/>
          </p:nvPr>
        </p:nvSpPr>
        <p:spPr>
          <a:xfrm>
            <a:off x="5489351" y="1603829"/>
            <a:ext cx="973900" cy="65015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GB" sz="5000">
                <a:solidFill>
                  <a:srgbClr val="DA2B89"/>
                </a:solidFill>
              </a:rPr>
              <a:t>02</a:t>
            </a:r>
            <a:endParaRPr sz="5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0"/>
          <p:cNvSpPr/>
          <p:nvPr/>
        </p:nvSpPr>
        <p:spPr>
          <a:xfrm>
            <a:off x="479599" y="1353897"/>
            <a:ext cx="8432142" cy="646290"/>
          </a:xfrm>
          <a:prstGeom prst="rect">
            <a:avLst/>
          </a:prstGeom>
          <a:noFill/>
          <a:ln>
            <a:noFill/>
          </a:ln>
        </p:spPr>
        <p:txBody>
          <a:bodyPr anchorCtr="0" anchor="t" bIns="45700" lIns="91425" spcFirstLastPara="1" rIns="91425" wrap="square" tIns="45700">
            <a:spAutoFit/>
          </a:bodyPr>
          <a:lstStyle/>
          <a:p>
            <a:pPr indent="0" lvl="0" marL="0" marR="0" rtl="1" algn="ct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Arial"/>
                <a:ea typeface="Arial"/>
                <a:cs typeface="Arial"/>
                <a:sym typeface="Arial"/>
              </a:rPr>
              <a:t> </a:t>
            </a:r>
            <a:r>
              <a:rPr b="1" i="0" lang="en-GB" sz="1800" u="none" cap="none" strike="noStrike">
                <a:solidFill>
                  <a:schemeClr val="dk1"/>
                </a:solidFill>
                <a:latin typeface="IBM Plex Sans Arabic"/>
                <a:ea typeface="IBM Plex Sans Arabic"/>
                <a:cs typeface="IBM Plex Sans Arabic"/>
                <a:sym typeface="IBM Plex Sans Arabic"/>
              </a:rPr>
              <a:t>نظم المتنبي ليس مجرد تطبيق تقني، بل هو جسر يربط بين التراث الأدبي العريق والتكنولوجيا الحديثة</a:t>
            </a:r>
            <a:endParaRPr b="1" i="0" sz="1800" u="none" cap="none" strike="noStrike">
              <a:solidFill>
                <a:schemeClr val="dk1"/>
              </a:solidFill>
              <a:latin typeface="IBM Plex Sans Arabic"/>
              <a:ea typeface="IBM Plex Sans Arabic"/>
              <a:cs typeface="IBM Plex Sans Arabic"/>
              <a:sym typeface="IBM Plex Sans Arabic"/>
            </a:endParaRPr>
          </a:p>
        </p:txBody>
      </p:sp>
      <p:sp>
        <p:nvSpPr>
          <p:cNvPr id="1151" name="Google Shape;1151;p10"/>
          <p:cNvSpPr/>
          <p:nvPr/>
        </p:nvSpPr>
        <p:spPr>
          <a:xfrm>
            <a:off x="-4344294" y="2210281"/>
            <a:ext cx="2383662" cy="421654"/>
          </a:xfrm>
          <a:prstGeom prst="rect">
            <a:avLst/>
          </a:prstGeom>
          <a:noFill/>
          <a:ln>
            <a:noFill/>
          </a:ln>
        </p:spPr>
        <p:txBody>
          <a:bodyPr anchorCtr="0" anchor="t" bIns="45700" lIns="91425" spcFirstLastPara="1" rIns="91425" wrap="square" tIns="45700">
            <a:spAutoFit/>
          </a:bodyPr>
          <a:lstStyle/>
          <a:p>
            <a:pPr indent="0" lvl="0" marL="0" marR="0" rtl="1" algn="ctr">
              <a:lnSpc>
                <a:spcPct val="107000"/>
              </a:lnSpc>
              <a:spcBef>
                <a:spcPts val="0"/>
              </a:spcBef>
              <a:spcAft>
                <a:spcPts val="0"/>
              </a:spcAft>
              <a:buClr>
                <a:srgbClr val="000000"/>
              </a:buClr>
              <a:buSzPts val="2000"/>
              <a:buFont typeface="Arial"/>
              <a:buNone/>
            </a:pPr>
            <a:r>
              <a:rPr b="0" i="0" lang="en-GB" sz="2000" u="none" cap="none" strike="noStrike">
                <a:solidFill>
                  <a:schemeClr val="dk1"/>
                </a:solidFill>
                <a:latin typeface="Arial"/>
                <a:ea typeface="Arial"/>
                <a:cs typeface="Arial"/>
                <a:sym typeface="Arial"/>
              </a:rPr>
              <a:t>الإعلانات</a:t>
            </a:r>
            <a:endParaRPr b="1" i="0" sz="2000" u="none" cap="none" strike="noStrike">
              <a:solidFill>
                <a:schemeClr val="dk1"/>
              </a:solidFill>
              <a:latin typeface="Arabic Typesetting"/>
              <a:ea typeface="Arabic Typesetting"/>
              <a:cs typeface="Arabic Typesetting"/>
              <a:sym typeface="Arabic Typesetting"/>
            </a:endParaRPr>
          </a:p>
        </p:txBody>
      </p:sp>
      <p:pic>
        <p:nvPicPr>
          <p:cNvPr id="1152" name="Google Shape;1152;p10"/>
          <p:cNvPicPr preferRelativeResize="0"/>
          <p:nvPr/>
        </p:nvPicPr>
        <p:blipFill rotWithShape="1">
          <a:blip r:embed="rId3">
            <a:alphaModFix/>
          </a:blip>
          <a:srcRect b="0" l="0" r="0" t="0"/>
          <a:stretch/>
        </p:blipFill>
        <p:spPr>
          <a:xfrm>
            <a:off x="3384914" y="2210281"/>
            <a:ext cx="2065955" cy="2065955"/>
          </a:xfrm>
          <a:prstGeom prst="rect">
            <a:avLst/>
          </a:prstGeom>
          <a:noFill/>
          <a:ln>
            <a:noFill/>
          </a:ln>
        </p:spPr>
      </p:pic>
      <p:pic>
        <p:nvPicPr>
          <p:cNvPr id="1153" name="Google Shape;1153;p10"/>
          <p:cNvPicPr preferRelativeResize="0"/>
          <p:nvPr/>
        </p:nvPicPr>
        <p:blipFill rotWithShape="1">
          <a:blip r:embed="rId4">
            <a:alphaModFix/>
          </a:blip>
          <a:srcRect b="0" l="0" r="0" t="0"/>
          <a:stretch/>
        </p:blipFill>
        <p:spPr>
          <a:xfrm>
            <a:off x="3959335" y="2292457"/>
            <a:ext cx="917112" cy="950801"/>
          </a:xfrm>
          <a:prstGeom prst="ellipse">
            <a:avLst/>
          </a:prstGeom>
          <a:noFill/>
          <a:ln>
            <a:noFill/>
          </a:ln>
        </p:spPr>
      </p:pic>
      <p:sp>
        <p:nvSpPr>
          <p:cNvPr id="1154" name="Google Shape;1154;p10"/>
          <p:cNvSpPr txBox="1"/>
          <p:nvPr/>
        </p:nvSpPr>
        <p:spPr>
          <a:xfrm>
            <a:off x="2778546" y="367765"/>
            <a:ext cx="3586907" cy="5727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chemeClr val="dk1"/>
              </a:buClr>
              <a:buSzPts val="2800"/>
              <a:buFont typeface="IBM Plex Sans Arabic"/>
              <a:buNone/>
            </a:pPr>
            <a:r>
              <a:rPr b="1" i="0" lang="en-GB" sz="2800" u="none" cap="none" strike="noStrike">
                <a:solidFill>
                  <a:srgbClr val="DA2B89"/>
                </a:solidFill>
                <a:latin typeface="IBM Plex Sans Arabic"/>
                <a:ea typeface="IBM Plex Sans Arabic"/>
                <a:cs typeface="IBM Plex Sans Arabic"/>
                <a:sym typeface="IBM Plex Sans Arabic"/>
              </a:rPr>
              <a:t>وصف الفكرة</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20"/>
          <p:cNvSpPr/>
          <p:nvPr/>
        </p:nvSpPr>
        <p:spPr>
          <a:xfrm>
            <a:off x="692209" y="1333216"/>
            <a:ext cx="8432142" cy="646290"/>
          </a:xfrm>
          <a:prstGeom prst="rect">
            <a:avLst/>
          </a:prstGeom>
          <a:noFill/>
          <a:ln>
            <a:noFill/>
          </a:ln>
        </p:spPr>
        <p:txBody>
          <a:bodyPr anchorCtr="0" anchor="t" bIns="45700" lIns="91425" spcFirstLastPara="1" rIns="91425" wrap="square" tIns="45700">
            <a:spAutoFit/>
          </a:bodyPr>
          <a:lstStyle/>
          <a:p>
            <a:pPr indent="0" lvl="0" marL="0" marR="0" rtl="1" algn="ct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IBM Plex Sans Arabic"/>
                <a:ea typeface="IBM Plex Sans Arabic"/>
                <a:cs typeface="IBM Plex Sans Arabic"/>
                <a:sym typeface="IBM Plex Sans Arabic"/>
              </a:rPr>
              <a:t>من خلال هذا البرنامج، يمكن للجميع سواء كانوا شعراء محترفين أو هواة، التعبير عن مشاعرهم وأفكارهم بطريقة سلسة ومبتكرة</a:t>
            </a:r>
            <a:endParaRPr b="1" i="0" sz="1800" u="none" cap="none" strike="noStrike">
              <a:solidFill>
                <a:schemeClr val="dk1"/>
              </a:solidFill>
              <a:latin typeface="IBM Plex Sans Arabic"/>
              <a:ea typeface="IBM Plex Sans Arabic"/>
              <a:cs typeface="IBM Plex Sans Arabic"/>
              <a:sym typeface="IBM Plex Sans Arabic"/>
            </a:endParaRPr>
          </a:p>
        </p:txBody>
      </p:sp>
      <p:sp>
        <p:nvSpPr>
          <p:cNvPr id="1160" name="Google Shape;1160;p120"/>
          <p:cNvSpPr/>
          <p:nvPr/>
        </p:nvSpPr>
        <p:spPr>
          <a:xfrm>
            <a:off x="-4344294" y="2210281"/>
            <a:ext cx="2383662" cy="421654"/>
          </a:xfrm>
          <a:prstGeom prst="rect">
            <a:avLst/>
          </a:prstGeom>
          <a:noFill/>
          <a:ln>
            <a:noFill/>
          </a:ln>
        </p:spPr>
        <p:txBody>
          <a:bodyPr anchorCtr="0" anchor="t" bIns="45700" lIns="91425" spcFirstLastPara="1" rIns="91425" wrap="square" tIns="45700">
            <a:spAutoFit/>
          </a:bodyPr>
          <a:lstStyle/>
          <a:p>
            <a:pPr indent="0" lvl="0" marL="0" marR="0" rtl="1" algn="ctr">
              <a:lnSpc>
                <a:spcPct val="107000"/>
              </a:lnSpc>
              <a:spcBef>
                <a:spcPts val="0"/>
              </a:spcBef>
              <a:spcAft>
                <a:spcPts val="0"/>
              </a:spcAft>
              <a:buClr>
                <a:srgbClr val="000000"/>
              </a:buClr>
              <a:buSzPts val="2000"/>
              <a:buFont typeface="Arial"/>
              <a:buNone/>
            </a:pPr>
            <a:r>
              <a:rPr b="0" i="0" lang="en-GB" sz="2000" u="none" cap="none" strike="noStrike">
                <a:solidFill>
                  <a:schemeClr val="dk1"/>
                </a:solidFill>
                <a:latin typeface="Arial"/>
                <a:ea typeface="Arial"/>
                <a:cs typeface="Arial"/>
                <a:sym typeface="Arial"/>
              </a:rPr>
              <a:t>الإعلانات</a:t>
            </a:r>
            <a:endParaRPr b="1" i="0" sz="2000" u="none" cap="none" strike="noStrike">
              <a:solidFill>
                <a:schemeClr val="dk1"/>
              </a:solidFill>
              <a:latin typeface="Arabic Typesetting"/>
              <a:ea typeface="Arabic Typesetting"/>
              <a:cs typeface="Arabic Typesetting"/>
              <a:sym typeface="Arabic Typesetting"/>
            </a:endParaRPr>
          </a:p>
        </p:txBody>
      </p:sp>
      <p:sp>
        <p:nvSpPr>
          <p:cNvPr id="1161" name="Google Shape;1161;p120"/>
          <p:cNvSpPr/>
          <p:nvPr/>
        </p:nvSpPr>
        <p:spPr>
          <a:xfrm>
            <a:off x="5172847" y="2153529"/>
            <a:ext cx="563660" cy="535157"/>
          </a:xfrm>
          <a:prstGeom prst="ellipse">
            <a:avLst/>
          </a:prstGeom>
          <a:gradFill>
            <a:gsLst>
              <a:gs pos="0">
                <a:srgbClr val="8134EC">
                  <a:alpha val="48627"/>
                </a:srgbClr>
              </a:gs>
              <a:gs pos="77000">
                <a:srgbClr val="FFFFFF">
                  <a:alpha val="48627"/>
                </a:srgbClr>
              </a:gs>
              <a:gs pos="100000">
                <a:srgbClr val="FFFFFF">
                  <a:alpha val="48627"/>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120"/>
          <p:cNvSpPr/>
          <p:nvPr/>
        </p:nvSpPr>
        <p:spPr>
          <a:xfrm>
            <a:off x="5172847" y="3373569"/>
            <a:ext cx="563660" cy="535157"/>
          </a:xfrm>
          <a:prstGeom prst="ellipse">
            <a:avLst/>
          </a:prstGeom>
          <a:gradFill>
            <a:gsLst>
              <a:gs pos="0">
                <a:srgbClr val="8134EC">
                  <a:alpha val="48627"/>
                </a:srgbClr>
              </a:gs>
              <a:gs pos="77000">
                <a:srgbClr val="FFFFFF">
                  <a:alpha val="48627"/>
                </a:srgbClr>
              </a:gs>
              <a:gs pos="100000">
                <a:srgbClr val="FFFFFF">
                  <a:alpha val="48627"/>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120"/>
          <p:cNvSpPr/>
          <p:nvPr/>
        </p:nvSpPr>
        <p:spPr>
          <a:xfrm>
            <a:off x="2462092" y="2153529"/>
            <a:ext cx="563660" cy="535157"/>
          </a:xfrm>
          <a:prstGeom prst="ellipse">
            <a:avLst/>
          </a:prstGeom>
          <a:gradFill>
            <a:gsLst>
              <a:gs pos="0">
                <a:srgbClr val="8134EC">
                  <a:alpha val="48627"/>
                </a:srgbClr>
              </a:gs>
              <a:gs pos="77000">
                <a:srgbClr val="FFFFFF">
                  <a:alpha val="48627"/>
                </a:srgbClr>
              </a:gs>
              <a:gs pos="100000">
                <a:srgbClr val="FFFFFF">
                  <a:alpha val="48627"/>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120"/>
          <p:cNvSpPr/>
          <p:nvPr/>
        </p:nvSpPr>
        <p:spPr>
          <a:xfrm>
            <a:off x="2462092" y="3373569"/>
            <a:ext cx="563660" cy="535157"/>
          </a:xfrm>
          <a:prstGeom prst="ellipse">
            <a:avLst/>
          </a:prstGeom>
          <a:gradFill>
            <a:gsLst>
              <a:gs pos="0">
                <a:srgbClr val="8134EC">
                  <a:alpha val="48627"/>
                </a:srgbClr>
              </a:gs>
              <a:gs pos="77000">
                <a:srgbClr val="FFFFFF">
                  <a:alpha val="48627"/>
                </a:srgbClr>
              </a:gs>
              <a:gs pos="100000">
                <a:srgbClr val="FFFFFF">
                  <a:alpha val="48627"/>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120"/>
          <p:cNvSpPr/>
          <p:nvPr/>
        </p:nvSpPr>
        <p:spPr>
          <a:xfrm>
            <a:off x="7881180" y="2153529"/>
            <a:ext cx="563660" cy="535157"/>
          </a:xfrm>
          <a:prstGeom prst="ellipse">
            <a:avLst/>
          </a:prstGeom>
          <a:gradFill>
            <a:gsLst>
              <a:gs pos="0">
                <a:srgbClr val="8134EC">
                  <a:alpha val="48627"/>
                </a:srgbClr>
              </a:gs>
              <a:gs pos="77000">
                <a:srgbClr val="FFFFFF">
                  <a:alpha val="48627"/>
                </a:srgbClr>
              </a:gs>
              <a:gs pos="100000">
                <a:srgbClr val="FFFFFF">
                  <a:alpha val="48627"/>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120"/>
          <p:cNvSpPr/>
          <p:nvPr/>
        </p:nvSpPr>
        <p:spPr>
          <a:xfrm>
            <a:off x="7881180" y="3373569"/>
            <a:ext cx="563660" cy="535157"/>
          </a:xfrm>
          <a:prstGeom prst="ellipse">
            <a:avLst/>
          </a:prstGeom>
          <a:gradFill>
            <a:gsLst>
              <a:gs pos="0">
                <a:srgbClr val="8134EC">
                  <a:alpha val="48627"/>
                </a:srgbClr>
              </a:gs>
              <a:gs pos="77000">
                <a:srgbClr val="FFFFFF">
                  <a:alpha val="48627"/>
                </a:srgbClr>
              </a:gs>
              <a:gs pos="100000">
                <a:srgbClr val="FFFFFF">
                  <a:alpha val="48627"/>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120"/>
          <p:cNvSpPr/>
          <p:nvPr/>
        </p:nvSpPr>
        <p:spPr>
          <a:xfrm>
            <a:off x="5943600" y="2259684"/>
            <a:ext cx="1879963" cy="322845"/>
          </a:xfrm>
          <a:prstGeom prst="rect">
            <a:avLst/>
          </a:prstGeom>
          <a:noFill/>
          <a:ln>
            <a:noFill/>
          </a:ln>
        </p:spPr>
        <p:txBody>
          <a:bodyPr anchorCtr="0" anchor="t" bIns="45700" lIns="91425" spcFirstLastPara="1" rIns="91425" wrap="square" tIns="45700">
            <a:spAutoFit/>
          </a:bodyPr>
          <a:lstStyle/>
          <a:p>
            <a:pPr indent="0" lvl="0" marL="0" marR="0" rtl="1" algn="ctr">
              <a:lnSpc>
                <a:spcPct val="107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الكتّاب والشعراء المبتدئين</a:t>
            </a:r>
            <a:endParaRPr b="1" i="0" sz="1400" u="none" cap="none" strike="noStrike">
              <a:solidFill>
                <a:schemeClr val="dk1"/>
              </a:solidFill>
              <a:latin typeface="IBM Plex Sans Arabic"/>
              <a:ea typeface="IBM Plex Sans Arabic"/>
              <a:cs typeface="IBM Plex Sans Arabic"/>
              <a:sym typeface="IBM Plex Sans Arabic"/>
            </a:endParaRPr>
          </a:p>
        </p:txBody>
      </p:sp>
      <p:sp>
        <p:nvSpPr>
          <p:cNvPr id="1168" name="Google Shape;1168;p120"/>
          <p:cNvSpPr/>
          <p:nvPr/>
        </p:nvSpPr>
        <p:spPr>
          <a:xfrm>
            <a:off x="6093621" y="3479724"/>
            <a:ext cx="1879963" cy="322845"/>
          </a:xfrm>
          <a:prstGeom prst="rect">
            <a:avLst/>
          </a:prstGeom>
          <a:noFill/>
          <a:ln>
            <a:noFill/>
          </a:ln>
        </p:spPr>
        <p:txBody>
          <a:bodyPr anchorCtr="0" anchor="t" bIns="45700" lIns="91425" spcFirstLastPara="1" rIns="91425" wrap="square" tIns="45700">
            <a:spAutoFit/>
          </a:bodyPr>
          <a:lstStyle/>
          <a:p>
            <a:pPr indent="0" lvl="0" marL="0" marR="0" rtl="1" algn="ctr">
              <a:lnSpc>
                <a:spcPct val="107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عشاق الشعر والثقافة</a:t>
            </a:r>
            <a:endParaRPr b="1" i="0" sz="1400" u="none" cap="none" strike="noStrike">
              <a:solidFill>
                <a:schemeClr val="dk1"/>
              </a:solidFill>
              <a:latin typeface="IBM Plex Sans Arabic"/>
              <a:ea typeface="IBM Plex Sans Arabic"/>
              <a:cs typeface="IBM Plex Sans Arabic"/>
              <a:sym typeface="IBM Plex Sans Arabic"/>
            </a:endParaRPr>
          </a:p>
        </p:txBody>
      </p:sp>
      <p:sp>
        <p:nvSpPr>
          <p:cNvPr id="1169" name="Google Shape;1169;p120"/>
          <p:cNvSpPr/>
          <p:nvPr/>
        </p:nvSpPr>
        <p:spPr>
          <a:xfrm>
            <a:off x="335089" y="2248905"/>
            <a:ext cx="2159659" cy="322845"/>
          </a:xfrm>
          <a:prstGeom prst="rect">
            <a:avLst/>
          </a:prstGeom>
          <a:noFill/>
          <a:ln>
            <a:noFill/>
          </a:ln>
        </p:spPr>
        <p:txBody>
          <a:bodyPr anchorCtr="0" anchor="t" bIns="45700" lIns="91425" spcFirstLastPara="1" rIns="91425" wrap="square" tIns="45700">
            <a:spAutoFit/>
          </a:bodyPr>
          <a:lstStyle/>
          <a:p>
            <a:pPr indent="0" lvl="0" marL="0" marR="0" rtl="1" algn="ctr">
              <a:lnSpc>
                <a:spcPct val="107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الباحثين عن التعبير الشعري</a:t>
            </a:r>
            <a:endParaRPr b="1" i="0" sz="1400" u="none" cap="none" strike="noStrike">
              <a:solidFill>
                <a:schemeClr val="dk1"/>
              </a:solidFill>
              <a:latin typeface="IBM Plex Sans Arabic"/>
              <a:ea typeface="IBM Plex Sans Arabic"/>
              <a:cs typeface="IBM Plex Sans Arabic"/>
              <a:sym typeface="IBM Plex Sans Arabic"/>
            </a:endParaRPr>
          </a:p>
        </p:txBody>
      </p:sp>
      <p:sp>
        <p:nvSpPr>
          <p:cNvPr id="1170" name="Google Shape;1170;p120"/>
          <p:cNvSpPr/>
          <p:nvPr/>
        </p:nvSpPr>
        <p:spPr>
          <a:xfrm>
            <a:off x="3108682" y="3466501"/>
            <a:ext cx="2172831" cy="553357"/>
          </a:xfrm>
          <a:prstGeom prst="rect">
            <a:avLst/>
          </a:prstGeom>
          <a:noFill/>
          <a:ln>
            <a:noFill/>
          </a:ln>
        </p:spPr>
        <p:txBody>
          <a:bodyPr anchorCtr="0" anchor="t" bIns="45700" lIns="91425" spcFirstLastPara="1" rIns="91425" wrap="square" tIns="45700">
            <a:spAutoFit/>
          </a:bodyPr>
          <a:lstStyle/>
          <a:p>
            <a:pPr indent="0" lvl="0" marL="0" marR="0" rtl="1" algn="ctr">
              <a:lnSpc>
                <a:spcPct val="107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صناع المحتوى للرد على أسئلة متابعيهم</a:t>
            </a:r>
            <a:endParaRPr b="1" i="0" sz="1400" u="none" cap="none" strike="noStrike">
              <a:solidFill>
                <a:schemeClr val="dk1"/>
              </a:solidFill>
              <a:latin typeface="IBM Plex Sans Arabic"/>
              <a:ea typeface="IBM Plex Sans Arabic"/>
              <a:cs typeface="IBM Plex Sans Arabic"/>
              <a:sym typeface="IBM Plex Sans Arabic"/>
            </a:endParaRPr>
          </a:p>
        </p:txBody>
      </p:sp>
      <p:sp>
        <p:nvSpPr>
          <p:cNvPr id="1171" name="Google Shape;1171;p120"/>
          <p:cNvSpPr/>
          <p:nvPr/>
        </p:nvSpPr>
        <p:spPr>
          <a:xfrm>
            <a:off x="3108682" y="2248905"/>
            <a:ext cx="2013891" cy="322845"/>
          </a:xfrm>
          <a:prstGeom prst="rect">
            <a:avLst/>
          </a:prstGeom>
          <a:noFill/>
          <a:ln>
            <a:noFill/>
          </a:ln>
        </p:spPr>
        <p:txBody>
          <a:bodyPr anchorCtr="0" anchor="t" bIns="45700" lIns="91425" spcFirstLastPara="1" rIns="91425" wrap="square" tIns="45700">
            <a:spAutoFit/>
          </a:bodyPr>
          <a:lstStyle/>
          <a:p>
            <a:pPr indent="0" lvl="0" marL="0" marR="0" rtl="1" algn="ctr">
              <a:lnSpc>
                <a:spcPct val="107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الإجابة على الاستفسارات</a:t>
            </a:r>
            <a:endParaRPr b="1" i="0" sz="1400" u="none" cap="none" strike="noStrike">
              <a:solidFill>
                <a:schemeClr val="dk1"/>
              </a:solidFill>
              <a:latin typeface="IBM Plex Sans Arabic"/>
              <a:ea typeface="IBM Plex Sans Arabic"/>
              <a:cs typeface="IBM Plex Sans Arabic"/>
              <a:sym typeface="IBM Plex Sans Arabic"/>
            </a:endParaRPr>
          </a:p>
        </p:txBody>
      </p:sp>
      <p:sp>
        <p:nvSpPr>
          <p:cNvPr id="1172" name="Google Shape;1172;p120"/>
          <p:cNvSpPr/>
          <p:nvPr/>
        </p:nvSpPr>
        <p:spPr>
          <a:xfrm>
            <a:off x="644512" y="3471560"/>
            <a:ext cx="2383662" cy="388696"/>
          </a:xfrm>
          <a:prstGeom prst="rect">
            <a:avLst/>
          </a:prstGeom>
          <a:noFill/>
          <a:ln>
            <a:noFill/>
          </a:ln>
        </p:spPr>
        <p:txBody>
          <a:bodyPr anchorCtr="0" anchor="t" bIns="45700" lIns="91425" spcFirstLastPara="1" rIns="91425" wrap="square" tIns="45700">
            <a:spAutoFit/>
          </a:bodyPr>
          <a:lstStyle/>
          <a:p>
            <a:pPr indent="0" lvl="0" marL="0" marR="0" rtl="1" algn="ctr">
              <a:lnSpc>
                <a:spcPct val="107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صنع</a:t>
            </a:r>
            <a:r>
              <a:rPr b="1" i="0" lang="en-GB" sz="1800" u="none" cap="none" strike="noStrike">
                <a:solidFill>
                  <a:schemeClr val="dk1"/>
                </a:solidFill>
                <a:latin typeface="Arial"/>
                <a:ea typeface="Arial"/>
                <a:cs typeface="Arial"/>
                <a:sym typeface="Arial"/>
              </a:rPr>
              <a:t> </a:t>
            </a:r>
            <a:r>
              <a:rPr b="1" i="0" lang="en-GB" sz="1400" u="none" cap="none" strike="noStrike">
                <a:solidFill>
                  <a:schemeClr val="dk1"/>
                </a:solidFill>
                <a:latin typeface="IBM Plex Sans Arabic"/>
                <a:ea typeface="IBM Plex Sans Arabic"/>
                <a:cs typeface="IBM Plex Sans Arabic"/>
                <a:sym typeface="IBM Plex Sans Arabic"/>
              </a:rPr>
              <a:t>الإعلانات</a:t>
            </a:r>
            <a:endParaRPr b="1" i="0" sz="1400" u="none" cap="none" strike="noStrike">
              <a:solidFill>
                <a:schemeClr val="dk1"/>
              </a:solidFill>
              <a:latin typeface="IBM Plex Sans Arabic"/>
              <a:ea typeface="IBM Plex Sans Arabic"/>
              <a:cs typeface="IBM Plex Sans Arabic"/>
              <a:sym typeface="IBM Plex Sans Arabic"/>
            </a:endParaRPr>
          </a:p>
        </p:txBody>
      </p:sp>
      <p:pic>
        <p:nvPicPr>
          <p:cNvPr descr="A black background with a black square&#10;&#10;Description automatically generated with medium confidence" id="1173" name="Google Shape;1173;p120"/>
          <p:cNvPicPr preferRelativeResize="0"/>
          <p:nvPr/>
        </p:nvPicPr>
        <p:blipFill rotWithShape="1">
          <a:blip r:embed="rId3">
            <a:alphaModFix/>
          </a:blip>
          <a:srcRect b="0" l="0" r="0" t="0"/>
          <a:stretch/>
        </p:blipFill>
        <p:spPr>
          <a:xfrm>
            <a:off x="5262988" y="3449457"/>
            <a:ext cx="383377" cy="383377"/>
          </a:xfrm>
          <a:prstGeom prst="rect">
            <a:avLst/>
          </a:prstGeom>
          <a:noFill/>
          <a:ln>
            <a:noFill/>
          </a:ln>
        </p:spPr>
      </p:pic>
      <p:pic>
        <p:nvPicPr>
          <p:cNvPr descr="A black and white image of a group of speech bubbles with a light bulb&#10;&#10;Description automatically generated" id="1174" name="Google Shape;1174;p120"/>
          <p:cNvPicPr preferRelativeResize="0"/>
          <p:nvPr/>
        </p:nvPicPr>
        <p:blipFill rotWithShape="1">
          <a:blip r:embed="rId4">
            <a:alphaModFix/>
          </a:blip>
          <a:srcRect b="0" l="0" r="0" t="0"/>
          <a:stretch/>
        </p:blipFill>
        <p:spPr>
          <a:xfrm>
            <a:off x="5262988" y="2236998"/>
            <a:ext cx="346658" cy="346658"/>
          </a:xfrm>
          <a:prstGeom prst="rect">
            <a:avLst/>
          </a:prstGeom>
          <a:noFill/>
          <a:ln>
            <a:noFill/>
          </a:ln>
        </p:spPr>
      </p:pic>
      <p:pic>
        <p:nvPicPr>
          <p:cNvPr descr="A black background with a black square&#10;&#10;Description automatically generated with medium confidence" id="1175" name="Google Shape;1175;p120"/>
          <p:cNvPicPr preferRelativeResize="0"/>
          <p:nvPr/>
        </p:nvPicPr>
        <p:blipFill rotWithShape="1">
          <a:blip r:embed="rId5">
            <a:alphaModFix/>
          </a:blip>
          <a:srcRect b="0" l="0" r="0" t="0"/>
          <a:stretch/>
        </p:blipFill>
        <p:spPr>
          <a:xfrm>
            <a:off x="2584890" y="2258163"/>
            <a:ext cx="294644" cy="294644"/>
          </a:xfrm>
          <a:prstGeom prst="rect">
            <a:avLst/>
          </a:prstGeom>
          <a:noFill/>
          <a:ln>
            <a:noFill/>
          </a:ln>
        </p:spPr>
      </p:pic>
      <p:pic>
        <p:nvPicPr>
          <p:cNvPr descr="A book with a feather pen&#10;&#10;Description automatically generated" id="1176" name="Google Shape;1176;p120"/>
          <p:cNvPicPr preferRelativeResize="0"/>
          <p:nvPr/>
        </p:nvPicPr>
        <p:blipFill rotWithShape="1">
          <a:blip r:embed="rId6">
            <a:alphaModFix/>
          </a:blip>
          <a:srcRect b="0" l="0" r="0" t="0"/>
          <a:stretch/>
        </p:blipFill>
        <p:spPr>
          <a:xfrm>
            <a:off x="7971360" y="2210281"/>
            <a:ext cx="383300" cy="383300"/>
          </a:xfrm>
          <a:prstGeom prst="rect">
            <a:avLst/>
          </a:prstGeom>
          <a:noFill/>
          <a:ln>
            <a:noFill/>
          </a:ln>
        </p:spPr>
      </p:pic>
      <p:pic>
        <p:nvPicPr>
          <p:cNvPr descr="A black background with a black square&#10;&#10;Description automatically generated with medium confidence" id="1177" name="Google Shape;1177;p120"/>
          <p:cNvPicPr preferRelativeResize="0"/>
          <p:nvPr/>
        </p:nvPicPr>
        <p:blipFill rotWithShape="1">
          <a:blip r:embed="rId7">
            <a:alphaModFix/>
          </a:blip>
          <a:srcRect b="0" l="0" r="0" t="0"/>
          <a:stretch/>
        </p:blipFill>
        <p:spPr>
          <a:xfrm flipH="1">
            <a:off x="8001587" y="3479724"/>
            <a:ext cx="322845" cy="322845"/>
          </a:xfrm>
          <a:prstGeom prst="rect">
            <a:avLst/>
          </a:prstGeom>
          <a:noFill/>
          <a:ln>
            <a:noFill/>
          </a:ln>
        </p:spPr>
      </p:pic>
      <p:pic>
        <p:nvPicPr>
          <p:cNvPr descr="A black background with a black square&#10;&#10;Description automatically generated with medium confidence" id="1178" name="Google Shape;1178;p120"/>
          <p:cNvPicPr preferRelativeResize="0"/>
          <p:nvPr/>
        </p:nvPicPr>
        <p:blipFill rotWithShape="1">
          <a:blip r:embed="rId8">
            <a:alphaModFix/>
          </a:blip>
          <a:srcRect b="0" l="0" r="0" t="0"/>
          <a:stretch/>
        </p:blipFill>
        <p:spPr>
          <a:xfrm>
            <a:off x="2589829" y="3473949"/>
            <a:ext cx="308001" cy="308001"/>
          </a:xfrm>
          <a:prstGeom prst="rect">
            <a:avLst/>
          </a:prstGeom>
          <a:noFill/>
          <a:ln>
            <a:noFill/>
          </a:ln>
        </p:spPr>
      </p:pic>
      <p:sp>
        <p:nvSpPr>
          <p:cNvPr id="1179" name="Google Shape;1179;p120"/>
          <p:cNvSpPr txBox="1"/>
          <p:nvPr/>
        </p:nvSpPr>
        <p:spPr>
          <a:xfrm>
            <a:off x="2778546" y="367765"/>
            <a:ext cx="3586907" cy="5727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chemeClr val="dk1"/>
              </a:buClr>
              <a:buSzPts val="2800"/>
              <a:buFont typeface="IBM Plex Sans Arabic"/>
              <a:buNone/>
            </a:pPr>
            <a:r>
              <a:rPr b="1" i="0" lang="en-GB" sz="2800" u="none" cap="none" strike="noStrike">
                <a:solidFill>
                  <a:srgbClr val="DA2B89"/>
                </a:solidFill>
                <a:latin typeface="IBM Plex Sans Arabic"/>
                <a:ea typeface="IBM Plex Sans Arabic"/>
                <a:cs typeface="IBM Plex Sans Arabic"/>
                <a:sym typeface="IBM Plex Sans Arabic"/>
              </a:rPr>
              <a:t>وصف الفكرة</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21"/>
          <p:cNvSpPr/>
          <p:nvPr/>
        </p:nvSpPr>
        <p:spPr>
          <a:xfrm>
            <a:off x="6345674" y="3542695"/>
            <a:ext cx="1664619" cy="69841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IBM Plex Sans Arabic"/>
                <a:ea typeface="IBM Plex Sans Arabic"/>
                <a:cs typeface="IBM Plex Sans Arabic"/>
                <a:sym typeface="IBM Plex Sans Arabic"/>
              </a:rPr>
              <a:t>إستكمال الأبيات</a:t>
            </a:r>
            <a:endParaRPr b="1" i="0" sz="1600" u="none" cap="none" strike="noStrike">
              <a:solidFill>
                <a:schemeClr val="dk1"/>
              </a:solidFill>
              <a:latin typeface="IBM Plex Sans Arabic"/>
              <a:ea typeface="IBM Plex Sans Arabic"/>
              <a:cs typeface="IBM Plex Sans Arabic"/>
              <a:sym typeface="IBM Plex Sans Arabic"/>
            </a:endParaRPr>
          </a:p>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IBM Plex Sans Arabic"/>
                <a:ea typeface="IBM Plex Sans Arabic"/>
                <a:cs typeface="IBM Plex Sans Arabic"/>
                <a:sym typeface="IBM Plex Sans Arabic"/>
              </a:rPr>
              <a:t> الشعرية</a:t>
            </a:r>
            <a:endParaRPr b="1" i="0" sz="1600" u="none" cap="none" strike="noStrike">
              <a:solidFill>
                <a:schemeClr val="dk1"/>
              </a:solidFill>
              <a:latin typeface="IBM Plex Sans Arabic"/>
              <a:ea typeface="IBM Plex Sans Arabic"/>
              <a:cs typeface="IBM Plex Sans Arabic"/>
              <a:sym typeface="IBM Plex Sans Arabic"/>
            </a:endParaRPr>
          </a:p>
        </p:txBody>
      </p:sp>
      <p:pic>
        <p:nvPicPr>
          <p:cNvPr id="1185" name="Google Shape;1185;p121"/>
          <p:cNvPicPr preferRelativeResize="0"/>
          <p:nvPr/>
        </p:nvPicPr>
        <p:blipFill rotWithShape="1">
          <a:blip r:embed="rId3">
            <a:alphaModFix/>
          </a:blip>
          <a:srcRect b="0" l="0" r="0" t="0"/>
          <a:stretch/>
        </p:blipFill>
        <p:spPr>
          <a:xfrm>
            <a:off x="6496713" y="2022546"/>
            <a:ext cx="1362542" cy="1376872"/>
          </a:xfrm>
          <a:prstGeom prst="rect">
            <a:avLst/>
          </a:prstGeom>
          <a:noFill/>
          <a:ln>
            <a:noFill/>
          </a:ln>
        </p:spPr>
      </p:pic>
      <p:sp>
        <p:nvSpPr>
          <p:cNvPr id="1186" name="Google Shape;1186;p121"/>
          <p:cNvSpPr/>
          <p:nvPr/>
        </p:nvSpPr>
        <p:spPr>
          <a:xfrm>
            <a:off x="4899008" y="1339991"/>
            <a:ext cx="3844322" cy="369332"/>
          </a:xfrm>
          <a:prstGeom prst="rect">
            <a:avLst/>
          </a:prstGeom>
          <a:noFill/>
          <a:ln>
            <a:noFill/>
          </a:ln>
        </p:spPr>
        <p:txBody>
          <a:bodyPr anchorCtr="0" anchor="t" bIns="45700" lIns="91425" spcFirstLastPara="1" rIns="91425" wrap="square" tIns="45700">
            <a:spAutoFit/>
          </a:bodyPr>
          <a:lstStyle/>
          <a:p>
            <a:pPr indent="0" lvl="0" marL="158750" marR="0" rtl="1" algn="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IBM Plex Sans Arabic"/>
                <a:ea typeface="IBM Plex Sans Arabic"/>
                <a:cs typeface="IBM Plex Sans Arabic"/>
                <a:sym typeface="IBM Plex Sans Arabic"/>
              </a:rPr>
              <a:t>التطبيق يقوم بتنفيذ ثلاث مهام رئيسية:</a:t>
            </a:r>
            <a:endParaRPr b="0" i="0" sz="1400" u="none" cap="none" strike="noStrike">
              <a:solidFill>
                <a:srgbClr val="000000"/>
              </a:solidFill>
              <a:latin typeface="Arial"/>
              <a:ea typeface="Arial"/>
              <a:cs typeface="Arial"/>
              <a:sym typeface="Arial"/>
            </a:endParaRPr>
          </a:p>
        </p:txBody>
      </p:sp>
      <p:sp>
        <p:nvSpPr>
          <p:cNvPr id="1187" name="Google Shape;1187;p121"/>
          <p:cNvSpPr/>
          <p:nvPr/>
        </p:nvSpPr>
        <p:spPr>
          <a:xfrm>
            <a:off x="8012483" y="3602104"/>
            <a:ext cx="289800" cy="289800"/>
          </a:xfrm>
          <a:prstGeom prst="roundRect">
            <a:avLst>
              <a:gd fmla="val 18808" name="adj"/>
            </a:avLst>
          </a:prstGeom>
          <a:solidFill>
            <a:srgbClr val="DA2B89"/>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90"/>
              <a:buFont typeface="Arial"/>
              <a:buNone/>
            </a:pPr>
            <a:r>
              <a:rPr b="1" i="0" lang="en-GB" sz="1300" u="none" cap="none" strike="noStrike">
                <a:solidFill>
                  <a:schemeClr val="dk1"/>
                </a:solidFill>
                <a:latin typeface="IBM Plex Sans Arabic"/>
                <a:ea typeface="IBM Plex Sans Arabic"/>
                <a:cs typeface="IBM Plex Sans Arabic"/>
                <a:sym typeface="IBM Plex Sans Arabic"/>
              </a:rPr>
              <a:t>01</a:t>
            </a:r>
            <a:endParaRPr b="1" i="0" sz="1300" u="none" cap="none" strike="noStrike">
              <a:solidFill>
                <a:schemeClr val="dk1"/>
              </a:solidFill>
              <a:latin typeface="IBM Plex Sans Arabic"/>
              <a:ea typeface="IBM Plex Sans Arabic"/>
              <a:cs typeface="IBM Plex Sans Arabic"/>
              <a:sym typeface="IBM Plex Sans Arabic"/>
            </a:endParaRPr>
          </a:p>
        </p:txBody>
      </p:sp>
      <p:sp>
        <p:nvSpPr>
          <p:cNvPr id="1188" name="Google Shape;1188;p121"/>
          <p:cNvSpPr txBox="1"/>
          <p:nvPr/>
        </p:nvSpPr>
        <p:spPr>
          <a:xfrm>
            <a:off x="2778546" y="367765"/>
            <a:ext cx="3586907" cy="5727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chemeClr val="dk1"/>
              </a:buClr>
              <a:buSzPts val="2800"/>
              <a:buFont typeface="IBM Plex Sans Arabic"/>
              <a:buNone/>
            </a:pPr>
            <a:r>
              <a:rPr b="1" i="0" lang="en-GB" sz="2800" u="none" cap="none" strike="noStrike">
                <a:solidFill>
                  <a:srgbClr val="DA2B89"/>
                </a:solidFill>
                <a:latin typeface="IBM Plex Sans Arabic"/>
                <a:ea typeface="IBM Plex Sans Arabic"/>
                <a:cs typeface="IBM Plex Sans Arabic"/>
                <a:sym typeface="IBM Plex Sans Arabic"/>
              </a:rPr>
              <a:t>وصف الفكرة</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22"/>
          <p:cNvSpPr/>
          <p:nvPr/>
        </p:nvSpPr>
        <p:spPr>
          <a:xfrm>
            <a:off x="6345674" y="3542695"/>
            <a:ext cx="1664619" cy="69841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IBM Plex Sans Arabic"/>
                <a:ea typeface="IBM Plex Sans Arabic"/>
                <a:cs typeface="IBM Plex Sans Arabic"/>
                <a:sym typeface="IBM Plex Sans Arabic"/>
              </a:rPr>
              <a:t>إستكمال الأبيات</a:t>
            </a:r>
            <a:endParaRPr b="1" i="0" sz="1600" u="none" cap="none" strike="noStrike">
              <a:solidFill>
                <a:schemeClr val="dk1"/>
              </a:solidFill>
              <a:latin typeface="IBM Plex Sans Arabic"/>
              <a:ea typeface="IBM Plex Sans Arabic"/>
              <a:cs typeface="IBM Plex Sans Arabic"/>
              <a:sym typeface="IBM Plex Sans Arabic"/>
            </a:endParaRPr>
          </a:p>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IBM Plex Sans Arabic"/>
                <a:ea typeface="IBM Plex Sans Arabic"/>
                <a:cs typeface="IBM Plex Sans Arabic"/>
                <a:sym typeface="IBM Plex Sans Arabic"/>
              </a:rPr>
              <a:t> الشعرية</a:t>
            </a:r>
            <a:endParaRPr b="1" i="0" sz="1600" u="none" cap="none" strike="noStrike">
              <a:solidFill>
                <a:schemeClr val="dk1"/>
              </a:solidFill>
              <a:latin typeface="IBM Plex Sans Arabic"/>
              <a:ea typeface="IBM Plex Sans Arabic"/>
              <a:cs typeface="IBM Plex Sans Arabic"/>
              <a:sym typeface="IBM Plex Sans Arabic"/>
            </a:endParaRPr>
          </a:p>
        </p:txBody>
      </p:sp>
      <p:pic>
        <p:nvPicPr>
          <p:cNvPr id="1194" name="Google Shape;1194;p122"/>
          <p:cNvPicPr preferRelativeResize="0"/>
          <p:nvPr/>
        </p:nvPicPr>
        <p:blipFill rotWithShape="1">
          <a:blip r:embed="rId3">
            <a:alphaModFix/>
          </a:blip>
          <a:srcRect b="0" l="0" r="0" t="0"/>
          <a:stretch/>
        </p:blipFill>
        <p:spPr>
          <a:xfrm>
            <a:off x="6496713" y="2022546"/>
            <a:ext cx="1362542" cy="1376872"/>
          </a:xfrm>
          <a:prstGeom prst="rect">
            <a:avLst/>
          </a:prstGeom>
          <a:noFill/>
          <a:ln>
            <a:noFill/>
          </a:ln>
        </p:spPr>
      </p:pic>
      <p:sp>
        <p:nvSpPr>
          <p:cNvPr id="1195" name="Google Shape;1195;p122"/>
          <p:cNvSpPr/>
          <p:nvPr/>
        </p:nvSpPr>
        <p:spPr>
          <a:xfrm>
            <a:off x="4899008" y="1339991"/>
            <a:ext cx="3844322" cy="369332"/>
          </a:xfrm>
          <a:prstGeom prst="rect">
            <a:avLst/>
          </a:prstGeom>
          <a:noFill/>
          <a:ln>
            <a:noFill/>
          </a:ln>
        </p:spPr>
        <p:txBody>
          <a:bodyPr anchorCtr="0" anchor="t" bIns="45700" lIns="91425" spcFirstLastPara="1" rIns="91425" wrap="square" tIns="45700">
            <a:spAutoFit/>
          </a:bodyPr>
          <a:lstStyle/>
          <a:p>
            <a:pPr indent="0" lvl="0" marL="158750" marR="0" rtl="1" algn="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IBM Plex Sans Arabic"/>
                <a:ea typeface="IBM Plex Sans Arabic"/>
                <a:cs typeface="IBM Plex Sans Arabic"/>
                <a:sym typeface="IBM Plex Sans Arabic"/>
              </a:rPr>
              <a:t>التطبيق يقوم بتنفيذ ثلاث مهام رئيسية:</a:t>
            </a:r>
            <a:endParaRPr b="0" i="0" sz="1400" u="none" cap="none" strike="noStrike">
              <a:solidFill>
                <a:srgbClr val="000000"/>
              </a:solidFill>
              <a:latin typeface="Arial"/>
              <a:ea typeface="Arial"/>
              <a:cs typeface="Arial"/>
              <a:sym typeface="Arial"/>
            </a:endParaRPr>
          </a:p>
        </p:txBody>
      </p:sp>
      <p:sp>
        <p:nvSpPr>
          <p:cNvPr id="1196" name="Google Shape;1196;p122"/>
          <p:cNvSpPr/>
          <p:nvPr/>
        </p:nvSpPr>
        <p:spPr>
          <a:xfrm>
            <a:off x="8012483" y="3602104"/>
            <a:ext cx="289800" cy="289800"/>
          </a:xfrm>
          <a:prstGeom prst="roundRect">
            <a:avLst>
              <a:gd fmla="val 18808" name="adj"/>
            </a:avLst>
          </a:prstGeom>
          <a:solidFill>
            <a:srgbClr val="DA2B89"/>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90"/>
              <a:buFont typeface="Arial"/>
              <a:buNone/>
            </a:pPr>
            <a:r>
              <a:rPr b="1" i="0" lang="en-GB" sz="1300" u="none" cap="none" strike="noStrike">
                <a:solidFill>
                  <a:schemeClr val="dk1"/>
                </a:solidFill>
                <a:latin typeface="IBM Plex Sans Arabic"/>
                <a:ea typeface="IBM Plex Sans Arabic"/>
                <a:cs typeface="IBM Plex Sans Arabic"/>
                <a:sym typeface="IBM Plex Sans Arabic"/>
              </a:rPr>
              <a:t>01</a:t>
            </a:r>
            <a:endParaRPr b="1" i="0" sz="1300" u="none" cap="none" strike="noStrike">
              <a:solidFill>
                <a:schemeClr val="dk1"/>
              </a:solidFill>
              <a:latin typeface="IBM Plex Sans Arabic"/>
              <a:ea typeface="IBM Plex Sans Arabic"/>
              <a:cs typeface="IBM Plex Sans Arabic"/>
              <a:sym typeface="IBM Plex Sans Arabic"/>
            </a:endParaRPr>
          </a:p>
        </p:txBody>
      </p:sp>
      <p:sp>
        <p:nvSpPr>
          <p:cNvPr id="1197" name="Google Shape;1197;p122"/>
          <p:cNvSpPr/>
          <p:nvPr/>
        </p:nvSpPr>
        <p:spPr>
          <a:xfrm>
            <a:off x="5671023" y="3602103"/>
            <a:ext cx="289800" cy="289800"/>
          </a:xfrm>
          <a:prstGeom prst="roundRect">
            <a:avLst>
              <a:gd fmla="val 18808" name="adj"/>
            </a:avLst>
          </a:prstGeom>
          <a:solidFill>
            <a:srgbClr val="DA2B89"/>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300" u="none" cap="none" strike="noStrike">
                <a:solidFill>
                  <a:schemeClr val="dk1"/>
                </a:solidFill>
                <a:latin typeface="IBM Plex Sans Arabic"/>
                <a:ea typeface="IBM Plex Sans Arabic"/>
                <a:cs typeface="IBM Plex Sans Arabic"/>
                <a:sym typeface="IBM Plex Sans Arabic"/>
              </a:rPr>
              <a:t>02</a:t>
            </a:r>
            <a:endParaRPr b="1" i="0" sz="1300" u="none" cap="none" strike="noStrike">
              <a:solidFill>
                <a:schemeClr val="dk1"/>
              </a:solidFill>
              <a:latin typeface="IBM Plex Sans Arabic"/>
              <a:ea typeface="IBM Plex Sans Arabic"/>
              <a:cs typeface="IBM Plex Sans Arabic"/>
              <a:sym typeface="IBM Plex Sans Arabic"/>
            </a:endParaRPr>
          </a:p>
        </p:txBody>
      </p:sp>
      <p:sp>
        <p:nvSpPr>
          <p:cNvPr id="1198" name="Google Shape;1198;p122"/>
          <p:cNvSpPr/>
          <p:nvPr/>
        </p:nvSpPr>
        <p:spPr>
          <a:xfrm>
            <a:off x="3152712" y="3542695"/>
            <a:ext cx="2614662" cy="584735"/>
          </a:xfrm>
          <a:prstGeom prst="rect">
            <a:avLst/>
          </a:prstGeom>
          <a:noFill/>
          <a:ln>
            <a:noFill/>
          </a:ln>
        </p:spPr>
        <p:txBody>
          <a:bodyPr anchorCtr="0" anchor="t" bIns="45700" lIns="91425" spcFirstLastPara="1" rIns="91425" wrap="square" tIns="45700">
            <a:spAutoFit/>
          </a:bodyPr>
          <a:lstStyle/>
          <a:p>
            <a:pPr indent="0" lvl="0" marL="0" marR="0" rtl="1" algn="ctr">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IBM Plex Sans Arabic"/>
                <a:ea typeface="IBM Plex Sans Arabic"/>
                <a:cs typeface="IBM Plex Sans Arabic"/>
                <a:sym typeface="IBM Plex Sans Arabic"/>
              </a:rPr>
              <a:t>الإجابة على الأسئلة بأبيات شعرية تُحاكي أسلوب المتنبي   </a:t>
            </a:r>
            <a:endParaRPr b="1" i="0" sz="1600" u="none" cap="none" strike="noStrike">
              <a:solidFill>
                <a:schemeClr val="dk1"/>
              </a:solidFill>
              <a:latin typeface="IBM Plex Sans Arabic"/>
              <a:ea typeface="IBM Plex Sans Arabic"/>
              <a:cs typeface="IBM Plex Sans Arabic"/>
              <a:sym typeface="IBM Plex Sans Arabic"/>
            </a:endParaRPr>
          </a:p>
        </p:txBody>
      </p:sp>
      <p:pic>
        <p:nvPicPr>
          <p:cNvPr id="1199" name="Google Shape;1199;p122"/>
          <p:cNvPicPr preferRelativeResize="0"/>
          <p:nvPr/>
        </p:nvPicPr>
        <p:blipFill rotWithShape="1">
          <a:blip r:embed="rId4">
            <a:alphaModFix/>
          </a:blip>
          <a:srcRect b="0" l="0" r="0" t="0"/>
          <a:stretch/>
        </p:blipFill>
        <p:spPr>
          <a:xfrm>
            <a:off x="3781393" y="2058174"/>
            <a:ext cx="1362543" cy="1376872"/>
          </a:xfrm>
          <a:prstGeom prst="rect">
            <a:avLst/>
          </a:prstGeom>
          <a:noFill/>
          <a:ln>
            <a:noFill/>
          </a:ln>
        </p:spPr>
      </p:pic>
      <p:sp>
        <p:nvSpPr>
          <p:cNvPr id="1200" name="Google Shape;1200;p122"/>
          <p:cNvSpPr txBox="1"/>
          <p:nvPr/>
        </p:nvSpPr>
        <p:spPr>
          <a:xfrm>
            <a:off x="2778546" y="367765"/>
            <a:ext cx="3586907" cy="5727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chemeClr val="dk1"/>
              </a:buClr>
              <a:buSzPts val="2800"/>
              <a:buFont typeface="IBM Plex Sans Arabic"/>
              <a:buNone/>
            </a:pPr>
            <a:r>
              <a:rPr b="1" i="0" lang="en-GB" sz="2800" u="none" cap="none" strike="noStrike">
                <a:solidFill>
                  <a:srgbClr val="DA2B89"/>
                </a:solidFill>
                <a:latin typeface="IBM Plex Sans Arabic"/>
                <a:ea typeface="IBM Plex Sans Arabic"/>
                <a:cs typeface="IBM Plex Sans Arabic"/>
                <a:sym typeface="IBM Plex Sans Arabic"/>
              </a:rPr>
              <a:t>وصف الفكرة</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23"/>
          <p:cNvSpPr/>
          <p:nvPr/>
        </p:nvSpPr>
        <p:spPr>
          <a:xfrm>
            <a:off x="6345674" y="3542695"/>
            <a:ext cx="1664619" cy="69841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IBM Plex Sans Arabic"/>
                <a:ea typeface="IBM Plex Sans Arabic"/>
                <a:cs typeface="IBM Plex Sans Arabic"/>
                <a:sym typeface="IBM Plex Sans Arabic"/>
              </a:rPr>
              <a:t>إستكمال الأبيات</a:t>
            </a:r>
            <a:endParaRPr b="1" i="0" sz="1600" u="none" cap="none" strike="noStrike">
              <a:solidFill>
                <a:schemeClr val="dk1"/>
              </a:solidFill>
              <a:latin typeface="IBM Plex Sans Arabic"/>
              <a:ea typeface="IBM Plex Sans Arabic"/>
              <a:cs typeface="IBM Plex Sans Arabic"/>
              <a:sym typeface="IBM Plex Sans Arabic"/>
            </a:endParaRPr>
          </a:p>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IBM Plex Sans Arabic"/>
                <a:ea typeface="IBM Plex Sans Arabic"/>
                <a:cs typeface="IBM Plex Sans Arabic"/>
                <a:sym typeface="IBM Plex Sans Arabic"/>
              </a:rPr>
              <a:t> الشعرية</a:t>
            </a:r>
            <a:endParaRPr b="1" i="0" sz="1600" u="none" cap="none" strike="noStrike">
              <a:solidFill>
                <a:schemeClr val="dk1"/>
              </a:solidFill>
              <a:latin typeface="IBM Plex Sans Arabic"/>
              <a:ea typeface="IBM Plex Sans Arabic"/>
              <a:cs typeface="IBM Plex Sans Arabic"/>
              <a:sym typeface="IBM Plex Sans Arabic"/>
            </a:endParaRPr>
          </a:p>
        </p:txBody>
      </p:sp>
      <p:pic>
        <p:nvPicPr>
          <p:cNvPr id="1206" name="Google Shape;1206;p123"/>
          <p:cNvPicPr preferRelativeResize="0"/>
          <p:nvPr/>
        </p:nvPicPr>
        <p:blipFill rotWithShape="1">
          <a:blip r:embed="rId3">
            <a:alphaModFix/>
          </a:blip>
          <a:srcRect b="0" l="0" r="0" t="0"/>
          <a:stretch/>
        </p:blipFill>
        <p:spPr>
          <a:xfrm>
            <a:off x="6496713" y="2022546"/>
            <a:ext cx="1362542" cy="1376872"/>
          </a:xfrm>
          <a:prstGeom prst="rect">
            <a:avLst/>
          </a:prstGeom>
          <a:noFill/>
          <a:ln>
            <a:noFill/>
          </a:ln>
        </p:spPr>
      </p:pic>
      <p:sp>
        <p:nvSpPr>
          <p:cNvPr id="1207" name="Google Shape;1207;p123"/>
          <p:cNvSpPr/>
          <p:nvPr/>
        </p:nvSpPr>
        <p:spPr>
          <a:xfrm>
            <a:off x="4899008" y="1339991"/>
            <a:ext cx="3844322" cy="369332"/>
          </a:xfrm>
          <a:prstGeom prst="rect">
            <a:avLst/>
          </a:prstGeom>
          <a:noFill/>
          <a:ln>
            <a:noFill/>
          </a:ln>
        </p:spPr>
        <p:txBody>
          <a:bodyPr anchorCtr="0" anchor="t" bIns="45700" lIns="91425" spcFirstLastPara="1" rIns="91425" wrap="square" tIns="45700">
            <a:spAutoFit/>
          </a:bodyPr>
          <a:lstStyle/>
          <a:p>
            <a:pPr indent="0" lvl="0" marL="158750" marR="0" rtl="1" algn="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IBM Plex Sans Arabic"/>
                <a:ea typeface="IBM Plex Sans Arabic"/>
                <a:cs typeface="IBM Plex Sans Arabic"/>
                <a:sym typeface="IBM Plex Sans Arabic"/>
              </a:rPr>
              <a:t>التطبيق يقوم بتنفيذ ثلاث مهام رئيسية:</a:t>
            </a:r>
            <a:endParaRPr b="0" i="0" sz="1400" u="none" cap="none" strike="noStrike">
              <a:solidFill>
                <a:srgbClr val="000000"/>
              </a:solidFill>
              <a:latin typeface="Arial"/>
              <a:ea typeface="Arial"/>
              <a:cs typeface="Arial"/>
              <a:sym typeface="Arial"/>
            </a:endParaRPr>
          </a:p>
        </p:txBody>
      </p:sp>
      <p:sp>
        <p:nvSpPr>
          <p:cNvPr id="1208" name="Google Shape;1208;p123"/>
          <p:cNvSpPr/>
          <p:nvPr/>
        </p:nvSpPr>
        <p:spPr>
          <a:xfrm>
            <a:off x="8012483" y="3602104"/>
            <a:ext cx="289800" cy="289800"/>
          </a:xfrm>
          <a:prstGeom prst="roundRect">
            <a:avLst>
              <a:gd fmla="val 18808" name="adj"/>
            </a:avLst>
          </a:prstGeom>
          <a:solidFill>
            <a:srgbClr val="DA2B89"/>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90"/>
              <a:buFont typeface="Arial"/>
              <a:buNone/>
            </a:pPr>
            <a:r>
              <a:rPr b="1" i="0" lang="en-GB" sz="1300" u="none" cap="none" strike="noStrike">
                <a:solidFill>
                  <a:schemeClr val="dk1"/>
                </a:solidFill>
                <a:latin typeface="IBM Plex Sans Arabic"/>
                <a:ea typeface="IBM Plex Sans Arabic"/>
                <a:cs typeface="IBM Plex Sans Arabic"/>
                <a:sym typeface="IBM Plex Sans Arabic"/>
              </a:rPr>
              <a:t>01</a:t>
            </a:r>
            <a:endParaRPr b="1" i="0" sz="1300" u="none" cap="none" strike="noStrike">
              <a:solidFill>
                <a:schemeClr val="dk1"/>
              </a:solidFill>
              <a:latin typeface="IBM Plex Sans Arabic"/>
              <a:ea typeface="IBM Plex Sans Arabic"/>
              <a:cs typeface="IBM Plex Sans Arabic"/>
              <a:sym typeface="IBM Plex Sans Arabic"/>
            </a:endParaRPr>
          </a:p>
        </p:txBody>
      </p:sp>
      <p:sp>
        <p:nvSpPr>
          <p:cNvPr id="1209" name="Google Shape;1209;p123"/>
          <p:cNvSpPr/>
          <p:nvPr/>
        </p:nvSpPr>
        <p:spPr>
          <a:xfrm>
            <a:off x="5671023" y="3602103"/>
            <a:ext cx="289800" cy="289800"/>
          </a:xfrm>
          <a:prstGeom prst="roundRect">
            <a:avLst>
              <a:gd fmla="val 18808" name="adj"/>
            </a:avLst>
          </a:prstGeom>
          <a:solidFill>
            <a:srgbClr val="DA2B89"/>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300" u="none" cap="none" strike="noStrike">
                <a:solidFill>
                  <a:schemeClr val="dk1"/>
                </a:solidFill>
                <a:latin typeface="IBM Plex Sans Arabic"/>
                <a:ea typeface="IBM Plex Sans Arabic"/>
                <a:cs typeface="IBM Plex Sans Arabic"/>
                <a:sym typeface="IBM Plex Sans Arabic"/>
              </a:rPr>
              <a:t>02</a:t>
            </a:r>
            <a:endParaRPr b="1" i="0" sz="1300" u="none" cap="none" strike="noStrike">
              <a:solidFill>
                <a:schemeClr val="dk1"/>
              </a:solidFill>
              <a:latin typeface="IBM Plex Sans Arabic"/>
              <a:ea typeface="IBM Plex Sans Arabic"/>
              <a:cs typeface="IBM Plex Sans Arabic"/>
              <a:sym typeface="IBM Plex Sans Arabic"/>
            </a:endParaRPr>
          </a:p>
        </p:txBody>
      </p:sp>
      <p:sp>
        <p:nvSpPr>
          <p:cNvPr id="1210" name="Google Shape;1210;p123"/>
          <p:cNvSpPr/>
          <p:nvPr/>
        </p:nvSpPr>
        <p:spPr>
          <a:xfrm>
            <a:off x="2580442" y="3602103"/>
            <a:ext cx="318612" cy="289800"/>
          </a:xfrm>
          <a:prstGeom prst="roundRect">
            <a:avLst>
              <a:gd fmla="val 18808" name="adj"/>
            </a:avLst>
          </a:prstGeom>
          <a:solidFill>
            <a:srgbClr val="DA2B89"/>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300" u="none" cap="none" strike="noStrike">
                <a:solidFill>
                  <a:schemeClr val="dk1"/>
                </a:solidFill>
                <a:latin typeface="IBM Plex Sans Arabic"/>
                <a:ea typeface="IBM Plex Sans Arabic"/>
                <a:cs typeface="IBM Plex Sans Arabic"/>
                <a:sym typeface="IBM Plex Sans Arabic"/>
              </a:rPr>
              <a:t>03</a:t>
            </a:r>
            <a:endParaRPr b="1" i="0" sz="1300" u="none" cap="none" strike="noStrike">
              <a:solidFill>
                <a:schemeClr val="dk1"/>
              </a:solidFill>
              <a:latin typeface="IBM Plex Sans Arabic"/>
              <a:ea typeface="IBM Plex Sans Arabic"/>
              <a:cs typeface="IBM Plex Sans Arabic"/>
              <a:sym typeface="IBM Plex Sans Arabic"/>
            </a:endParaRPr>
          </a:p>
        </p:txBody>
      </p:sp>
      <p:sp>
        <p:nvSpPr>
          <p:cNvPr id="1211" name="Google Shape;1211;p123"/>
          <p:cNvSpPr/>
          <p:nvPr/>
        </p:nvSpPr>
        <p:spPr>
          <a:xfrm>
            <a:off x="3152712" y="3542695"/>
            <a:ext cx="2614662" cy="584735"/>
          </a:xfrm>
          <a:prstGeom prst="rect">
            <a:avLst/>
          </a:prstGeom>
          <a:noFill/>
          <a:ln>
            <a:noFill/>
          </a:ln>
        </p:spPr>
        <p:txBody>
          <a:bodyPr anchorCtr="0" anchor="t" bIns="45700" lIns="91425" spcFirstLastPara="1" rIns="91425" wrap="square" tIns="45700">
            <a:spAutoFit/>
          </a:bodyPr>
          <a:lstStyle/>
          <a:p>
            <a:pPr indent="0" lvl="0" marL="0" marR="0" rtl="1" algn="ctr">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IBM Plex Sans Arabic"/>
                <a:ea typeface="IBM Plex Sans Arabic"/>
                <a:cs typeface="IBM Plex Sans Arabic"/>
                <a:sym typeface="IBM Plex Sans Arabic"/>
              </a:rPr>
              <a:t>الإجابة على الأسئلة بأبيات شعرية تُحاكي أسلوب المتنبي   </a:t>
            </a:r>
            <a:endParaRPr b="1" i="0" sz="1600" u="none" cap="none" strike="noStrike">
              <a:solidFill>
                <a:schemeClr val="dk1"/>
              </a:solidFill>
              <a:latin typeface="IBM Plex Sans Arabic"/>
              <a:ea typeface="IBM Plex Sans Arabic"/>
              <a:cs typeface="IBM Plex Sans Arabic"/>
              <a:sym typeface="IBM Plex Sans Arabic"/>
            </a:endParaRPr>
          </a:p>
        </p:txBody>
      </p:sp>
      <p:pic>
        <p:nvPicPr>
          <p:cNvPr id="1212" name="Google Shape;1212;p123"/>
          <p:cNvPicPr preferRelativeResize="0"/>
          <p:nvPr/>
        </p:nvPicPr>
        <p:blipFill rotWithShape="1">
          <a:blip r:embed="rId4">
            <a:alphaModFix/>
          </a:blip>
          <a:srcRect b="0" l="0" r="0" t="0"/>
          <a:stretch/>
        </p:blipFill>
        <p:spPr>
          <a:xfrm>
            <a:off x="3781393" y="2058174"/>
            <a:ext cx="1362543" cy="1376872"/>
          </a:xfrm>
          <a:prstGeom prst="rect">
            <a:avLst/>
          </a:prstGeom>
          <a:noFill/>
          <a:ln>
            <a:noFill/>
          </a:ln>
        </p:spPr>
      </p:pic>
      <p:sp>
        <p:nvSpPr>
          <p:cNvPr id="1213" name="Google Shape;1213;p123"/>
          <p:cNvSpPr/>
          <p:nvPr/>
        </p:nvSpPr>
        <p:spPr>
          <a:xfrm>
            <a:off x="351064" y="3542695"/>
            <a:ext cx="2257096" cy="8309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IBM Plex Sans Arabic"/>
                <a:ea typeface="IBM Plex Sans Arabic"/>
                <a:cs typeface="IBM Plex Sans Arabic"/>
                <a:sym typeface="IBM Plex Sans Arabic"/>
              </a:rPr>
              <a:t>كتابة أبيات شعرية بموضوع مُختار بأسلوب المتنبي</a:t>
            </a:r>
            <a:endParaRPr b="1" i="0" sz="1600" u="none" cap="none" strike="noStrike">
              <a:solidFill>
                <a:schemeClr val="dk1"/>
              </a:solidFill>
              <a:latin typeface="IBM Plex Sans Arabic"/>
              <a:ea typeface="IBM Plex Sans Arabic"/>
              <a:cs typeface="IBM Plex Sans Arabic"/>
              <a:sym typeface="IBM Plex Sans Arabic"/>
            </a:endParaRPr>
          </a:p>
        </p:txBody>
      </p:sp>
      <p:pic>
        <p:nvPicPr>
          <p:cNvPr id="1214" name="Google Shape;1214;p123"/>
          <p:cNvPicPr preferRelativeResize="0"/>
          <p:nvPr/>
        </p:nvPicPr>
        <p:blipFill rotWithShape="1">
          <a:blip r:embed="rId5">
            <a:alphaModFix/>
          </a:blip>
          <a:srcRect b="0" l="0" r="0" t="0"/>
          <a:stretch/>
        </p:blipFill>
        <p:spPr>
          <a:xfrm>
            <a:off x="829923" y="2022546"/>
            <a:ext cx="1498007" cy="1376872"/>
          </a:xfrm>
          <a:prstGeom prst="rect">
            <a:avLst/>
          </a:prstGeom>
          <a:noFill/>
          <a:ln>
            <a:noFill/>
          </a:ln>
        </p:spPr>
      </p:pic>
      <p:sp>
        <p:nvSpPr>
          <p:cNvPr id="1215" name="Google Shape;1215;p123"/>
          <p:cNvSpPr txBox="1"/>
          <p:nvPr/>
        </p:nvSpPr>
        <p:spPr>
          <a:xfrm>
            <a:off x="2778546" y="367765"/>
            <a:ext cx="3586907" cy="5727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chemeClr val="dk1"/>
              </a:buClr>
              <a:buSzPts val="2800"/>
              <a:buFont typeface="IBM Plex Sans Arabic"/>
              <a:buNone/>
            </a:pPr>
            <a:r>
              <a:rPr b="1" i="0" lang="en-GB" sz="2800" u="none" cap="none" strike="noStrike">
                <a:solidFill>
                  <a:srgbClr val="DA2B89"/>
                </a:solidFill>
                <a:latin typeface="IBM Plex Sans Arabic"/>
                <a:ea typeface="IBM Plex Sans Arabic"/>
                <a:cs typeface="IBM Plex Sans Arabic"/>
                <a:sym typeface="IBM Plex Sans Arabic"/>
              </a:rPr>
              <a:t>وصف الفكرة</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grpSp>
        <p:nvGrpSpPr>
          <p:cNvPr id="1220" name="Google Shape;1220;g3116e125835_0_64"/>
          <p:cNvGrpSpPr/>
          <p:nvPr/>
        </p:nvGrpSpPr>
        <p:grpSpPr>
          <a:xfrm>
            <a:off x="243563" y="499290"/>
            <a:ext cx="3660803" cy="3986452"/>
            <a:chOff x="243563" y="499290"/>
            <a:chExt cx="3660803" cy="3986452"/>
          </a:xfrm>
        </p:grpSpPr>
        <p:sp>
          <p:nvSpPr>
            <p:cNvPr id="1221" name="Google Shape;1221;g3116e125835_0_64"/>
            <p:cNvSpPr/>
            <p:nvPr/>
          </p:nvSpPr>
          <p:spPr>
            <a:xfrm>
              <a:off x="2529328" y="382564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g3116e125835_0_64"/>
            <p:cNvSpPr/>
            <p:nvPr/>
          </p:nvSpPr>
          <p:spPr>
            <a:xfrm>
              <a:off x="1559780" y="213514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g3116e125835_0_64"/>
            <p:cNvSpPr/>
            <p:nvPr/>
          </p:nvSpPr>
          <p:spPr>
            <a:xfrm>
              <a:off x="2569847" y="4992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g3116e125835_0_64"/>
            <p:cNvSpPr/>
            <p:nvPr/>
          </p:nvSpPr>
          <p:spPr>
            <a:xfrm>
              <a:off x="243563" y="741118"/>
              <a:ext cx="3660803" cy="3661276"/>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B47FFF">
                    <a:alpha val="49019"/>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g3116e125835_0_64"/>
            <p:cNvSpPr/>
            <p:nvPr/>
          </p:nvSpPr>
          <p:spPr>
            <a:xfrm>
              <a:off x="2971190" y="1177017"/>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g3116e125835_0_64"/>
            <p:cNvSpPr/>
            <p:nvPr/>
          </p:nvSpPr>
          <p:spPr>
            <a:xfrm>
              <a:off x="2569848" y="3057452"/>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g3116e125835_0_64"/>
            <p:cNvSpPr/>
            <p:nvPr/>
          </p:nvSpPr>
          <p:spPr>
            <a:xfrm>
              <a:off x="569022" y="142701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8" name="Google Shape;1228;g3116e125835_0_64"/>
            <p:cNvGrpSpPr/>
            <p:nvPr/>
          </p:nvGrpSpPr>
          <p:grpSpPr>
            <a:xfrm>
              <a:off x="503378" y="1310906"/>
              <a:ext cx="3057581" cy="2521890"/>
              <a:chOff x="4567123" y="4074875"/>
              <a:chExt cx="946034" cy="780288"/>
            </a:xfrm>
          </p:grpSpPr>
          <p:sp>
            <p:nvSpPr>
              <p:cNvPr id="1229" name="Google Shape;1229;g3116e125835_0_64"/>
              <p:cNvSpPr/>
              <p:nvPr/>
            </p:nvSpPr>
            <p:spPr>
              <a:xfrm>
                <a:off x="4698056" y="4427347"/>
                <a:ext cx="736013" cy="427816"/>
              </a:xfrm>
              <a:custGeom>
                <a:rect b="b" l="l" r="r" t="t"/>
                <a:pathLst>
                  <a:path extrusionOk="0" h="9796" w="16853">
                    <a:moveTo>
                      <a:pt x="10233" y="152"/>
                    </a:moveTo>
                    <a:lnTo>
                      <a:pt x="491" y="5790"/>
                    </a:lnTo>
                    <a:lnTo>
                      <a:pt x="491" y="5674"/>
                    </a:lnTo>
                    <a:lnTo>
                      <a:pt x="0" y="5674"/>
                    </a:lnTo>
                    <a:lnTo>
                      <a:pt x="0" y="6281"/>
                    </a:lnTo>
                    <a:lnTo>
                      <a:pt x="0" y="6281"/>
                    </a:lnTo>
                    <a:cubicBezTo>
                      <a:pt x="9" y="6379"/>
                      <a:pt x="63" y="6459"/>
                      <a:pt x="179" y="6522"/>
                    </a:cubicBezTo>
                    <a:lnTo>
                      <a:pt x="179" y="6522"/>
                    </a:lnTo>
                    <a:lnTo>
                      <a:pt x="5594" y="9644"/>
                    </a:lnTo>
                    <a:cubicBezTo>
                      <a:pt x="5852" y="9796"/>
                      <a:pt x="6316" y="9769"/>
                      <a:pt x="6620" y="9599"/>
                    </a:cubicBezTo>
                    <a:lnTo>
                      <a:pt x="6620" y="9599"/>
                    </a:lnTo>
                    <a:lnTo>
                      <a:pt x="16602" y="3810"/>
                    </a:lnTo>
                    <a:cubicBezTo>
                      <a:pt x="16763" y="3721"/>
                      <a:pt x="16843" y="3605"/>
                      <a:pt x="16852" y="3489"/>
                    </a:cubicBezTo>
                    <a:lnTo>
                      <a:pt x="16852" y="3489"/>
                    </a:lnTo>
                    <a:lnTo>
                      <a:pt x="16852" y="3489"/>
                    </a:lnTo>
                    <a:lnTo>
                      <a:pt x="16852" y="2900"/>
                    </a:lnTo>
                    <a:lnTo>
                      <a:pt x="16442" y="2900"/>
                    </a:lnTo>
                    <a:lnTo>
                      <a:pt x="16442" y="3087"/>
                    </a:lnTo>
                    <a:lnTo>
                      <a:pt x="11259" y="108"/>
                    </a:lnTo>
                    <a:cubicBezTo>
                      <a:pt x="11134" y="36"/>
                      <a:pt x="10982" y="0"/>
                      <a:pt x="10813" y="0"/>
                    </a:cubicBezTo>
                    <a:lnTo>
                      <a:pt x="10813" y="0"/>
                    </a:lnTo>
                    <a:cubicBezTo>
                      <a:pt x="10607" y="0"/>
                      <a:pt x="10393" y="54"/>
                      <a:pt x="10233" y="152"/>
                    </a:cubicBezTo>
                    <a:close/>
                  </a:path>
                </a:pathLst>
              </a:custGeom>
              <a:gradFill>
                <a:gsLst>
                  <a:gs pos="0">
                    <a:schemeClr val="accent3"/>
                  </a:gs>
                  <a:gs pos="100000">
                    <a:schemeClr val="l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g3116e125835_0_64"/>
              <p:cNvSpPr/>
              <p:nvPr/>
            </p:nvSpPr>
            <p:spPr>
              <a:xfrm>
                <a:off x="4694125" y="4401973"/>
                <a:ext cx="743437" cy="425589"/>
              </a:xfrm>
              <a:custGeom>
                <a:rect b="b" l="l" r="r" t="t"/>
                <a:pathLst>
                  <a:path extrusionOk="0" h="9745" w="17023">
                    <a:moveTo>
                      <a:pt x="10909" y="0"/>
                    </a:moveTo>
                    <a:cubicBezTo>
                      <a:pt x="10704" y="0"/>
                      <a:pt x="10487" y="50"/>
                      <a:pt x="10314" y="144"/>
                    </a:cubicBezTo>
                    <a:lnTo>
                      <a:pt x="340" y="5934"/>
                    </a:lnTo>
                    <a:cubicBezTo>
                      <a:pt x="37" y="6112"/>
                      <a:pt x="1" y="6371"/>
                      <a:pt x="260" y="6523"/>
                    </a:cubicBezTo>
                    <a:lnTo>
                      <a:pt x="5684" y="9645"/>
                    </a:lnTo>
                    <a:cubicBezTo>
                      <a:pt x="5799" y="9713"/>
                      <a:pt x="5954" y="9745"/>
                      <a:pt x="6118" y="9745"/>
                    </a:cubicBezTo>
                    <a:cubicBezTo>
                      <a:pt x="6323" y="9745"/>
                      <a:pt x="6541" y="9695"/>
                      <a:pt x="6710" y="9601"/>
                    </a:cubicBezTo>
                    <a:lnTo>
                      <a:pt x="16692" y="3811"/>
                    </a:lnTo>
                    <a:cubicBezTo>
                      <a:pt x="16996" y="3632"/>
                      <a:pt x="17022" y="3374"/>
                      <a:pt x="16764" y="3222"/>
                    </a:cubicBezTo>
                    <a:lnTo>
                      <a:pt x="11349" y="100"/>
                    </a:lnTo>
                    <a:cubicBezTo>
                      <a:pt x="11230" y="32"/>
                      <a:pt x="11073" y="0"/>
                      <a:pt x="109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g3116e125835_0_64"/>
              <p:cNvSpPr/>
              <p:nvPr/>
            </p:nvSpPr>
            <p:spPr>
              <a:xfrm>
                <a:off x="4721028" y="4421888"/>
                <a:ext cx="680680" cy="392004"/>
              </a:xfrm>
              <a:custGeom>
                <a:rect b="b" l="l" r="r" t="t"/>
                <a:pathLst>
                  <a:path extrusionOk="0" h="8976" w="15586">
                    <a:moveTo>
                      <a:pt x="9716" y="90"/>
                    </a:moveTo>
                    <a:lnTo>
                      <a:pt x="206" y="5603"/>
                    </a:lnTo>
                    <a:cubicBezTo>
                      <a:pt x="18" y="5710"/>
                      <a:pt x="1" y="5871"/>
                      <a:pt x="161" y="5960"/>
                    </a:cubicBezTo>
                    <a:lnTo>
                      <a:pt x="161" y="5960"/>
                    </a:lnTo>
                    <a:lnTo>
                      <a:pt x="5255" y="8886"/>
                    </a:lnTo>
                    <a:cubicBezTo>
                      <a:pt x="5416" y="8975"/>
                      <a:pt x="5692" y="8966"/>
                      <a:pt x="5871" y="8859"/>
                    </a:cubicBezTo>
                    <a:lnTo>
                      <a:pt x="5871" y="8859"/>
                    </a:lnTo>
                    <a:lnTo>
                      <a:pt x="15380" y="3346"/>
                    </a:lnTo>
                    <a:cubicBezTo>
                      <a:pt x="15568" y="3239"/>
                      <a:pt x="15586" y="3087"/>
                      <a:pt x="15425" y="2989"/>
                    </a:cubicBezTo>
                    <a:lnTo>
                      <a:pt x="15425" y="2989"/>
                    </a:lnTo>
                    <a:lnTo>
                      <a:pt x="10331" y="63"/>
                    </a:lnTo>
                    <a:cubicBezTo>
                      <a:pt x="10260" y="18"/>
                      <a:pt x="10171" y="1"/>
                      <a:pt x="10063" y="1"/>
                    </a:cubicBezTo>
                    <a:lnTo>
                      <a:pt x="10063" y="1"/>
                    </a:lnTo>
                    <a:cubicBezTo>
                      <a:pt x="9948" y="1"/>
                      <a:pt x="9814" y="36"/>
                      <a:pt x="9716" y="90"/>
                    </a:cubicBezTo>
                  </a:path>
                </a:pathLst>
              </a:custGeom>
              <a:gradFill>
                <a:gsLst>
                  <a:gs pos="0">
                    <a:schemeClr val="accent1"/>
                  </a:gs>
                  <a:gs pos="100000">
                    <a:schemeClr val="dk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g3116e125835_0_64"/>
              <p:cNvSpPr/>
              <p:nvPr/>
            </p:nvSpPr>
            <p:spPr>
              <a:xfrm>
                <a:off x="5275853" y="4472374"/>
                <a:ext cx="36641" cy="20220"/>
              </a:xfrm>
              <a:custGeom>
                <a:rect b="b" l="l" r="r" t="t"/>
                <a:pathLst>
                  <a:path extrusionOk="0" h="463" w="839">
                    <a:moveTo>
                      <a:pt x="127" y="1"/>
                    </a:moveTo>
                    <a:cubicBezTo>
                      <a:pt x="99" y="1"/>
                      <a:pt x="69" y="7"/>
                      <a:pt x="45" y="22"/>
                    </a:cubicBezTo>
                    <a:cubicBezTo>
                      <a:pt x="9" y="40"/>
                      <a:pt x="0" y="76"/>
                      <a:pt x="36" y="102"/>
                    </a:cubicBezTo>
                    <a:lnTo>
                      <a:pt x="651" y="450"/>
                    </a:lnTo>
                    <a:cubicBezTo>
                      <a:pt x="667" y="458"/>
                      <a:pt x="689" y="463"/>
                      <a:pt x="711" y="463"/>
                    </a:cubicBezTo>
                    <a:cubicBezTo>
                      <a:pt x="738" y="463"/>
                      <a:pt x="766" y="456"/>
                      <a:pt x="785" y="441"/>
                    </a:cubicBezTo>
                    <a:cubicBezTo>
                      <a:pt x="830" y="424"/>
                      <a:pt x="839" y="379"/>
                      <a:pt x="794" y="361"/>
                    </a:cubicBezTo>
                    <a:lnTo>
                      <a:pt x="187" y="13"/>
                    </a:lnTo>
                    <a:cubicBezTo>
                      <a:pt x="171" y="5"/>
                      <a:pt x="150" y="1"/>
                      <a:pt x="1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g3116e125835_0_64"/>
              <p:cNvSpPr/>
              <p:nvPr/>
            </p:nvSpPr>
            <p:spPr>
              <a:xfrm>
                <a:off x="5353373" y="4514693"/>
                <a:ext cx="17163" cy="9215"/>
              </a:xfrm>
              <a:custGeom>
                <a:rect b="b" l="l" r="r" t="t"/>
                <a:pathLst>
                  <a:path extrusionOk="0" h="211" w="393">
                    <a:moveTo>
                      <a:pt x="192" y="1"/>
                    </a:moveTo>
                    <a:cubicBezTo>
                      <a:pt x="145" y="1"/>
                      <a:pt x="99" y="12"/>
                      <a:pt x="63" y="34"/>
                    </a:cubicBezTo>
                    <a:cubicBezTo>
                      <a:pt x="0" y="70"/>
                      <a:pt x="0" y="141"/>
                      <a:pt x="63" y="177"/>
                    </a:cubicBezTo>
                    <a:cubicBezTo>
                      <a:pt x="99" y="199"/>
                      <a:pt x="145" y="211"/>
                      <a:pt x="192" y="211"/>
                    </a:cubicBezTo>
                    <a:cubicBezTo>
                      <a:pt x="239" y="211"/>
                      <a:pt x="286" y="199"/>
                      <a:pt x="322" y="177"/>
                    </a:cubicBezTo>
                    <a:cubicBezTo>
                      <a:pt x="393" y="141"/>
                      <a:pt x="393" y="70"/>
                      <a:pt x="322" y="34"/>
                    </a:cubicBezTo>
                    <a:cubicBezTo>
                      <a:pt x="286" y="12"/>
                      <a:pt x="239" y="1"/>
                      <a:pt x="19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g3116e125835_0_64"/>
              <p:cNvSpPr/>
              <p:nvPr/>
            </p:nvSpPr>
            <p:spPr>
              <a:xfrm>
                <a:off x="5333895" y="4601821"/>
                <a:ext cx="46380" cy="33278"/>
              </a:xfrm>
              <a:custGeom>
                <a:rect b="b" l="l" r="r" t="t"/>
                <a:pathLst>
                  <a:path extrusionOk="0" h="762" w="1062">
                    <a:moveTo>
                      <a:pt x="1007" y="1"/>
                    </a:moveTo>
                    <a:cubicBezTo>
                      <a:pt x="996" y="1"/>
                      <a:pt x="984" y="4"/>
                      <a:pt x="973" y="11"/>
                    </a:cubicBezTo>
                    <a:lnTo>
                      <a:pt x="90" y="519"/>
                    </a:lnTo>
                    <a:cubicBezTo>
                      <a:pt x="45" y="555"/>
                      <a:pt x="0" y="627"/>
                      <a:pt x="0" y="689"/>
                    </a:cubicBezTo>
                    <a:cubicBezTo>
                      <a:pt x="0" y="735"/>
                      <a:pt x="25" y="762"/>
                      <a:pt x="55" y="762"/>
                    </a:cubicBezTo>
                    <a:cubicBezTo>
                      <a:pt x="66" y="762"/>
                      <a:pt x="78" y="758"/>
                      <a:pt x="90" y="751"/>
                    </a:cubicBezTo>
                    <a:lnTo>
                      <a:pt x="973" y="234"/>
                    </a:lnTo>
                    <a:cubicBezTo>
                      <a:pt x="1017" y="207"/>
                      <a:pt x="1062" y="136"/>
                      <a:pt x="1062" y="73"/>
                    </a:cubicBezTo>
                    <a:cubicBezTo>
                      <a:pt x="1062" y="27"/>
                      <a:pt x="1038" y="1"/>
                      <a:pt x="100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g3116e125835_0_64"/>
              <p:cNvSpPr/>
              <p:nvPr/>
            </p:nvSpPr>
            <p:spPr>
              <a:xfrm>
                <a:off x="5275067" y="4636105"/>
                <a:ext cx="45987" cy="33235"/>
              </a:xfrm>
              <a:custGeom>
                <a:rect b="b" l="l" r="r" t="t"/>
                <a:pathLst>
                  <a:path extrusionOk="0" h="761" w="1053">
                    <a:moveTo>
                      <a:pt x="1005" y="1"/>
                    </a:moveTo>
                    <a:cubicBezTo>
                      <a:pt x="995" y="1"/>
                      <a:pt x="984" y="4"/>
                      <a:pt x="973" y="11"/>
                    </a:cubicBezTo>
                    <a:lnTo>
                      <a:pt x="89" y="520"/>
                    </a:lnTo>
                    <a:cubicBezTo>
                      <a:pt x="36" y="546"/>
                      <a:pt x="0" y="618"/>
                      <a:pt x="0" y="680"/>
                    </a:cubicBezTo>
                    <a:cubicBezTo>
                      <a:pt x="0" y="728"/>
                      <a:pt x="21" y="760"/>
                      <a:pt x="56" y="760"/>
                    </a:cubicBezTo>
                    <a:cubicBezTo>
                      <a:pt x="66" y="760"/>
                      <a:pt x="77" y="758"/>
                      <a:pt x="89" y="751"/>
                    </a:cubicBezTo>
                    <a:lnTo>
                      <a:pt x="973" y="234"/>
                    </a:lnTo>
                    <a:cubicBezTo>
                      <a:pt x="1017" y="207"/>
                      <a:pt x="1053" y="136"/>
                      <a:pt x="1053" y="73"/>
                    </a:cubicBezTo>
                    <a:cubicBezTo>
                      <a:pt x="1053" y="27"/>
                      <a:pt x="1033" y="1"/>
                      <a:pt x="10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g3116e125835_0_64"/>
              <p:cNvSpPr/>
              <p:nvPr/>
            </p:nvSpPr>
            <p:spPr>
              <a:xfrm>
                <a:off x="4790381" y="4744021"/>
                <a:ext cx="46031" cy="33235"/>
              </a:xfrm>
              <a:custGeom>
                <a:rect b="b" l="l" r="r" t="t"/>
                <a:pathLst>
                  <a:path extrusionOk="0" h="761" w="1054">
                    <a:moveTo>
                      <a:pt x="48" y="1"/>
                    </a:moveTo>
                    <a:cubicBezTo>
                      <a:pt x="20" y="1"/>
                      <a:pt x="0" y="27"/>
                      <a:pt x="0" y="74"/>
                    </a:cubicBezTo>
                    <a:cubicBezTo>
                      <a:pt x="0" y="136"/>
                      <a:pt x="36" y="207"/>
                      <a:pt x="81" y="234"/>
                    </a:cubicBezTo>
                    <a:lnTo>
                      <a:pt x="973" y="752"/>
                    </a:lnTo>
                    <a:cubicBezTo>
                      <a:pt x="983" y="758"/>
                      <a:pt x="993" y="761"/>
                      <a:pt x="1002" y="761"/>
                    </a:cubicBezTo>
                    <a:cubicBezTo>
                      <a:pt x="1032" y="761"/>
                      <a:pt x="1053" y="728"/>
                      <a:pt x="1053" y="680"/>
                    </a:cubicBezTo>
                    <a:cubicBezTo>
                      <a:pt x="1053" y="618"/>
                      <a:pt x="1017" y="546"/>
                      <a:pt x="973" y="520"/>
                    </a:cubicBezTo>
                    <a:lnTo>
                      <a:pt x="81" y="11"/>
                    </a:lnTo>
                    <a:cubicBezTo>
                      <a:pt x="69" y="4"/>
                      <a:pt x="58"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37" name="Google Shape;1237;g3116e125835_0_64"/>
              <p:cNvGrpSpPr/>
              <p:nvPr/>
            </p:nvGrpSpPr>
            <p:grpSpPr>
              <a:xfrm>
                <a:off x="4742175" y="4074875"/>
                <a:ext cx="533679" cy="414643"/>
                <a:chOff x="3186425" y="4160625"/>
                <a:chExt cx="533679" cy="414643"/>
              </a:xfrm>
            </p:grpSpPr>
            <p:grpSp>
              <p:nvGrpSpPr>
                <p:cNvPr id="1238" name="Google Shape;1238;g3116e125835_0_64"/>
                <p:cNvGrpSpPr/>
                <p:nvPr/>
              </p:nvGrpSpPr>
              <p:grpSpPr>
                <a:xfrm>
                  <a:off x="3248670" y="4212301"/>
                  <a:ext cx="409168" cy="311298"/>
                  <a:chOff x="3248670" y="4212301"/>
                  <a:chExt cx="409168" cy="311298"/>
                </a:xfrm>
              </p:grpSpPr>
              <p:sp>
                <p:nvSpPr>
                  <p:cNvPr id="1239" name="Google Shape;1239;g3116e125835_0_64"/>
                  <p:cNvSpPr/>
                  <p:nvPr/>
                </p:nvSpPr>
                <p:spPr>
                  <a:xfrm>
                    <a:off x="3249849" y="4212301"/>
                    <a:ext cx="337457" cy="246269"/>
                  </a:xfrm>
                  <a:custGeom>
                    <a:rect b="b" l="l" r="r" t="t"/>
                    <a:pathLst>
                      <a:path extrusionOk="0" h="5639" w="7727">
                        <a:moveTo>
                          <a:pt x="7726" y="1303"/>
                        </a:moveTo>
                        <a:cubicBezTo>
                          <a:pt x="7682" y="1187"/>
                          <a:pt x="7637" y="1124"/>
                          <a:pt x="7584" y="1008"/>
                        </a:cubicBezTo>
                        <a:cubicBezTo>
                          <a:pt x="7432" y="696"/>
                          <a:pt x="7209" y="393"/>
                          <a:pt x="6852" y="294"/>
                        </a:cubicBezTo>
                        <a:cubicBezTo>
                          <a:pt x="6549" y="205"/>
                          <a:pt x="6228" y="286"/>
                          <a:pt x="5915" y="312"/>
                        </a:cubicBezTo>
                        <a:cubicBezTo>
                          <a:pt x="5398" y="348"/>
                          <a:pt x="4889" y="250"/>
                          <a:pt x="4381" y="161"/>
                        </a:cubicBezTo>
                        <a:cubicBezTo>
                          <a:pt x="3872" y="71"/>
                          <a:pt x="3346" y="0"/>
                          <a:pt x="2838" y="98"/>
                        </a:cubicBezTo>
                        <a:cubicBezTo>
                          <a:pt x="2338" y="205"/>
                          <a:pt x="1847" y="509"/>
                          <a:pt x="1651" y="990"/>
                        </a:cubicBezTo>
                        <a:cubicBezTo>
                          <a:pt x="1473" y="1436"/>
                          <a:pt x="750" y="1677"/>
                          <a:pt x="527" y="2105"/>
                        </a:cubicBezTo>
                        <a:cubicBezTo>
                          <a:pt x="286" y="2578"/>
                          <a:pt x="545" y="3096"/>
                          <a:pt x="277" y="3560"/>
                        </a:cubicBezTo>
                        <a:cubicBezTo>
                          <a:pt x="1" y="4032"/>
                          <a:pt x="117" y="4675"/>
                          <a:pt x="482" y="5085"/>
                        </a:cubicBezTo>
                        <a:cubicBezTo>
                          <a:pt x="741" y="5370"/>
                          <a:pt x="1080" y="5549"/>
                          <a:pt x="1455" y="5638"/>
                        </a:cubicBezTo>
                      </a:path>
                    </a:pathLst>
                  </a:custGeom>
                  <a:gradFill>
                    <a:gsLst>
                      <a:gs pos="0">
                        <a:schemeClr val="dk2"/>
                      </a:gs>
                      <a:gs pos="100000">
                        <a:schemeClr val="accent1"/>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g3116e125835_0_64"/>
                  <p:cNvSpPr/>
                  <p:nvPr/>
                </p:nvSpPr>
                <p:spPr>
                  <a:xfrm>
                    <a:off x="3304790" y="4265276"/>
                    <a:ext cx="353048" cy="258323"/>
                  </a:xfrm>
                  <a:custGeom>
                    <a:rect b="b" l="l" r="r" t="t"/>
                    <a:pathLst>
                      <a:path extrusionOk="0" h="5915" w="8084">
                        <a:moveTo>
                          <a:pt x="7164" y="72"/>
                        </a:moveTo>
                        <a:cubicBezTo>
                          <a:pt x="6879" y="0"/>
                          <a:pt x="6566" y="72"/>
                          <a:pt x="6281" y="152"/>
                        </a:cubicBezTo>
                        <a:cubicBezTo>
                          <a:pt x="5995" y="241"/>
                          <a:pt x="5710" y="348"/>
                          <a:pt x="5407" y="366"/>
                        </a:cubicBezTo>
                        <a:cubicBezTo>
                          <a:pt x="5050" y="384"/>
                          <a:pt x="4693" y="259"/>
                          <a:pt x="4336" y="188"/>
                        </a:cubicBezTo>
                        <a:cubicBezTo>
                          <a:pt x="3988" y="107"/>
                          <a:pt x="3587" y="90"/>
                          <a:pt x="3292" y="295"/>
                        </a:cubicBezTo>
                        <a:cubicBezTo>
                          <a:pt x="3007" y="491"/>
                          <a:pt x="2481" y="589"/>
                          <a:pt x="2240" y="839"/>
                        </a:cubicBezTo>
                        <a:cubicBezTo>
                          <a:pt x="1954" y="1124"/>
                          <a:pt x="1927" y="1490"/>
                          <a:pt x="1562" y="1669"/>
                        </a:cubicBezTo>
                        <a:cubicBezTo>
                          <a:pt x="884" y="1990"/>
                          <a:pt x="313" y="2596"/>
                          <a:pt x="152" y="3337"/>
                        </a:cubicBezTo>
                        <a:cubicBezTo>
                          <a:pt x="1" y="4068"/>
                          <a:pt x="340" y="4925"/>
                          <a:pt x="1018" y="5246"/>
                        </a:cubicBezTo>
                        <a:cubicBezTo>
                          <a:pt x="1374" y="5406"/>
                          <a:pt x="1776" y="5424"/>
                          <a:pt x="2151" y="5540"/>
                        </a:cubicBezTo>
                        <a:cubicBezTo>
                          <a:pt x="2454" y="5629"/>
                          <a:pt x="2739" y="5781"/>
                          <a:pt x="3060" y="5835"/>
                        </a:cubicBezTo>
                        <a:cubicBezTo>
                          <a:pt x="3596" y="5915"/>
                          <a:pt x="4131" y="5665"/>
                          <a:pt x="4568" y="5335"/>
                        </a:cubicBezTo>
                        <a:cubicBezTo>
                          <a:pt x="5005" y="5014"/>
                          <a:pt x="5380" y="4604"/>
                          <a:pt x="5826" y="4300"/>
                        </a:cubicBezTo>
                        <a:cubicBezTo>
                          <a:pt x="6138" y="4077"/>
                          <a:pt x="6495" y="3899"/>
                          <a:pt x="6789" y="3649"/>
                        </a:cubicBezTo>
                        <a:cubicBezTo>
                          <a:pt x="7012" y="3453"/>
                          <a:pt x="7200" y="3203"/>
                          <a:pt x="7387" y="2962"/>
                        </a:cubicBezTo>
                        <a:cubicBezTo>
                          <a:pt x="7664" y="2596"/>
                          <a:pt x="7949" y="2204"/>
                          <a:pt x="8012" y="1749"/>
                        </a:cubicBezTo>
                        <a:cubicBezTo>
                          <a:pt x="8083" y="1196"/>
                          <a:pt x="7780" y="223"/>
                          <a:pt x="7164" y="72"/>
                        </a:cubicBezTo>
                      </a:path>
                    </a:pathLst>
                  </a:custGeom>
                  <a:gradFill>
                    <a:gsLst>
                      <a:gs pos="0">
                        <a:schemeClr val="dk2"/>
                      </a:gs>
                      <a:gs pos="100000">
                        <a:schemeClr val="accent1"/>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g3116e125835_0_64"/>
                  <p:cNvSpPr/>
                  <p:nvPr/>
                </p:nvSpPr>
                <p:spPr>
                  <a:xfrm>
                    <a:off x="3461010" y="4317465"/>
                    <a:ext cx="51883" cy="56556"/>
                  </a:xfrm>
                  <a:custGeom>
                    <a:rect b="b" l="l" r="r" t="t"/>
                    <a:pathLst>
                      <a:path extrusionOk="0" h="1295" w="1188">
                        <a:moveTo>
                          <a:pt x="848" y="19"/>
                        </a:moveTo>
                        <a:cubicBezTo>
                          <a:pt x="839" y="36"/>
                          <a:pt x="848" y="54"/>
                          <a:pt x="866" y="63"/>
                        </a:cubicBezTo>
                        <a:lnTo>
                          <a:pt x="866" y="63"/>
                        </a:lnTo>
                        <a:cubicBezTo>
                          <a:pt x="1009" y="126"/>
                          <a:pt x="1116" y="268"/>
                          <a:pt x="1125" y="411"/>
                        </a:cubicBezTo>
                        <a:lnTo>
                          <a:pt x="1125" y="411"/>
                        </a:lnTo>
                        <a:cubicBezTo>
                          <a:pt x="1125" y="598"/>
                          <a:pt x="964" y="750"/>
                          <a:pt x="831" y="821"/>
                        </a:cubicBezTo>
                        <a:lnTo>
                          <a:pt x="831" y="821"/>
                        </a:lnTo>
                        <a:cubicBezTo>
                          <a:pt x="715" y="875"/>
                          <a:pt x="599" y="911"/>
                          <a:pt x="474" y="937"/>
                        </a:cubicBezTo>
                        <a:lnTo>
                          <a:pt x="474" y="937"/>
                        </a:lnTo>
                        <a:cubicBezTo>
                          <a:pt x="420" y="955"/>
                          <a:pt x="358" y="973"/>
                          <a:pt x="295" y="991"/>
                        </a:cubicBezTo>
                        <a:lnTo>
                          <a:pt x="295" y="991"/>
                        </a:lnTo>
                        <a:cubicBezTo>
                          <a:pt x="126" y="1053"/>
                          <a:pt x="19" y="1143"/>
                          <a:pt x="1" y="1250"/>
                        </a:cubicBezTo>
                        <a:lnTo>
                          <a:pt x="1" y="1250"/>
                        </a:lnTo>
                        <a:cubicBezTo>
                          <a:pt x="1" y="1268"/>
                          <a:pt x="10" y="1285"/>
                          <a:pt x="28" y="1294"/>
                        </a:cubicBezTo>
                        <a:lnTo>
                          <a:pt x="28" y="1294"/>
                        </a:lnTo>
                        <a:cubicBezTo>
                          <a:pt x="28" y="1294"/>
                          <a:pt x="37" y="1294"/>
                          <a:pt x="37" y="1294"/>
                        </a:cubicBezTo>
                        <a:lnTo>
                          <a:pt x="37" y="1294"/>
                        </a:lnTo>
                        <a:cubicBezTo>
                          <a:pt x="45" y="1294"/>
                          <a:pt x="63" y="1276"/>
                          <a:pt x="63" y="1268"/>
                        </a:cubicBezTo>
                        <a:lnTo>
                          <a:pt x="63" y="1268"/>
                        </a:lnTo>
                        <a:cubicBezTo>
                          <a:pt x="81" y="1152"/>
                          <a:pt x="215" y="1089"/>
                          <a:pt x="313" y="1053"/>
                        </a:cubicBezTo>
                        <a:lnTo>
                          <a:pt x="313" y="1053"/>
                        </a:lnTo>
                        <a:cubicBezTo>
                          <a:pt x="376" y="1036"/>
                          <a:pt x="438" y="1018"/>
                          <a:pt x="492" y="1000"/>
                        </a:cubicBezTo>
                        <a:lnTo>
                          <a:pt x="492" y="1000"/>
                        </a:lnTo>
                        <a:cubicBezTo>
                          <a:pt x="616" y="964"/>
                          <a:pt x="741" y="937"/>
                          <a:pt x="857" y="875"/>
                        </a:cubicBezTo>
                        <a:lnTo>
                          <a:pt x="857" y="875"/>
                        </a:lnTo>
                        <a:cubicBezTo>
                          <a:pt x="1018" y="795"/>
                          <a:pt x="1187" y="625"/>
                          <a:pt x="1187" y="411"/>
                        </a:cubicBezTo>
                        <a:lnTo>
                          <a:pt x="1187" y="411"/>
                        </a:lnTo>
                        <a:cubicBezTo>
                          <a:pt x="1178" y="242"/>
                          <a:pt x="1062" y="81"/>
                          <a:pt x="884" y="1"/>
                        </a:cubicBezTo>
                        <a:lnTo>
                          <a:pt x="884" y="1"/>
                        </a:lnTo>
                        <a:cubicBezTo>
                          <a:pt x="884" y="1"/>
                          <a:pt x="875" y="1"/>
                          <a:pt x="875" y="1"/>
                        </a:cubicBezTo>
                        <a:lnTo>
                          <a:pt x="875" y="1"/>
                        </a:lnTo>
                        <a:cubicBezTo>
                          <a:pt x="857" y="1"/>
                          <a:pt x="848" y="10"/>
                          <a:pt x="848" y="19"/>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g3116e125835_0_64"/>
                  <p:cNvSpPr/>
                  <p:nvPr/>
                </p:nvSpPr>
                <p:spPr>
                  <a:xfrm>
                    <a:off x="3548706" y="4278902"/>
                    <a:ext cx="33934" cy="78348"/>
                  </a:xfrm>
                  <a:custGeom>
                    <a:rect b="b" l="l" r="r" t="t"/>
                    <a:pathLst>
                      <a:path extrusionOk="0" h="1794" w="777">
                        <a:moveTo>
                          <a:pt x="0" y="27"/>
                        </a:moveTo>
                        <a:cubicBezTo>
                          <a:pt x="0" y="36"/>
                          <a:pt x="9" y="54"/>
                          <a:pt x="27" y="63"/>
                        </a:cubicBezTo>
                        <a:lnTo>
                          <a:pt x="27" y="63"/>
                        </a:lnTo>
                        <a:cubicBezTo>
                          <a:pt x="375" y="143"/>
                          <a:pt x="642" y="464"/>
                          <a:pt x="678" y="839"/>
                        </a:cubicBezTo>
                        <a:lnTo>
                          <a:pt x="678" y="839"/>
                        </a:lnTo>
                        <a:cubicBezTo>
                          <a:pt x="714" y="1214"/>
                          <a:pt x="491" y="1588"/>
                          <a:pt x="152" y="1740"/>
                        </a:cubicBezTo>
                        <a:lnTo>
                          <a:pt x="152" y="1740"/>
                        </a:lnTo>
                        <a:cubicBezTo>
                          <a:pt x="134" y="1740"/>
                          <a:pt x="125" y="1758"/>
                          <a:pt x="134" y="1776"/>
                        </a:cubicBezTo>
                        <a:lnTo>
                          <a:pt x="134" y="1776"/>
                        </a:lnTo>
                        <a:cubicBezTo>
                          <a:pt x="134" y="1794"/>
                          <a:pt x="152" y="1794"/>
                          <a:pt x="161" y="1794"/>
                        </a:cubicBezTo>
                        <a:lnTo>
                          <a:pt x="161" y="1794"/>
                        </a:lnTo>
                        <a:cubicBezTo>
                          <a:pt x="161" y="1794"/>
                          <a:pt x="170" y="1794"/>
                          <a:pt x="170" y="1794"/>
                        </a:cubicBezTo>
                        <a:lnTo>
                          <a:pt x="170" y="1794"/>
                        </a:lnTo>
                        <a:cubicBezTo>
                          <a:pt x="544" y="1633"/>
                          <a:pt x="776" y="1232"/>
                          <a:pt x="741" y="830"/>
                        </a:cubicBezTo>
                        <a:lnTo>
                          <a:pt x="741" y="830"/>
                        </a:lnTo>
                        <a:cubicBezTo>
                          <a:pt x="705" y="429"/>
                          <a:pt x="419" y="81"/>
                          <a:pt x="36" y="1"/>
                        </a:cubicBezTo>
                        <a:lnTo>
                          <a:pt x="36" y="1"/>
                        </a:lnTo>
                        <a:cubicBezTo>
                          <a:pt x="36" y="1"/>
                          <a:pt x="36" y="1"/>
                          <a:pt x="27" y="1"/>
                        </a:cubicBezTo>
                        <a:lnTo>
                          <a:pt x="27" y="1"/>
                        </a:lnTo>
                        <a:cubicBezTo>
                          <a:pt x="18" y="1"/>
                          <a:pt x="0" y="9"/>
                          <a:pt x="0" y="27"/>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g3116e125835_0_64"/>
                  <p:cNvSpPr/>
                  <p:nvPr/>
                </p:nvSpPr>
                <p:spPr>
                  <a:xfrm>
                    <a:off x="3404933" y="4414114"/>
                    <a:ext cx="25374" cy="40135"/>
                  </a:xfrm>
                  <a:custGeom>
                    <a:rect b="b" l="l" r="r" t="t"/>
                    <a:pathLst>
                      <a:path extrusionOk="0" h="919" w="581">
                        <a:moveTo>
                          <a:pt x="536" y="0"/>
                        </a:moveTo>
                        <a:cubicBezTo>
                          <a:pt x="339" y="27"/>
                          <a:pt x="161" y="152"/>
                          <a:pt x="81" y="339"/>
                        </a:cubicBezTo>
                        <a:lnTo>
                          <a:pt x="81" y="339"/>
                        </a:lnTo>
                        <a:cubicBezTo>
                          <a:pt x="0" y="518"/>
                          <a:pt x="18" y="741"/>
                          <a:pt x="134" y="901"/>
                        </a:cubicBezTo>
                        <a:lnTo>
                          <a:pt x="134" y="901"/>
                        </a:lnTo>
                        <a:cubicBezTo>
                          <a:pt x="143" y="910"/>
                          <a:pt x="152" y="919"/>
                          <a:pt x="161" y="919"/>
                        </a:cubicBezTo>
                        <a:lnTo>
                          <a:pt x="161" y="919"/>
                        </a:lnTo>
                        <a:cubicBezTo>
                          <a:pt x="170" y="919"/>
                          <a:pt x="170" y="910"/>
                          <a:pt x="179" y="910"/>
                        </a:cubicBezTo>
                        <a:lnTo>
                          <a:pt x="179" y="910"/>
                        </a:lnTo>
                        <a:cubicBezTo>
                          <a:pt x="197" y="901"/>
                          <a:pt x="197" y="883"/>
                          <a:pt x="188" y="865"/>
                        </a:cubicBezTo>
                        <a:lnTo>
                          <a:pt x="188" y="865"/>
                        </a:lnTo>
                        <a:cubicBezTo>
                          <a:pt x="89" y="723"/>
                          <a:pt x="72" y="526"/>
                          <a:pt x="143" y="366"/>
                        </a:cubicBezTo>
                        <a:lnTo>
                          <a:pt x="143" y="366"/>
                        </a:lnTo>
                        <a:cubicBezTo>
                          <a:pt x="214" y="205"/>
                          <a:pt x="375" y="80"/>
                          <a:pt x="544" y="63"/>
                        </a:cubicBezTo>
                        <a:lnTo>
                          <a:pt x="544" y="63"/>
                        </a:lnTo>
                        <a:cubicBezTo>
                          <a:pt x="562" y="63"/>
                          <a:pt x="580" y="45"/>
                          <a:pt x="571" y="27"/>
                        </a:cubicBezTo>
                        <a:lnTo>
                          <a:pt x="571" y="27"/>
                        </a:lnTo>
                        <a:cubicBezTo>
                          <a:pt x="571" y="9"/>
                          <a:pt x="562" y="0"/>
                          <a:pt x="544" y="0"/>
                        </a:cubicBezTo>
                        <a:lnTo>
                          <a:pt x="544" y="0"/>
                        </a:lnTo>
                        <a:cubicBezTo>
                          <a:pt x="544" y="0"/>
                          <a:pt x="544"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g3116e125835_0_64"/>
                  <p:cNvSpPr/>
                  <p:nvPr/>
                </p:nvSpPr>
                <p:spPr>
                  <a:xfrm>
                    <a:off x="3468827" y="4251257"/>
                    <a:ext cx="14456" cy="15984"/>
                  </a:xfrm>
                  <a:custGeom>
                    <a:rect b="b" l="l" r="r" t="t"/>
                    <a:pathLst>
                      <a:path extrusionOk="0" h="366" w="331">
                        <a:moveTo>
                          <a:pt x="54" y="98"/>
                        </a:moveTo>
                        <a:cubicBezTo>
                          <a:pt x="0" y="179"/>
                          <a:pt x="9" y="286"/>
                          <a:pt x="72" y="357"/>
                        </a:cubicBezTo>
                        <a:lnTo>
                          <a:pt x="72" y="357"/>
                        </a:lnTo>
                        <a:cubicBezTo>
                          <a:pt x="72" y="366"/>
                          <a:pt x="81" y="366"/>
                          <a:pt x="90" y="366"/>
                        </a:cubicBezTo>
                        <a:lnTo>
                          <a:pt x="90" y="366"/>
                        </a:lnTo>
                        <a:cubicBezTo>
                          <a:pt x="98" y="366"/>
                          <a:pt x="107" y="366"/>
                          <a:pt x="116" y="366"/>
                        </a:cubicBezTo>
                        <a:lnTo>
                          <a:pt x="116" y="366"/>
                        </a:lnTo>
                        <a:cubicBezTo>
                          <a:pt x="125" y="348"/>
                          <a:pt x="125" y="330"/>
                          <a:pt x="116" y="321"/>
                        </a:cubicBezTo>
                        <a:lnTo>
                          <a:pt x="116" y="321"/>
                        </a:lnTo>
                        <a:cubicBezTo>
                          <a:pt x="72" y="268"/>
                          <a:pt x="72" y="187"/>
                          <a:pt x="107" y="134"/>
                        </a:cubicBezTo>
                        <a:lnTo>
                          <a:pt x="107" y="134"/>
                        </a:lnTo>
                        <a:cubicBezTo>
                          <a:pt x="143" y="80"/>
                          <a:pt x="223" y="54"/>
                          <a:pt x="286" y="72"/>
                        </a:cubicBezTo>
                        <a:lnTo>
                          <a:pt x="286" y="72"/>
                        </a:lnTo>
                        <a:cubicBezTo>
                          <a:pt x="295" y="72"/>
                          <a:pt x="313" y="63"/>
                          <a:pt x="321" y="45"/>
                        </a:cubicBezTo>
                        <a:lnTo>
                          <a:pt x="321" y="45"/>
                        </a:lnTo>
                        <a:cubicBezTo>
                          <a:pt x="330" y="36"/>
                          <a:pt x="321" y="18"/>
                          <a:pt x="304" y="9"/>
                        </a:cubicBezTo>
                        <a:lnTo>
                          <a:pt x="304" y="9"/>
                        </a:lnTo>
                        <a:cubicBezTo>
                          <a:pt x="277" y="0"/>
                          <a:pt x="259" y="0"/>
                          <a:pt x="241" y="0"/>
                        </a:cubicBezTo>
                        <a:lnTo>
                          <a:pt x="241" y="0"/>
                        </a:lnTo>
                        <a:cubicBezTo>
                          <a:pt x="170" y="0"/>
                          <a:pt x="98" y="36"/>
                          <a:pt x="54" y="98"/>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g3116e125835_0_64"/>
                  <p:cNvSpPr/>
                  <p:nvPr/>
                </p:nvSpPr>
                <p:spPr>
                  <a:xfrm>
                    <a:off x="3248670" y="4213043"/>
                    <a:ext cx="407988" cy="309027"/>
                  </a:xfrm>
                  <a:custGeom>
                    <a:rect b="b" l="l" r="r" t="t"/>
                    <a:pathLst>
                      <a:path extrusionOk="0" h="7076" w="9342">
                        <a:moveTo>
                          <a:pt x="2865" y="54"/>
                        </a:moveTo>
                        <a:cubicBezTo>
                          <a:pt x="2704" y="90"/>
                          <a:pt x="2561" y="135"/>
                          <a:pt x="2419" y="197"/>
                        </a:cubicBezTo>
                        <a:lnTo>
                          <a:pt x="2419" y="197"/>
                        </a:lnTo>
                        <a:cubicBezTo>
                          <a:pt x="2419" y="197"/>
                          <a:pt x="2419" y="197"/>
                          <a:pt x="2419" y="206"/>
                        </a:cubicBezTo>
                        <a:lnTo>
                          <a:pt x="2419" y="206"/>
                        </a:lnTo>
                        <a:cubicBezTo>
                          <a:pt x="2062" y="367"/>
                          <a:pt x="1776" y="643"/>
                          <a:pt x="1651" y="964"/>
                        </a:cubicBezTo>
                        <a:lnTo>
                          <a:pt x="1651" y="964"/>
                        </a:lnTo>
                        <a:cubicBezTo>
                          <a:pt x="1633" y="1009"/>
                          <a:pt x="1607" y="1045"/>
                          <a:pt x="1580" y="1089"/>
                        </a:cubicBezTo>
                        <a:lnTo>
                          <a:pt x="1580" y="1089"/>
                        </a:lnTo>
                        <a:cubicBezTo>
                          <a:pt x="1571" y="1089"/>
                          <a:pt x="1562" y="1098"/>
                          <a:pt x="1562" y="1116"/>
                        </a:cubicBezTo>
                        <a:lnTo>
                          <a:pt x="1562" y="1116"/>
                        </a:lnTo>
                        <a:cubicBezTo>
                          <a:pt x="1562" y="1116"/>
                          <a:pt x="1562" y="1116"/>
                          <a:pt x="1562" y="1116"/>
                        </a:cubicBezTo>
                        <a:lnTo>
                          <a:pt x="1562" y="1116"/>
                        </a:lnTo>
                        <a:cubicBezTo>
                          <a:pt x="1446" y="1277"/>
                          <a:pt x="1259" y="1401"/>
                          <a:pt x="1089" y="1535"/>
                        </a:cubicBezTo>
                        <a:lnTo>
                          <a:pt x="1089" y="1535"/>
                        </a:lnTo>
                        <a:cubicBezTo>
                          <a:pt x="866" y="1696"/>
                          <a:pt x="634" y="1856"/>
                          <a:pt x="527" y="2071"/>
                        </a:cubicBezTo>
                        <a:lnTo>
                          <a:pt x="527" y="2071"/>
                        </a:lnTo>
                        <a:cubicBezTo>
                          <a:pt x="402" y="2311"/>
                          <a:pt x="402" y="2561"/>
                          <a:pt x="411" y="2802"/>
                        </a:cubicBezTo>
                        <a:lnTo>
                          <a:pt x="411" y="2802"/>
                        </a:lnTo>
                        <a:cubicBezTo>
                          <a:pt x="411" y="3052"/>
                          <a:pt x="411" y="3293"/>
                          <a:pt x="277" y="3525"/>
                        </a:cubicBezTo>
                        <a:lnTo>
                          <a:pt x="277" y="3525"/>
                        </a:lnTo>
                        <a:cubicBezTo>
                          <a:pt x="1" y="3989"/>
                          <a:pt x="90" y="4649"/>
                          <a:pt x="492" y="5095"/>
                        </a:cubicBezTo>
                        <a:lnTo>
                          <a:pt x="492" y="5095"/>
                        </a:lnTo>
                        <a:cubicBezTo>
                          <a:pt x="732" y="5362"/>
                          <a:pt x="1071" y="5559"/>
                          <a:pt x="1473" y="5657"/>
                        </a:cubicBezTo>
                        <a:lnTo>
                          <a:pt x="1473" y="5657"/>
                        </a:lnTo>
                        <a:cubicBezTo>
                          <a:pt x="1473" y="5657"/>
                          <a:pt x="1473" y="5657"/>
                          <a:pt x="1482" y="5657"/>
                        </a:cubicBezTo>
                        <a:lnTo>
                          <a:pt x="1482" y="5657"/>
                        </a:lnTo>
                        <a:cubicBezTo>
                          <a:pt x="1491" y="5657"/>
                          <a:pt x="1509" y="5648"/>
                          <a:pt x="1509" y="5630"/>
                        </a:cubicBezTo>
                        <a:lnTo>
                          <a:pt x="1509" y="5630"/>
                        </a:lnTo>
                        <a:cubicBezTo>
                          <a:pt x="1509" y="5621"/>
                          <a:pt x="1509" y="5621"/>
                          <a:pt x="1509" y="5612"/>
                        </a:cubicBezTo>
                        <a:lnTo>
                          <a:pt x="1509" y="5612"/>
                        </a:lnTo>
                        <a:cubicBezTo>
                          <a:pt x="1660" y="5987"/>
                          <a:pt x="1937" y="6299"/>
                          <a:pt x="2294" y="6469"/>
                        </a:cubicBezTo>
                        <a:lnTo>
                          <a:pt x="2294" y="6469"/>
                        </a:lnTo>
                        <a:cubicBezTo>
                          <a:pt x="2508" y="6567"/>
                          <a:pt x="2749" y="6620"/>
                          <a:pt x="2981" y="6665"/>
                        </a:cubicBezTo>
                        <a:lnTo>
                          <a:pt x="2981" y="6665"/>
                        </a:lnTo>
                        <a:cubicBezTo>
                          <a:pt x="3132" y="6692"/>
                          <a:pt x="3284" y="6718"/>
                          <a:pt x="3427" y="6763"/>
                        </a:cubicBezTo>
                        <a:lnTo>
                          <a:pt x="3427" y="6763"/>
                        </a:lnTo>
                        <a:cubicBezTo>
                          <a:pt x="3534" y="6799"/>
                          <a:pt x="3650" y="6843"/>
                          <a:pt x="3757" y="6879"/>
                        </a:cubicBezTo>
                        <a:lnTo>
                          <a:pt x="3757" y="6879"/>
                        </a:lnTo>
                        <a:cubicBezTo>
                          <a:pt x="3944" y="6959"/>
                          <a:pt x="4140" y="7031"/>
                          <a:pt x="4337" y="7057"/>
                        </a:cubicBezTo>
                        <a:lnTo>
                          <a:pt x="4337" y="7057"/>
                        </a:lnTo>
                        <a:cubicBezTo>
                          <a:pt x="4408" y="7066"/>
                          <a:pt x="4479" y="7075"/>
                          <a:pt x="4551" y="7075"/>
                        </a:cubicBezTo>
                        <a:lnTo>
                          <a:pt x="4551" y="7075"/>
                        </a:lnTo>
                        <a:cubicBezTo>
                          <a:pt x="5068" y="7075"/>
                          <a:pt x="5541" y="6808"/>
                          <a:pt x="5871" y="6558"/>
                        </a:cubicBezTo>
                        <a:lnTo>
                          <a:pt x="5871" y="6558"/>
                        </a:lnTo>
                        <a:cubicBezTo>
                          <a:pt x="6076" y="6406"/>
                          <a:pt x="6263" y="6237"/>
                          <a:pt x="6451" y="6076"/>
                        </a:cubicBezTo>
                        <a:lnTo>
                          <a:pt x="6451" y="6076"/>
                        </a:lnTo>
                        <a:cubicBezTo>
                          <a:pt x="6665" y="5880"/>
                          <a:pt x="6888" y="5684"/>
                          <a:pt x="7129" y="5514"/>
                        </a:cubicBezTo>
                        <a:lnTo>
                          <a:pt x="7129" y="5514"/>
                        </a:lnTo>
                        <a:cubicBezTo>
                          <a:pt x="7245" y="5434"/>
                          <a:pt x="7370" y="5362"/>
                          <a:pt x="7495" y="5282"/>
                        </a:cubicBezTo>
                        <a:lnTo>
                          <a:pt x="7495" y="5282"/>
                        </a:lnTo>
                        <a:cubicBezTo>
                          <a:pt x="7691" y="5157"/>
                          <a:pt x="7905" y="5032"/>
                          <a:pt x="8092" y="4872"/>
                        </a:cubicBezTo>
                        <a:lnTo>
                          <a:pt x="8092" y="4872"/>
                        </a:lnTo>
                        <a:cubicBezTo>
                          <a:pt x="8217" y="4756"/>
                          <a:pt x="8333" y="4640"/>
                          <a:pt x="8440" y="4506"/>
                        </a:cubicBezTo>
                        <a:lnTo>
                          <a:pt x="8440" y="4506"/>
                        </a:lnTo>
                        <a:lnTo>
                          <a:pt x="8440" y="4506"/>
                        </a:lnTo>
                        <a:lnTo>
                          <a:pt x="8440" y="4506"/>
                        </a:lnTo>
                        <a:cubicBezTo>
                          <a:pt x="8529" y="4399"/>
                          <a:pt x="8610" y="4283"/>
                          <a:pt x="8699" y="4176"/>
                        </a:cubicBezTo>
                        <a:lnTo>
                          <a:pt x="8699" y="4176"/>
                        </a:lnTo>
                        <a:cubicBezTo>
                          <a:pt x="8949" y="3846"/>
                          <a:pt x="9261" y="3427"/>
                          <a:pt x="9323" y="2945"/>
                        </a:cubicBezTo>
                        <a:lnTo>
                          <a:pt x="9323" y="2945"/>
                        </a:lnTo>
                        <a:cubicBezTo>
                          <a:pt x="9332" y="2865"/>
                          <a:pt x="9341" y="2784"/>
                          <a:pt x="9332" y="2686"/>
                        </a:cubicBezTo>
                        <a:lnTo>
                          <a:pt x="9332" y="2686"/>
                        </a:lnTo>
                        <a:cubicBezTo>
                          <a:pt x="9332" y="2686"/>
                          <a:pt x="9332" y="2677"/>
                          <a:pt x="9332" y="2668"/>
                        </a:cubicBezTo>
                        <a:lnTo>
                          <a:pt x="9332" y="2668"/>
                        </a:lnTo>
                        <a:cubicBezTo>
                          <a:pt x="9297" y="2106"/>
                          <a:pt x="9002" y="1375"/>
                          <a:pt x="8458" y="1241"/>
                        </a:cubicBezTo>
                        <a:lnTo>
                          <a:pt x="8458" y="1241"/>
                        </a:lnTo>
                        <a:cubicBezTo>
                          <a:pt x="8235" y="1187"/>
                          <a:pt x="7994" y="1214"/>
                          <a:pt x="7780" y="1259"/>
                        </a:cubicBezTo>
                        <a:lnTo>
                          <a:pt x="7780" y="1259"/>
                        </a:lnTo>
                        <a:cubicBezTo>
                          <a:pt x="7753" y="1187"/>
                          <a:pt x="7718" y="1134"/>
                          <a:pt x="7691" y="1071"/>
                        </a:cubicBezTo>
                        <a:lnTo>
                          <a:pt x="7691" y="1071"/>
                        </a:lnTo>
                        <a:cubicBezTo>
                          <a:pt x="7673" y="1045"/>
                          <a:pt x="7655" y="1009"/>
                          <a:pt x="7637" y="982"/>
                        </a:cubicBezTo>
                        <a:lnTo>
                          <a:pt x="7637" y="982"/>
                        </a:lnTo>
                        <a:cubicBezTo>
                          <a:pt x="7441" y="572"/>
                          <a:pt x="7200" y="331"/>
                          <a:pt x="6888" y="242"/>
                        </a:cubicBezTo>
                        <a:lnTo>
                          <a:pt x="6888" y="242"/>
                        </a:lnTo>
                        <a:cubicBezTo>
                          <a:pt x="6656" y="170"/>
                          <a:pt x="6406" y="206"/>
                          <a:pt x="6165" y="233"/>
                        </a:cubicBezTo>
                        <a:lnTo>
                          <a:pt x="6165" y="233"/>
                        </a:lnTo>
                        <a:cubicBezTo>
                          <a:pt x="6094" y="242"/>
                          <a:pt x="6014" y="251"/>
                          <a:pt x="5942" y="260"/>
                        </a:cubicBezTo>
                        <a:lnTo>
                          <a:pt x="5942" y="260"/>
                        </a:lnTo>
                        <a:cubicBezTo>
                          <a:pt x="5478" y="295"/>
                          <a:pt x="5006" y="215"/>
                          <a:pt x="4542" y="135"/>
                        </a:cubicBezTo>
                        <a:lnTo>
                          <a:pt x="4542" y="135"/>
                        </a:lnTo>
                        <a:lnTo>
                          <a:pt x="4408" y="117"/>
                        </a:lnTo>
                        <a:cubicBezTo>
                          <a:pt x="4087" y="54"/>
                          <a:pt x="3739" y="1"/>
                          <a:pt x="3400" y="1"/>
                        </a:cubicBezTo>
                        <a:lnTo>
                          <a:pt x="3400" y="1"/>
                        </a:lnTo>
                        <a:cubicBezTo>
                          <a:pt x="3221" y="1"/>
                          <a:pt x="3043" y="19"/>
                          <a:pt x="2865" y="54"/>
                        </a:cubicBezTo>
                        <a:moveTo>
                          <a:pt x="2579" y="884"/>
                        </a:moveTo>
                        <a:cubicBezTo>
                          <a:pt x="2552" y="875"/>
                          <a:pt x="2526" y="848"/>
                          <a:pt x="2499" y="813"/>
                        </a:cubicBezTo>
                        <a:lnTo>
                          <a:pt x="2499" y="813"/>
                        </a:lnTo>
                        <a:cubicBezTo>
                          <a:pt x="2383" y="643"/>
                          <a:pt x="2365" y="429"/>
                          <a:pt x="2454" y="251"/>
                        </a:cubicBezTo>
                        <a:lnTo>
                          <a:pt x="2454" y="251"/>
                        </a:lnTo>
                        <a:cubicBezTo>
                          <a:pt x="2588" y="197"/>
                          <a:pt x="2722" y="144"/>
                          <a:pt x="2873" y="117"/>
                        </a:cubicBezTo>
                        <a:lnTo>
                          <a:pt x="2873" y="117"/>
                        </a:lnTo>
                        <a:cubicBezTo>
                          <a:pt x="3346" y="19"/>
                          <a:pt x="3828" y="81"/>
                          <a:pt x="4292" y="153"/>
                        </a:cubicBezTo>
                        <a:lnTo>
                          <a:pt x="4292" y="153"/>
                        </a:lnTo>
                        <a:cubicBezTo>
                          <a:pt x="4292" y="161"/>
                          <a:pt x="4301" y="170"/>
                          <a:pt x="4310" y="170"/>
                        </a:cubicBezTo>
                        <a:lnTo>
                          <a:pt x="4310" y="170"/>
                        </a:lnTo>
                        <a:cubicBezTo>
                          <a:pt x="4372" y="188"/>
                          <a:pt x="4426" y="251"/>
                          <a:pt x="4435" y="322"/>
                        </a:cubicBezTo>
                        <a:lnTo>
                          <a:pt x="4435" y="322"/>
                        </a:lnTo>
                        <a:cubicBezTo>
                          <a:pt x="4435" y="385"/>
                          <a:pt x="4390" y="456"/>
                          <a:pt x="4319" y="474"/>
                        </a:cubicBezTo>
                        <a:lnTo>
                          <a:pt x="4319" y="474"/>
                        </a:lnTo>
                        <a:cubicBezTo>
                          <a:pt x="4310" y="483"/>
                          <a:pt x="4301" y="500"/>
                          <a:pt x="4301" y="518"/>
                        </a:cubicBezTo>
                        <a:lnTo>
                          <a:pt x="4301" y="518"/>
                        </a:lnTo>
                        <a:cubicBezTo>
                          <a:pt x="4310" y="527"/>
                          <a:pt x="4319" y="536"/>
                          <a:pt x="4328" y="536"/>
                        </a:cubicBezTo>
                        <a:lnTo>
                          <a:pt x="4328" y="536"/>
                        </a:lnTo>
                        <a:cubicBezTo>
                          <a:pt x="4337" y="536"/>
                          <a:pt x="4337" y="536"/>
                          <a:pt x="4345" y="536"/>
                        </a:cubicBezTo>
                        <a:lnTo>
                          <a:pt x="4345" y="536"/>
                        </a:lnTo>
                        <a:cubicBezTo>
                          <a:pt x="4435" y="509"/>
                          <a:pt x="4497" y="411"/>
                          <a:pt x="4497" y="313"/>
                        </a:cubicBezTo>
                        <a:lnTo>
                          <a:pt x="4497" y="313"/>
                        </a:lnTo>
                        <a:cubicBezTo>
                          <a:pt x="4497" y="269"/>
                          <a:pt x="4470" y="224"/>
                          <a:pt x="4444" y="179"/>
                        </a:cubicBezTo>
                        <a:lnTo>
                          <a:pt x="4444" y="179"/>
                        </a:lnTo>
                        <a:lnTo>
                          <a:pt x="4533" y="197"/>
                        </a:lnTo>
                        <a:cubicBezTo>
                          <a:pt x="4899" y="260"/>
                          <a:pt x="5273" y="331"/>
                          <a:pt x="5648" y="331"/>
                        </a:cubicBezTo>
                        <a:lnTo>
                          <a:pt x="5648" y="331"/>
                        </a:lnTo>
                        <a:cubicBezTo>
                          <a:pt x="5648" y="331"/>
                          <a:pt x="5648" y="331"/>
                          <a:pt x="5657" y="331"/>
                        </a:cubicBezTo>
                        <a:lnTo>
                          <a:pt x="5657" y="331"/>
                        </a:lnTo>
                        <a:cubicBezTo>
                          <a:pt x="5666" y="331"/>
                          <a:pt x="5666" y="331"/>
                          <a:pt x="5675" y="331"/>
                        </a:cubicBezTo>
                        <a:lnTo>
                          <a:pt x="5675" y="331"/>
                        </a:lnTo>
                        <a:lnTo>
                          <a:pt x="5684" y="331"/>
                        </a:lnTo>
                        <a:cubicBezTo>
                          <a:pt x="5826" y="340"/>
                          <a:pt x="5960" y="465"/>
                          <a:pt x="6014" y="599"/>
                        </a:cubicBezTo>
                        <a:lnTo>
                          <a:pt x="6014" y="599"/>
                        </a:lnTo>
                        <a:cubicBezTo>
                          <a:pt x="6076" y="732"/>
                          <a:pt x="6032" y="911"/>
                          <a:pt x="5916" y="1009"/>
                        </a:cubicBezTo>
                        <a:lnTo>
                          <a:pt x="5916" y="1009"/>
                        </a:lnTo>
                        <a:cubicBezTo>
                          <a:pt x="5907" y="1018"/>
                          <a:pt x="5907" y="1027"/>
                          <a:pt x="5907" y="1036"/>
                        </a:cubicBezTo>
                        <a:lnTo>
                          <a:pt x="5907" y="1036"/>
                        </a:lnTo>
                        <a:cubicBezTo>
                          <a:pt x="5907" y="1054"/>
                          <a:pt x="5916" y="1062"/>
                          <a:pt x="5924" y="1062"/>
                        </a:cubicBezTo>
                        <a:lnTo>
                          <a:pt x="5924" y="1062"/>
                        </a:lnTo>
                        <a:lnTo>
                          <a:pt x="6005" y="1089"/>
                        </a:lnTo>
                        <a:cubicBezTo>
                          <a:pt x="6014" y="1089"/>
                          <a:pt x="6014" y="1089"/>
                          <a:pt x="6014" y="1089"/>
                        </a:cubicBezTo>
                        <a:lnTo>
                          <a:pt x="6014" y="1089"/>
                        </a:lnTo>
                        <a:cubicBezTo>
                          <a:pt x="6032" y="1089"/>
                          <a:pt x="6040" y="1080"/>
                          <a:pt x="6049" y="1062"/>
                        </a:cubicBezTo>
                        <a:lnTo>
                          <a:pt x="6049" y="1062"/>
                        </a:lnTo>
                        <a:cubicBezTo>
                          <a:pt x="6049" y="1054"/>
                          <a:pt x="6040" y="1036"/>
                          <a:pt x="6023" y="1027"/>
                        </a:cubicBezTo>
                        <a:lnTo>
                          <a:pt x="6023" y="1027"/>
                        </a:lnTo>
                        <a:lnTo>
                          <a:pt x="5996" y="1018"/>
                        </a:lnTo>
                        <a:cubicBezTo>
                          <a:pt x="6103" y="902"/>
                          <a:pt x="6139" y="724"/>
                          <a:pt x="6076" y="572"/>
                        </a:cubicBezTo>
                        <a:lnTo>
                          <a:pt x="6076" y="572"/>
                        </a:lnTo>
                        <a:cubicBezTo>
                          <a:pt x="6032" y="474"/>
                          <a:pt x="5960" y="385"/>
                          <a:pt x="5862" y="331"/>
                        </a:cubicBezTo>
                        <a:lnTo>
                          <a:pt x="5862" y="331"/>
                        </a:lnTo>
                        <a:cubicBezTo>
                          <a:pt x="5889" y="322"/>
                          <a:pt x="5916" y="322"/>
                          <a:pt x="5942" y="322"/>
                        </a:cubicBezTo>
                        <a:lnTo>
                          <a:pt x="5942" y="322"/>
                        </a:lnTo>
                        <a:cubicBezTo>
                          <a:pt x="6023" y="313"/>
                          <a:pt x="6103" y="304"/>
                          <a:pt x="6174" y="295"/>
                        </a:cubicBezTo>
                        <a:lnTo>
                          <a:pt x="6174" y="295"/>
                        </a:lnTo>
                        <a:cubicBezTo>
                          <a:pt x="6406" y="269"/>
                          <a:pt x="6647" y="242"/>
                          <a:pt x="6870" y="304"/>
                        </a:cubicBezTo>
                        <a:lnTo>
                          <a:pt x="6870" y="304"/>
                        </a:lnTo>
                        <a:cubicBezTo>
                          <a:pt x="6906" y="313"/>
                          <a:pt x="6933" y="322"/>
                          <a:pt x="6959" y="331"/>
                        </a:cubicBezTo>
                        <a:lnTo>
                          <a:pt x="6959" y="331"/>
                        </a:lnTo>
                        <a:cubicBezTo>
                          <a:pt x="6950" y="349"/>
                          <a:pt x="6950" y="358"/>
                          <a:pt x="6959" y="367"/>
                        </a:cubicBezTo>
                        <a:lnTo>
                          <a:pt x="6959" y="367"/>
                        </a:lnTo>
                        <a:cubicBezTo>
                          <a:pt x="7022" y="429"/>
                          <a:pt x="7066" y="509"/>
                          <a:pt x="7075" y="599"/>
                        </a:cubicBezTo>
                        <a:lnTo>
                          <a:pt x="7075" y="599"/>
                        </a:lnTo>
                        <a:cubicBezTo>
                          <a:pt x="7075" y="616"/>
                          <a:pt x="7093" y="625"/>
                          <a:pt x="7111" y="625"/>
                        </a:cubicBezTo>
                        <a:lnTo>
                          <a:pt x="7111" y="625"/>
                        </a:lnTo>
                        <a:cubicBezTo>
                          <a:pt x="7111" y="625"/>
                          <a:pt x="7111" y="625"/>
                          <a:pt x="7111" y="625"/>
                        </a:cubicBezTo>
                        <a:lnTo>
                          <a:pt x="7111" y="625"/>
                        </a:lnTo>
                        <a:cubicBezTo>
                          <a:pt x="7129" y="625"/>
                          <a:pt x="7138" y="608"/>
                          <a:pt x="7138" y="590"/>
                        </a:cubicBezTo>
                        <a:lnTo>
                          <a:pt x="7138" y="590"/>
                        </a:lnTo>
                        <a:cubicBezTo>
                          <a:pt x="7129" y="518"/>
                          <a:pt x="7102" y="447"/>
                          <a:pt x="7057" y="385"/>
                        </a:cubicBezTo>
                        <a:lnTo>
                          <a:pt x="7057" y="385"/>
                        </a:lnTo>
                        <a:cubicBezTo>
                          <a:pt x="7263" y="500"/>
                          <a:pt x="7441" y="706"/>
                          <a:pt x="7584" y="1009"/>
                        </a:cubicBezTo>
                        <a:lnTo>
                          <a:pt x="7584" y="1009"/>
                        </a:lnTo>
                        <a:cubicBezTo>
                          <a:pt x="7602" y="1045"/>
                          <a:pt x="7619" y="1071"/>
                          <a:pt x="7637" y="1098"/>
                        </a:cubicBezTo>
                        <a:lnTo>
                          <a:pt x="7637" y="1098"/>
                        </a:lnTo>
                        <a:cubicBezTo>
                          <a:pt x="7664" y="1161"/>
                          <a:pt x="7691" y="1205"/>
                          <a:pt x="7718" y="1277"/>
                        </a:cubicBezTo>
                        <a:lnTo>
                          <a:pt x="7718" y="1277"/>
                        </a:lnTo>
                        <a:cubicBezTo>
                          <a:pt x="7664" y="1294"/>
                          <a:pt x="7611" y="1303"/>
                          <a:pt x="7557" y="1321"/>
                        </a:cubicBezTo>
                        <a:lnTo>
                          <a:pt x="7557" y="1321"/>
                        </a:lnTo>
                        <a:cubicBezTo>
                          <a:pt x="7414" y="1366"/>
                          <a:pt x="7280" y="1294"/>
                          <a:pt x="7138" y="1223"/>
                        </a:cubicBezTo>
                        <a:lnTo>
                          <a:pt x="7138" y="1223"/>
                        </a:lnTo>
                        <a:cubicBezTo>
                          <a:pt x="7013" y="1161"/>
                          <a:pt x="6888" y="1098"/>
                          <a:pt x="6736" y="1107"/>
                        </a:cubicBezTo>
                        <a:lnTo>
                          <a:pt x="6736" y="1107"/>
                        </a:lnTo>
                        <a:lnTo>
                          <a:pt x="6736" y="1107"/>
                        </a:lnTo>
                        <a:lnTo>
                          <a:pt x="6736" y="1107"/>
                        </a:lnTo>
                        <a:cubicBezTo>
                          <a:pt x="6727" y="1107"/>
                          <a:pt x="6718" y="1107"/>
                          <a:pt x="6710" y="1107"/>
                        </a:cubicBezTo>
                        <a:lnTo>
                          <a:pt x="6710" y="1107"/>
                        </a:lnTo>
                        <a:cubicBezTo>
                          <a:pt x="6558" y="1116"/>
                          <a:pt x="6397" y="1178"/>
                          <a:pt x="6246" y="1232"/>
                        </a:cubicBezTo>
                        <a:lnTo>
                          <a:pt x="6246" y="1232"/>
                        </a:lnTo>
                        <a:cubicBezTo>
                          <a:pt x="6040" y="1312"/>
                          <a:pt x="5826" y="1393"/>
                          <a:pt x="5630" y="1348"/>
                        </a:cubicBezTo>
                        <a:lnTo>
                          <a:pt x="5630" y="1348"/>
                        </a:lnTo>
                        <a:cubicBezTo>
                          <a:pt x="5166" y="1250"/>
                          <a:pt x="4818" y="1286"/>
                          <a:pt x="4560" y="1464"/>
                        </a:cubicBezTo>
                        <a:lnTo>
                          <a:pt x="4560" y="1464"/>
                        </a:lnTo>
                        <a:cubicBezTo>
                          <a:pt x="4461" y="1526"/>
                          <a:pt x="4337" y="1589"/>
                          <a:pt x="4212" y="1642"/>
                        </a:cubicBezTo>
                        <a:lnTo>
                          <a:pt x="4212" y="1642"/>
                        </a:lnTo>
                        <a:cubicBezTo>
                          <a:pt x="4238" y="1455"/>
                          <a:pt x="4221" y="1205"/>
                          <a:pt x="4140" y="1071"/>
                        </a:cubicBezTo>
                        <a:lnTo>
                          <a:pt x="4140" y="1071"/>
                        </a:lnTo>
                        <a:cubicBezTo>
                          <a:pt x="4042" y="920"/>
                          <a:pt x="3873" y="813"/>
                          <a:pt x="3703" y="777"/>
                        </a:cubicBezTo>
                        <a:lnTo>
                          <a:pt x="3703" y="777"/>
                        </a:lnTo>
                        <a:cubicBezTo>
                          <a:pt x="3667" y="777"/>
                          <a:pt x="3623" y="768"/>
                          <a:pt x="3596" y="768"/>
                        </a:cubicBezTo>
                        <a:lnTo>
                          <a:pt x="3596" y="768"/>
                        </a:lnTo>
                        <a:cubicBezTo>
                          <a:pt x="3543" y="768"/>
                          <a:pt x="3489" y="759"/>
                          <a:pt x="3444" y="750"/>
                        </a:cubicBezTo>
                        <a:lnTo>
                          <a:pt x="3444" y="750"/>
                        </a:lnTo>
                        <a:cubicBezTo>
                          <a:pt x="3364" y="724"/>
                          <a:pt x="3293" y="670"/>
                          <a:pt x="3284" y="599"/>
                        </a:cubicBezTo>
                        <a:lnTo>
                          <a:pt x="3284" y="599"/>
                        </a:lnTo>
                        <a:cubicBezTo>
                          <a:pt x="3284" y="581"/>
                          <a:pt x="3266" y="572"/>
                          <a:pt x="3257" y="572"/>
                        </a:cubicBezTo>
                        <a:lnTo>
                          <a:pt x="3257" y="572"/>
                        </a:lnTo>
                        <a:cubicBezTo>
                          <a:pt x="3239" y="572"/>
                          <a:pt x="3221" y="590"/>
                          <a:pt x="3221" y="608"/>
                        </a:cubicBezTo>
                        <a:lnTo>
                          <a:pt x="3221" y="608"/>
                        </a:lnTo>
                        <a:cubicBezTo>
                          <a:pt x="3230" y="706"/>
                          <a:pt x="3328" y="786"/>
                          <a:pt x="3427" y="804"/>
                        </a:cubicBezTo>
                        <a:lnTo>
                          <a:pt x="3427" y="804"/>
                        </a:lnTo>
                        <a:cubicBezTo>
                          <a:pt x="3480" y="822"/>
                          <a:pt x="3534" y="831"/>
                          <a:pt x="3587" y="831"/>
                        </a:cubicBezTo>
                        <a:lnTo>
                          <a:pt x="3587" y="831"/>
                        </a:lnTo>
                        <a:cubicBezTo>
                          <a:pt x="3623" y="831"/>
                          <a:pt x="3659" y="839"/>
                          <a:pt x="3685" y="839"/>
                        </a:cubicBezTo>
                        <a:lnTo>
                          <a:pt x="3685" y="839"/>
                        </a:lnTo>
                        <a:cubicBezTo>
                          <a:pt x="3846" y="866"/>
                          <a:pt x="3998" y="964"/>
                          <a:pt x="4087" y="1098"/>
                        </a:cubicBezTo>
                        <a:lnTo>
                          <a:pt x="4087" y="1098"/>
                        </a:lnTo>
                        <a:cubicBezTo>
                          <a:pt x="4167" y="1232"/>
                          <a:pt x="4176" y="1500"/>
                          <a:pt x="4140" y="1669"/>
                        </a:cubicBezTo>
                        <a:lnTo>
                          <a:pt x="4140" y="1669"/>
                        </a:lnTo>
                        <a:cubicBezTo>
                          <a:pt x="4131" y="1669"/>
                          <a:pt x="4122" y="1678"/>
                          <a:pt x="4114" y="1678"/>
                        </a:cubicBezTo>
                        <a:lnTo>
                          <a:pt x="4114" y="1678"/>
                        </a:lnTo>
                        <a:cubicBezTo>
                          <a:pt x="3971" y="1732"/>
                          <a:pt x="3828" y="1794"/>
                          <a:pt x="3712" y="1865"/>
                        </a:cubicBezTo>
                        <a:lnTo>
                          <a:pt x="3712" y="1865"/>
                        </a:lnTo>
                        <a:cubicBezTo>
                          <a:pt x="3676" y="1865"/>
                          <a:pt x="3650" y="1874"/>
                          <a:pt x="3632" y="1883"/>
                        </a:cubicBezTo>
                        <a:lnTo>
                          <a:pt x="3632" y="1883"/>
                        </a:lnTo>
                        <a:cubicBezTo>
                          <a:pt x="3623" y="1883"/>
                          <a:pt x="3623" y="1883"/>
                          <a:pt x="3623" y="1883"/>
                        </a:cubicBezTo>
                        <a:lnTo>
                          <a:pt x="3623" y="1883"/>
                        </a:lnTo>
                        <a:cubicBezTo>
                          <a:pt x="3632" y="1874"/>
                          <a:pt x="3623" y="1856"/>
                          <a:pt x="3614" y="1848"/>
                        </a:cubicBezTo>
                        <a:lnTo>
                          <a:pt x="3614" y="1848"/>
                        </a:lnTo>
                        <a:cubicBezTo>
                          <a:pt x="3507" y="1767"/>
                          <a:pt x="3364" y="1740"/>
                          <a:pt x="3230" y="1776"/>
                        </a:cubicBezTo>
                        <a:lnTo>
                          <a:pt x="3230" y="1776"/>
                        </a:lnTo>
                        <a:cubicBezTo>
                          <a:pt x="3105" y="1803"/>
                          <a:pt x="2989" y="1892"/>
                          <a:pt x="2927" y="2008"/>
                        </a:cubicBezTo>
                        <a:lnTo>
                          <a:pt x="2927" y="2008"/>
                        </a:lnTo>
                        <a:cubicBezTo>
                          <a:pt x="2927" y="2026"/>
                          <a:pt x="2927" y="2044"/>
                          <a:pt x="2945" y="2053"/>
                        </a:cubicBezTo>
                        <a:lnTo>
                          <a:pt x="2945" y="2053"/>
                        </a:lnTo>
                        <a:cubicBezTo>
                          <a:pt x="2945" y="2053"/>
                          <a:pt x="2954" y="2062"/>
                          <a:pt x="2963" y="2062"/>
                        </a:cubicBezTo>
                        <a:lnTo>
                          <a:pt x="2963" y="2062"/>
                        </a:lnTo>
                        <a:cubicBezTo>
                          <a:pt x="2972" y="2062"/>
                          <a:pt x="2981" y="2053"/>
                          <a:pt x="2981" y="2044"/>
                        </a:cubicBezTo>
                        <a:lnTo>
                          <a:pt x="2981" y="2044"/>
                        </a:lnTo>
                        <a:lnTo>
                          <a:pt x="3025" y="1999"/>
                        </a:lnTo>
                        <a:cubicBezTo>
                          <a:pt x="3025" y="1999"/>
                          <a:pt x="3025" y="1981"/>
                          <a:pt x="3025" y="1972"/>
                        </a:cubicBezTo>
                        <a:lnTo>
                          <a:pt x="3025" y="1972"/>
                        </a:lnTo>
                        <a:cubicBezTo>
                          <a:pt x="3079" y="1910"/>
                          <a:pt x="3159" y="1856"/>
                          <a:pt x="3248" y="1830"/>
                        </a:cubicBezTo>
                        <a:lnTo>
                          <a:pt x="3248" y="1830"/>
                        </a:lnTo>
                        <a:cubicBezTo>
                          <a:pt x="3355" y="1803"/>
                          <a:pt x="3480" y="1830"/>
                          <a:pt x="3578" y="1892"/>
                        </a:cubicBezTo>
                        <a:lnTo>
                          <a:pt x="3578" y="1892"/>
                        </a:lnTo>
                        <a:cubicBezTo>
                          <a:pt x="3587" y="1901"/>
                          <a:pt x="3596" y="1901"/>
                          <a:pt x="3614" y="1901"/>
                        </a:cubicBezTo>
                        <a:lnTo>
                          <a:pt x="3614" y="1901"/>
                        </a:lnTo>
                        <a:cubicBezTo>
                          <a:pt x="3605" y="1901"/>
                          <a:pt x="3605" y="1910"/>
                          <a:pt x="3605" y="1919"/>
                        </a:cubicBezTo>
                        <a:lnTo>
                          <a:pt x="3605" y="1919"/>
                        </a:lnTo>
                        <a:cubicBezTo>
                          <a:pt x="3614" y="1919"/>
                          <a:pt x="3614" y="1919"/>
                          <a:pt x="3614" y="1919"/>
                        </a:cubicBezTo>
                        <a:lnTo>
                          <a:pt x="3614" y="1919"/>
                        </a:lnTo>
                        <a:cubicBezTo>
                          <a:pt x="3569" y="1955"/>
                          <a:pt x="3534" y="1981"/>
                          <a:pt x="3498" y="2008"/>
                        </a:cubicBezTo>
                        <a:lnTo>
                          <a:pt x="3498" y="2008"/>
                        </a:lnTo>
                        <a:cubicBezTo>
                          <a:pt x="3382" y="2133"/>
                          <a:pt x="3311" y="2267"/>
                          <a:pt x="3239" y="2392"/>
                        </a:cubicBezTo>
                        <a:lnTo>
                          <a:pt x="3239" y="2392"/>
                        </a:lnTo>
                        <a:cubicBezTo>
                          <a:pt x="3132" y="2561"/>
                          <a:pt x="3043" y="2731"/>
                          <a:pt x="2829" y="2829"/>
                        </a:cubicBezTo>
                        <a:lnTo>
                          <a:pt x="2829" y="2829"/>
                        </a:lnTo>
                        <a:cubicBezTo>
                          <a:pt x="2731" y="2882"/>
                          <a:pt x="2624" y="2945"/>
                          <a:pt x="2526" y="3007"/>
                        </a:cubicBezTo>
                        <a:lnTo>
                          <a:pt x="2526" y="3007"/>
                        </a:lnTo>
                        <a:cubicBezTo>
                          <a:pt x="2552" y="2900"/>
                          <a:pt x="2534" y="2775"/>
                          <a:pt x="2481" y="2677"/>
                        </a:cubicBezTo>
                        <a:lnTo>
                          <a:pt x="2481" y="2677"/>
                        </a:lnTo>
                        <a:cubicBezTo>
                          <a:pt x="2419" y="2552"/>
                          <a:pt x="2294" y="2463"/>
                          <a:pt x="2124" y="2401"/>
                        </a:cubicBezTo>
                        <a:lnTo>
                          <a:pt x="2124" y="2401"/>
                        </a:lnTo>
                        <a:cubicBezTo>
                          <a:pt x="2008" y="2374"/>
                          <a:pt x="1892" y="2356"/>
                          <a:pt x="1785" y="2338"/>
                        </a:cubicBezTo>
                        <a:lnTo>
                          <a:pt x="1785" y="2338"/>
                        </a:lnTo>
                        <a:cubicBezTo>
                          <a:pt x="1749" y="2338"/>
                          <a:pt x="1714" y="2329"/>
                          <a:pt x="1678" y="2329"/>
                        </a:cubicBezTo>
                        <a:lnTo>
                          <a:pt x="1678" y="2329"/>
                        </a:lnTo>
                        <a:cubicBezTo>
                          <a:pt x="1633" y="2320"/>
                          <a:pt x="1580" y="2311"/>
                          <a:pt x="1544" y="2285"/>
                        </a:cubicBezTo>
                        <a:lnTo>
                          <a:pt x="1544" y="2285"/>
                        </a:lnTo>
                        <a:cubicBezTo>
                          <a:pt x="1509" y="2267"/>
                          <a:pt x="1482" y="2231"/>
                          <a:pt x="1482" y="2187"/>
                        </a:cubicBezTo>
                        <a:lnTo>
                          <a:pt x="1482" y="2187"/>
                        </a:lnTo>
                        <a:cubicBezTo>
                          <a:pt x="1491" y="2169"/>
                          <a:pt x="1500" y="2151"/>
                          <a:pt x="1517" y="2142"/>
                        </a:cubicBezTo>
                        <a:lnTo>
                          <a:pt x="1517" y="2142"/>
                        </a:lnTo>
                        <a:cubicBezTo>
                          <a:pt x="1526" y="2133"/>
                          <a:pt x="1535" y="2133"/>
                          <a:pt x="1553" y="2133"/>
                        </a:cubicBezTo>
                        <a:lnTo>
                          <a:pt x="1553" y="2133"/>
                        </a:lnTo>
                        <a:cubicBezTo>
                          <a:pt x="1571" y="2142"/>
                          <a:pt x="1589" y="2133"/>
                          <a:pt x="1589" y="2115"/>
                        </a:cubicBezTo>
                        <a:lnTo>
                          <a:pt x="1589" y="2115"/>
                        </a:lnTo>
                        <a:cubicBezTo>
                          <a:pt x="1598" y="2097"/>
                          <a:pt x="1589" y="2079"/>
                          <a:pt x="1571" y="2079"/>
                        </a:cubicBezTo>
                        <a:lnTo>
                          <a:pt x="1571" y="2079"/>
                        </a:lnTo>
                        <a:cubicBezTo>
                          <a:pt x="1544" y="2062"/>
                          <a:pt x="1509" y="2071"/>
                          <a:pt x="1482" y="2088"/>
                        </a:cubicBezTo>
                        <a:lnTo>
                          <a:pt x="1482" y="2088"/>
                        </a:lnTo>
                        <a:cubicBezTo>
                          <a:pt x="1446" y="2106"/>
                          <a:pt x="1428" y="2142"/>
                          <a:pt x="1419" y="2187"/>
                        </a:cubicBezTo>
                        <a:lnTo>
                          <a:pt x="1419" y="2187"/>
                        </a:lnTo>
                        <a:cubicBezTo>
                          <a:pt x="1419" y="2240"/>
                          <a:pt x="1455" y="2303"/>
                          <a:pt x="1509" y="2338"/>
                        </a:cubicBezTo>
                        <a:lnTo>
                          <a:pt x="1509" y="2338"/>
                        </a:lnTo>
                        <a:cubicBezTo>
                          <a:pt x="1562" y="2374"/>
                          <a:pt x="1616" y="2383"/>
                          <a:pt x="1669" y="2392"/>
                        </a:cubicBezTo>
                        <a:lnTo>
                          <a:pt x="1669" y="2392"/>
                        </a:lnTo>
                        <a:cubicBezTo>
                          <a:pt x="1705" y="2392"/>
                          <a:pt x="1741" y="2401"/>
                          <a:pt x="1776" y="2401"/>
                        </a:cubicBezTo>
                        <a:lnTo>
                          <a:pt x="1776" y="2401"/>
                        </a:lnTo>
                        <a:cubicBezTo>
                          <a:pt x="1883" y="2418"/>
                          <a:pt x="1999" y="2427"/>
                          <a:pt x="2097" y="2463"/>
                        </a:cubicBezTo>
                        <a:lnTo>
                          <a:pt x="2097" y="2463"/>
                        </a:lnTo>
                        <a:cubicBezTo>
                          <a:pt x="2258" y="2517"/>
                          <a:pt x="2374" y="2597"/>
                          <a:pt x="2427" y="2713"/>
                        </a:cubicBezTo>
                        <a:lnTo>
                          <a:pt x="2427" y="2713"/>
                        </a:lnTo>
                        <a:cubicBezTo>
                          <a:pt x="2490" y="2838"/>
                          <a:pt x="2499" y="3016"/>
                          <a:pt x="2410" y="3088"/>
                        </a:cubicBezTo>
                        <a:lnTo>
                          <a:pt x="2410" y="3088"/>
                        </a:lnTo>
                        <a:cubicBezTo>
                          <a:pt x="2410" y="3088"/>
                          <a:pt x="2410" y="3088"/>
                          <a:pt x="2410" y="3088"/>
                        </a:cubicBezTo>
                        <a:lnTo>
                          <a:pt x="2410" y="3088"/>
                        </a:lnTo>
                        <a:cubicBezTo>
                          <a:pt x="2178" y="3248"/>
                          <a:pt x="1990" y="3435"/>
                          <a:pt x="1830" y="3641"/>
                        </a:cubicBezTo>
                        <a:lnTo>
                          <a:pt x="1830" y="3641"/>
                        </a:lnTo>
                        <a:cubicBezTo>
                          <a:pt x="1856" y="3435"/>
                          <a:pt x="1776" y="3221"/>
                          <a:pt x="1598" y="3088"/>
                        </a:cubicBezTo>
                        <a:lnTo>
                          <a:pt x="1598" y="3088"/>
                        </a:lnTo>
                        <a:cubicBezTo>
                          <a:pt x="1589" y="3079"/>
                          <a:pt x="1571" y="3079"/>
                          <a:pt x="1562" y="3096"/>
                        </a:cubicBezTo>
                        <a:lnTo>
                          <a:pt x="1562" y="3096"/>
                        </a:lnTo>
                        <a:cubicBezTo>
                          <a:pt x="1544" y="3105"/>
                          <a:pt x="1553" y="3123"/>
                          <a:pt x="1562" y="3132"/>
                        </a:cubicBezTo>
                        <a:lnTo>
                          <a:pt x="1562" y="3132"/>
                        </a:lnTo>
                        <a:cubicBezTo>
                          <a:pt x="1767" y="3293"/>
                          <a:pt x="1830" y="3578"/>
                          <a:pt x="1714" y="3801"/>
                        </a:cubicBezTo>
                        <a:lnTo>
                          <a:pt x="1714" y="3801"/>
                        </a:lnTo>
                        <a:cubicBezTo>
                          <a:pt x="1714" y="3801"/>
                          <a:pt x="1714" y="3801"/>
                          <a:pt x="1714" y="3801"/>
                        </a:cubicBezTo>
                        <a:lnTo>
                          <a:pt x="1714" y="3801"/>
                        </a:lnTo>
                        <a:cubicBezTo>
                          <a:pt x="1669" y="3864"/>
                          <a:pt x="1633" y="3935"/>
                          <a:pt x="1598" y="3998"/>
                        </a:cubicBezTo>
                        <a:lnTo>
                          <a:pt x="1598" y="3998"/>
                        </a:lnTo>
                        <a:cubicBezTo>
                          <a:pt x="1598" y="3998"/>
                          <a:pt x="1598" y="3998"/>
                          <a:pt x="1598" y="4006"/>
                        </a:cubicBezTo>
                        <a:lnTo>
                          <a:pt x="1598" y="4006"/>
                        </a:lnTo>
                        <a:cubicBezTo>
                          <a:pt x="1509" y="4167"/>
                          <a:pt x="1446" y="4345"/>
                          <a:pt x="1410" y="4524"/>
                        </a:cubicBezTo>
                        <a:lnTo>
                          <a:pt x="1410" y="4524"/>
                        </a:lnTo>
                        <a:cubicBezTo>
                          <a:pt x="1330" y="4899"/>
                          <a:pt x="1375" y="5273"/>
                          <a:pt x="1509" y="5603"/>
                        </a:cubicBezTo>
                        <a:lnTo>
                          <a:pt x="1509" y="5603"/>
                        </a:lnTo>
                        <a:cubicBezTo>
                          <a:pt x="1500" y="5594"/>
                          <a:pt x="1491" y="5594"/>
                          <a:pt x="1482" y="5594"/>
                        </a:cubicBezTo>
                        <a:lnTo>
                          <a:pt x="1482" y="5594"/>
                        </a:lnTo>
                        <a:cubicBezTo>
                          <a:pt x="1178" y="5514"/>
                          <a:pt x="902" y="5380"/>
                          <a:pt x="688" y="5193"/>
                        </a:cubicBezTo>
                        <a:lnTo>
                          <a:pt x="688" y="5193"/>
                        </a:lnTo>
                        <a:cubicBezTo>
                          <a:pt x="688" y="5193"/>
                          <a:pt x="688" y="5193"/>
                          <a:pt x="688" y="5193"/>
                        </a:cubicBezTo>
                        <a:lnTo>
                          <a:pt x="688" y="5193"/>
                        </a:lnTo>
                        <a:cubicBezTo>
                          <a:pt x="697" y="5175"/>
                          <a:pt x="679" y="5157"/>
                          <a:pt x="670" y="5157"/>
                        </a:cubicBezTo>
                        <a:lnTo>
                          <a:pt x="670" y="5157"/>
                        </a:lnTo>
                        <a:cubicBezTo>
                          <a:pt x="625" y="5139"/>
                          <a:pt x="608" y="5095"/>
                          <a:pt x="616" y="5050"/>
                        </a:cubicBezTo>
                        <a:lnTo>
                          <a:pt x="616" y="5050"/>
                        </a:lnTo>
                        <a:cubicBezTo>
                          <a:pt x="625" y="5006"/>
                          <a:pt x="661" y="4952"/>
                          <a:pt x="688" y="4916"/>
                        </a:cubicBezTo>
                        <a:lnTo>
                          <a:pt x="688" y="4916"/>
                        </a:lnTo>
                        <a:lnTo>
                          <a:pt x="947" y="4568"/>
                        </a:lnTo>
                        <a:cubicBezTo>
                          <a:pt x="955" y="4551"/>
                          <a:pt x="955" y="4533"/>
                          <a:pt x="938" y="4524"/>
                        </a:cubicBezTo>
                        <a:lnTo>
                          <a:pt x="938" y="4524"/>
                        </a:lnTo>
                        <a:cubicBezTo>
                          <a:pt x="929" y="4506"/>
                          <a:pt x="911" y="4515"/>
                          <a:pt x="893" y="4524"/>
                        </a:cubicBezTo>
                        <a:lnTo>
                          <a:pt x="893" y="4524"/>
                        </a:lnTo>
                        <a:lnTo>
                          <a:pt x="634" y="4881"/>
                        </a:lnTo>
                        <a:cubicBezTo>
                          <a:pt x="608" y="4925"/>
                          <a:pt x="563" y="4979"/>
                          <a:pt x="554" y="5041"/>
                        </a:cubicBezTo>
                        <a:lnTo>
                          <a:pt x="554" y="5041"/>
                        </a:lnTo>
                        <a:cubicBezTo>
                          <a:pt x="554" y="5050"/>
                          <a:pt x="554" y="5059"/>
                          <a:pt x="554" y="5068"/>
                        </a:cubicBezTo>
                        <a:lnTo>
                          <a:pt x="554" y="5068"/>
                        </a:lnTo>
                        <a:cubicBezTo>
                          <a:pt x="545" y="5059"/>
                          <a:pt x="545" y="5050"/>
                          <a:pt x="536" y="5050"/>
                        </a:cubicBezTo>
                        <a:lnTo>
                          <a:pt x="536" y="5050"/>
                        </a:lnTo>
                        <a:cubicBezTo>
                          <a:pt x="161" y="4622"/>
                          <a:pt x="72" y="3998"/>
                          <a:pt x="331" y="3560"/>
                        </a:cubicBezTo>
                        <a:lnTo>
                          <a:pt x="331" y="3560"/>
                        </a:lnTo>
                        <a:cubicBezTo>
                          <a:pt x="331" y="3551"/>
                          <a:pt x="340" y="3543"/>
                          <a:pt x="340" y="3534"/>
                        </a:cubicBezTo>
                        <a:lnTo>
                          <a:pt x="340" y="3534"/>
                        </a:lnTo>
                        <a:cubicBezTo>
                          <a:pt x="349" y="3623"/>
                          <a:pt x="385" y="3712"/>
                          <a:pt x="465" y="3792"/>
                        </a:cubicBezTo>
                        <a:lnTo>
                          <a:pt x="465" y="3792"/>
                        </a:lnTo>
                        <a:cubicBezTo>
                          <a:pt x="563" y="3882"/>
                          <a:pt x="697" y="3935"/>
                          <a:pt x="839" y="3935"/>
                        </a:cubicBezTo>
                        <a:lnTo>
                          <a:pt x="839" y="3935"/>
                        </a:lnTo>
                        <a:cubicBezTo>
                          <a:pt x="857" y="3935"/>
                          <a:pt x="884" y="3935"/>
                          <a:pt x="911" y="3926"/>
                        </a:cubicBezTo>
                        <a:lnTo>
                          <a:pt x="911" y="3926"/>
                        </a:lnTo>
                        <a:cubicBezTo>
                          <a:pt x="929" y="3926"/>
                          <a:pt x="947" y="3908"/>
                          <a:pt x="938" y="3890"/>
                        </a:cubicBezTo>
                        <a:lnTo>
                          <a:pt x="938" y="3890"/>
                        </a:lnTo>
                        <a:cubicBezTo>
                          <a:pt x="938" y="3873"/>
                          <a:pt x="920" y="3864"/>
                          <a:pt x="902" y="3864"/>
                        </a:cubicBezTo>
                        <a:lnTo>
                          <a:pt x="902" y="3864"/>
                        </a:lnTo>
                        <a:cubicBezTo>
                          <a:pt x="759" y="3890"/>
                          <a:pt x="608" y="3846"/>
                          <a:pt x="509" y="3748"/>
                        </a:cubicBezTo>
                        <a:lnTo>
                          <a:pt x="509" y="3748"/>
                        </a:lnTo>
                        <a:cubicBezTo>
                          <a:pt x="402" y="3650"/>
                          <a:pt x="393" y="3534"/>
                          <a:pt x="402" y="3391"/>
                        </a:cubicBezTo>
                        <a:lnTo>
                          <a:pt x="402" y="3391"/>
                        </a:lnTo>
                        <a:cubicBezTo>
                          <a:pt x="474" y="3195"/>
                          <a:pt x="474" y="2998"/>
                          <a:pt x="474" y="2802"/>
                        </a:cubicBezTo>
                        <a:lnTo>
                          <a:pt x="474" y="2802"/>
                        </a:lnTo>
                        <a:cubicBezTo>
                          <a:pt x="474" y="2650"/>
                          <a:pt x="465" y="2499"/>
                          <a:pt x="500" y="2356"/>
                        </a:cubicBezTo>
                        <a:lnTo>
                          <a:pt x="500" y="2356"/>
                        </a:lnTo>
                        <a:cubicBezTo>
                          <a:pt x="500" y="2418"/>
                          <a:pt x="518" y="2481"/>
                          <a:pt x="545" y="2534"/>
                        </a:cubicBezTo>
                        <a:lnTo>
                          <a:pt x="545" y="2534"/>
                        </a:lnTo>
                        <a:cubicBezTo>
                          <a:pt x="634" y="2722"/>
                          <a:pt x="822" y="2847"/>
                          <a:pt x="1027" y="2865"/>
                        </a:cubicBezTo>
                        <a:lnTo>
                          <a:pt x="1027" y="2865"/>
                        </a:lnTo>
                        <a:lnTo>
                          <a:pt x="1027" y="2865"/>
                        </a:lnTo>
                        <a:lnTo>
                          <a:pt x="1027" y="2865"/>
                        </a:lnTo>
                        <a:cubicBezTo>
                          <a:pt x="1045" y="2865"/>
                          <a:pt x="1054" y="2847"/>
                          <a:pt x="1063" y="2838"/>
                        </a:cubicBezTo>
                        <a:lnTo>
                          <a:pt x="1063" y="2838"/>
                        </a:lnTo>
                        <a:cubicBezTo>
                          <a:pt x="1063" y="2820"/>
                          <a:pt x="1045" y="2802"/>
                          <a:pt x="1027" y="2802"/>
                        </a:cubicBezTo>
                        <a:lnTo>
                          <a:pt x="1027" y="2802"/>
                        </a:lnTo>
                        <a:cubicBezTo>
                          <a:pt x="848" y="2784"/>
                          <a:pt x="679" y="2668"/>
                          <a:pt x="608" y="2508"/>
                        </a:cubicBezTo>
                        <a:lnTo>
                          <a:pt x="608" y="2508"/>
                        </a:lnTo>
                        <a:cubicBezTo>
                          <a:pt x="527" y="2347"/>
                          <a:pt x="545" y="2142"/>
                          <a:pt x="652" y="1999"/>
                        </a:cubicBezTo>
                        <a:lnTo>
                          <a:pt x="652" y="1999"/>
                        </a:lnTo>
                        <a:cubicBezTo>
                          <a:pt x="652" y="1999"/>
                          <a:pt x="652" y="1999"/>
                          <a:pt x="652" y="1999"/>
                        </a:cubicBezTo>
                        <a:lnTo>
                          <a:pt x="652" y="1999"/>
                        </a:lnTo>
                        <a:cubicBezTo>
                          <a:pt x="768" y="1848"/>
                          <a:pt x="947" y="1714"/>
                          <a:pt x="1125" y="1580"/>
                        </a:cubicBezTo>
                        <a:lnTo>
                          <a:pt x="1125" y="1580"/>
                        </a:lnTo>
                        <a:cubicBezTo>
                          <a:pt x="1303" y="1446"/>
                          <a:pt x="1500" y="1312"/>
                          <a:pt x="1616" y="1152"/>
                        </a:cubicBezTo>
                        <a:lnTo>
                          <a:pt x="1616" y="1152"/>
                        </a:lnTo>
                        <a:cubicBezTo>
                          <a:pt x="1767" y="1152"/>
                          <a:pt x="1919" y="1232"/>
                          <a:pt x="2008" y="1357"/>
                        </a:cubicBezTo>
                        <a:lnTo>
                          <a:pt x="2008" y="1357"/>
                        </a:lnTo>
                        <a:cubicBezTo>
                          <a:pt x="2097" y="1491"/>
                          <a:pt x="2115" y="1678"/>
                          <a:pt x="2044" y="1821"/>
                        </a:cubicBezTo>
                        <a:lnTo>
                          <a:pt x="2044" y="1821"/>
                        </a:lnTo>
                        <a:cubicBezTo>
                          <a:pt x="2035" y="1839"/>
                          <a:pt x="2044" y="1856"/>
                          <a:pt x="2062" y="1865"/>
                        </a:cubicBezTo>
                        <a:lnTo>
                          <a:pt x="2062" y="1865"/>
                        </a:lnTo>
                        <a:cubicBezTo>
                          <a:pt x="2062" y="1865"/>
                          <a:pt x="2071" y="1865"/>
                          <a:pt x="2071" y="1865"/>
                        </a:cubicBezTo>
                        <a:lnTo>
                          <a:pt x="2071" y="1865"/>
                        </a:lnTo>
                        <a:cubicBezTo>
                          <a:pt x="2088" y="1865"/>
                          <a:pt x="2097" y="1856"/>
                          <a:pt x="2097" y="1848"/>
                        </a:cubicBezTo>
                        <a:lnTo>
                          <a:pt x="2097" y="1848"/>
                        </a:lnTo>
                        <a:cubicBezTo>
                          <a:pt x="2178" y="1687"/>
                          <a:pt x="2160" y="1473"/>
                          <a:pt x="2062" y="1321"/>
                        </a:cubicBezTo>
                        <a:lnTo>
                          <a:pt x="2062" y="1321"/>
                        </a:lnTo>
                        <a:cubicBezTo>
                          <a:pt x="1972" y="1187"/>
                          <a:pt x="1821" y="1098"/>
                          <a:pt x="1660" y="1089"/>
                        </a:cubicBezTo>
                        <a:lnTo>
                          <a:pt x="1660" y="1089"/>
                        </a:lnTo>
                        <a:cubicBezTo>
                          <a:pt x="1678" y="1054"/>
                          <a:pt x="1696" y="1018"/>
                          <a:pt x="1714" y="982"/>
                        </a:cubicBezTo>
                        <a:lnTo>
                          <a:pt x="1714" y="982"/>
                        </a:lnTo>
                        <a:cubicBezTo>
                          <a:pt x="1821" y="706"/>
                          <a:pt x="2062" y="456"/>
                          <a:pt x="2365" y="295"/>
                        </a:cubicBezTo>
                        <a:lnTo>
                          <a:pt x="2365" y="295"/>
                        </a:lnTo>
                        <a:cubicBezTo>
                          <a:pt x="2303" y="474"/>
                          <a:pt x="2338" y="679"/>
                          <a:pt x="2445" y="848"/>
                        </a:cubicBezTo>
                        <a:lnTo>
                          <a:pt x="2445" y="848"/>
                        </a:lnTo>
                        <a:cubicBezTo>
                          <a:pt x="2472" y="884"/>
                          <a:pt x="2508" y="920"/>
                          <a:pt x="2552" y="947"/>
                        </a:cubicBezTo>
                        <a:lnTo>
                          <a:pt x="2552" y="947"/>
                        </a:lnTo>
                        <a:cubicBezTo>
                          <a:pt x="2570" y="947"/>
                          <a:pt x="2579" y="947"/>
                          <a:pt x="2597" y="947"/>
                        </a:cubicBezTo>
                        <a:lnTo>
                          <a:pt x="2597" y="947"/>
                        </a:lnTo>
                        <a:cubicBezTo>
                          <a:pt x="2642" y="947"/>
                          <a:pt x="2686" y="929"/>
                          <a:pt x="2704" y="893"/>
                        </a:cubicBezTo>
                        <a:lnTo>
                          <a:pt x="2704" y="893"/>
                        </a:lnTo>
                        <a:cubicBezTo>
                          <a:pt x="2713" y="875"/>
                          <a:pt x="2704" y="857"/>
                          <a:pt x="2686" y="848"/>
                        </a:cubicBezTo>
                        <a:lnTo>
                          <a:pt x="2686" y="848"/>
                        </a:lnTo>
                        <a:cubicBezTo>
                          <a:pt x="2668" y="839"/>
                          <a:pt x="2650" y="848"/>
                          <a:pt x="2642" y="866"/>
                        </a:cubicBezTo>
                        <a:lnTo>
                          <a:pt x="2642" y="866"/>
                        </a:lnTo>
                        <a:cubicBezTo>
                          <a:pt x="2642" y="875"/>
                          <a:pt x="2615" y="884"/>
                          <a:pt x="2597" y="884"/>
                        </a:cubicBezTo>
                        <a:lnTo>
                          <a:pt x="2597" y="884"/>
                        </a:lnTo>
                        <a:cubicBezTo>
                          <a:pt x="2588" y="884"/>
                          <a:pt x="2579" y="884"/>
                          <a:pt x="2579" y="884"/>
                        </a:cubicBezTo>
                        <a:moveTo>
                          <a:pt x="6701" y="1589"/>
                        </a:moveTo>
                        <a:cubicBezTo>
                          <a:pt x="6710" y="1571"/>
                          <a:pt x="6710" y="1553"/>
                          <a:pt x="6701" y="1544"/>
                        </a:cubicBezTo>
                        <a:lnTo>
                          <a:pt x="6701" y="1544"/>
                        </a:lnTo>
                        <a:cubicBezTo>
                          <a:pt x="6656" y="1500"/>
                          <a:pt x="6594" y="1286"/>
                          <a:pt x="6611" y="1250"/>
                        </a:cubicBezTo>
                        <a:lnTo>
                          <a:pt x="6611" y="1250"/>
                        </a:lnTo>
                        <a:cubicBezTo>
                          <a:pt x="6629" y="1205"/>
                          <a:pt x="6683" y="1170"/>
                          <a:pt x="6736" y="1170"/>
                        </a:cubicBezTo>
                        <a:lnTo>
                          <a:pt x="6736" y="1170"/>
                        </a:lnTo>
                        <a:cubicBezTo>
                          <a:pt x="6736" y="1170"/>
                          <a:pt x="6736" y="1170"/>
                          <a:pt x="6745" y="1170"/>
                        </a:cubicBezTo>
                        <a:lnTo>
                          <a:pt x="6745" y="1170"/>
                        </a:lnTo>
                        <a:cubicBezTo>
                          <a:pt x="6870" y="1161"/>
                          <a:pt x="6995" y="1223"/>
                          <a:pt x="7111" y="1286"/>
                        </a:cubicBezTo>
                        <a:lnTo>
                          <a:pt x="7111" y="1286"/>
                        </a:lnTo>
                        <a:cubicBezTo>
                          <a:pt x="7254" y="1357"/>
                          <a:pt x="7405" y="1437"/>
                          <a:pt x="7575" y="1384"/>
                        </a:cubicBezTo>
                        <a:lnTo>
                          <a:pt x="7575" y="1384"/>
                        </a:lnTo>
                        <a:cubicBezTo>
                          <a:pt x="7843" y="1303"/>
                          <a:pt x="8155" y="1232"/>
                          <a:pt x="8449" y="1303"/>
                        </a:cubicBezTo>
                        <a:lnTo>
                          <a:pt x="8449" y="1303"/>
                        </a:lnTo>
                        <a:cubicBezTo>
                          <a:pt x="8467" y="1303"/>
                          <a:pt x="8494" y="1312"/>
                          <a:pt x="8521" y="1321"/>
                        </a:cubicBezTo>
                        <a:lnTo>
                          <a:pt x="8521" y="1321"/>
                        </a:lnTo>
                        <a:cubicBezTo>
                          <a:pt x="8592" y="1410"/>
                          <a:pt x="8628" y="1535"/>
                          <a:pt x="8601" y="1642"/>
                        </a:cubicBezTo>
                        <a:lnTo>
                          <a:pt x="8601" y="1642"/>
                        </a:lnTo>
                        <a:cubicBezTo>
                          <a:pt x="8574" y="1749"/>
                          <a:pt x="8494" y="1848"/>
                          <a:pt x="8387" y="1892"/>
                        </a:cubicBezTo>
                        <a:lnTo>
                          <a:pt x="8387" y="1892"/>
                        </a:lnTo>
                        <a:cubicBezTo>
                          <a:pt x="8378" y="1901"/>
                          <a:pt x="8369" y="1919"/>
                          <a:pt x="8378" y="1937"/>
                        </a:cubicBezTo>
                        <a:lnTo>
                          <a:pt x="8378" y="1937"/>
                        </a:lnTo>
                        <a:cubicBezTo>
                          <a:pt x="8378" y="1946"/>
                          <a:pt x="8387" y="1955"/>
                          <a:pt x="8405" y="1955"/>
                        </a:cubicBezTo>
                        <a:lnTo>
                          <a:pt x="8405" y="1955"/>
                        </a:lnTo>
                        <a:cubicBezTo>
                          <a:pt x="8405" y="1955"/>
                          <a:pt x="8413" y="1955"/>
                          <a:pt x="8413" y="1955"/>
                        </a:cubicBezTo>
                        <a:lnTo>
                          <a:pt x="8413" y="1955"/>
                        </a:lnTo>
                        <a:cubicBezTo>
                          <a:pt x="8538" y="1901"/>
                          <a:pt x="8636" y="1785"/>
                          <a:pt x="8663" y="1651"/>
                        </a:cubicBezTo>
                        <a:lnTo>
                          <a:pt x="8663" y="1651"/>
                        </a:lnTo>
                        <a:cubicBezTo>
                          <a:pt x="8681" y="1562"/>
                          <a:pt x="8672" y="1464"/>
                          <a:pt x="8628" y="1375"/>
                        </a:cubicBezTo>
                        <a:lnTo>
                          <a:pt x="8628" y="1375"/>
                        </a:lnTo>
                        <a:cubicBezTo>
                          <a:pt x="9011" y="1607"/>
                          <a:pt x="9243" y="2195"/>
                          <a:pt x="9270" y="2677"/>
                        </a:cubicBezTo>
                        <a:lnTo>
                          <a:pt x="9270" y="2677"/>
                        </a:lnTo>
                        <a:cubicBezTo>
                          <a:pt x="9199" y="2775"/>
                          <a:pt x="9047" y="2784"/>
                          <a:pt x="8931" y="2757"/>
                        </a:cubicBezTo>
                        <a:lnTo>
                          <a:pt x="8931" y="2757"/>
                        </a:lnTo>
                        <a:cubicBezTo>
                          <a:pt x="8886" y="2749"/>
                          <a:pt x="8833" y="2731"/>
                          <a:pt x="8788" y="2713"/>
                        </a:cubicBezTo>
                        <a:lnTo>
                          <a:pt x="8788" y="2713"/>
                        </a:lnTo>
                        <a:cubicBezTo>
                          <a:pt x="8699" y="2686"/>
                          <a:pt x="8610" y="2659"/>
                          <a:pt x="8521" y="2650"/>
                        </a:cubicBezTo>
                        <a:lnTo>
                          <a:pt x="8521" y="2650"/>
                        </a:lnTo>
                        <a:cubicBezTo>
                          <a:pt x="8351" y="2642"/>
                          <a:pt x="8182" y="2731"/>
                          <a:pt x="8083" y="2865"/>
                        </a:cubicBezTo>
                        <a:lnTo>
                          <a:pt x="8083" y="2865"/>
                        </a:lnTo>
                        <a:cubicBezTo>
                          <a:pt x="8074" y="2882"/>
                          <a:pt x="8074" y="2900"/>
                          <a:pt x="8092" y="2909"/>
                        </a:cubicBezTo>
                        <a:lnTo>
                          <a:pt x="8092" y="2909"/>
                        </a:lnTo>
                        <a:cubicBezTo>
                          <a:pt x="8101" y="2918"/>
                          <a:pt x="8101" y="2918"/>
                          <a:pt x="8110" y="2918"/>
                        </a:cubicBezTo>
                        <a:lnTo>
                          <a:pt x="8110" y="2918"/>
                        </a:lnTo>
                        <a:cubicBezTo>
                          <a:pt x="8119" y="2918"/>
                          <a:pt x="8128" y="2909"/>
                          <a:pt x="8137" y="2900"/>
                        </a:cubicBezTo>
                        <a:lnTo>
                          <a:pt x="8137" y="2900"/>
                        </a:lnTo>
                        <a:cubicBezTo>
                          <a:pt x="8217" y="2784"/>
                          <a:pt x="8369" y="2713"/>
                          <a:pt x="8521" y="2713"/>
                        </a:cubicBezTo>
                        <a:lnTo>
                          <a:pt x="8521" y="2713"/>
                        </a:lnTo>
                        <a:cubicBezTo>
                          <a:pt x="8601" y="2722"/>
                          <a:pt x="8681" y="2749"/>
                          <a:pt x="8761" y="2775"/>
                        </a:cubicBezTo>
                        <a:lnTo>
                          <a:pt x="8761" y="2775"/>
                        </a:lnTo>
                        <a:cubicBezTo>
                          <a:pt x="8815" y="2784"/>
                          <a:pt x="8868" y="2802"/>
                          <a:pt x="8922" y="2820"/>
                        </a:cubicBezTo>
                        <a:lnTo>
                          <a:pt x="8922" y="2820"/>
                        </a:lnTo>
                        <a:cubicBezTo>
                          <a:pt x="9029" y="2847"/>
                          <a:pt x="9172" y="2838"/>
                          <a:pt x="9270" y="2757"/>
                        </a:cubicBezTo>
                        <a:lnTo>
                          <a:pt x="9270" y="2757"/>
                        </a:lnTo>
                        <a:cubicBezTo>
                          <a:pt x="9270" y="2820"/>
                          <a:pt x="9270" y="2882"/>
                          <a:pt x="9261" y="2945"/>
                        </a:cubicBezTo>
                        <a:lnTo>
                          <a:pt x="9261" y="2945"/>
                        </a:lnTo>
                        <a:cubicBezTo>
                          <a:pt x="9199" y="3400"/>
                          <a:pt x="8904" y="3792"/>
                          <a:pt x="8645" y="4140"/>
                        </a:cubicBezTo>
                        <a:lnTo>
                          <a:pt x="8645" y="4140"/>
                        </a:lnTo>
                        <a:cubicBezTo>
                          <a:pt x="8574" y="4229"/>
                          <a:pt x="8503" y="4319"/>
                          <a:pt x="8431" y="4408"/>
                        </a:cubicBezTo>
                        <a:lnTo>
                          <a:pt x="8431" y="4408"/>
                        </a:lnTo>
                        <a:cubicBezTo>
                          <a:pt x="8396" y="4212"/>
                          <a:pt x="8262" y="3962"/>
                          <a:pt x="8119" y="3864"/>
                        </a:cubicBezTo>
                        <a:lnTo>
                          <a:pt x="8119" y="3864"/>
                        </a:lnTo>
                        <a:cubicBezTo>
                          <a:pt x="7950" y="3757"/>
                          <a:pt x="7727" y="3730"/>
                          <a:pt x="7530" y="3801"/>
                        </a:cubicBezTo>
                        <a:lnTo>
                          <a:pt x="7530" y="3801"/>
                        </a:lnTo>
                        <a:cubicBezTo>
                          <a:pt x="7530" y="3801"/>
                          <a:pt x="7521" y="3810"/>
                          <a:pt x="7512" y="3819"/>
                        </a:cubicBezTo>
                        <a:lnTo>
                          <a:pt x="7512" y="3819"/>
                        </a:lnTo>
                        <a:cubicBezTo>
                          <a:pt x="7512" y="3828"/>
                          <a:pt x="7512" y="3837"/>
                          <a:pt x="7512" y="3846"/>
                        </a:cubicBezTo>
                        <a:lnTo>
                          <a:pt x="7512" y="3846"/>
                        </a:lnTo>
                        <a:cubicBezTo>
                          <a:pt x="7539" y="3899"/>
                          <a:pt x="7611" y="3926"/>
                          <a:pt x="7664" y="3908"/>
                        </a:cubicBezTo>
                        <a:lnTo>
                          <a:pt x="7664" y="3908"/>
                        </a:lnTo>
                        <a:cubicBezTo>
                          <a:pt x="7682" y="3899"/>
                          <a:pt x="7691" y="3882"/>
                          <a:pt x="7682" y="3864"/>
                        </a:cubicBezTo>
                        <a:lnTo>
                          <a:pt x="7682" y="3864"/>
                        </a:lnTo>
                        <a:cubicBezTo>
                          <a:pt x="7673" y="3846"/>
                          <a:pt x="7655" y="3837"/>
                          <a:pt x="7637" y="3846"/>
                        </a:cubicBezTo>
                        <a:lnTo>
                          <a:pt x="7637" y="3846"/>
                        </a:lnTo>
                        <a:cubicBezTo>
                          <a:pt x="7628" y="3846"/>
                          <a:pt x="7619" y="3846"/>
                          <a:pt x="7611" y="3846"/>
                        </a:cubicBezTo>
                        <a:lnTo>
                          <a:pt x="7611" y="3846"/>
                        </a:lnTo>
                        <a:cubicBezTo>
                          <a:pt x="7762" y="3801"/>
                          <a:pt x="7941" y="3828"/>
                          <a:pt x="8083" y="3917"/>
                        </a:cubicBezTo>
                        <a:lnTo>
                          <a:pt x="8083" y="3917"/>
                        </a:lnTo>
                        <a:cubicBezTo>
                          <a:pt x="8226" y="4015"/>
                          <a:pt x="8360" y="4292"/>
                          <a:pt x="8378" y="4479"/>
                        </a:cubicBezTo>
                        <a:lnTo>
                          <a:pt x="8378" y="4479"/>
                        </a:lnTo>
                        <a:cubicBezTo>
                          <a:pt x="8280" y="4595"/>
                          <a:pt x="8173" y="4720"/>
                          <a:pt x="8048" y="4818"/>
                        </a:cubicBezTo>
                        <a:lnTo>
                          <a:pt x="8048" y="4818"/>
                        </a:lnTo>
                        <a:cubicBezTo>
                          <a:pt x="7869" y="4979"/>
                          <a:pt x="7664" y="5104"/>
                          <a:pt x="7459" y="5229"/>
                        </a:cubicBezTo>
                        <a:lnTo>
                          <a:pt x="7459" y="5229"/>
                        </a:lnTo>
                        <a:cubicBezTo>
                          <a:pt x="7423" y="5246"/>
                          <a:pt x="7396" y="5273"/>
                          <a:pt x="7361" y="5291"/>
                        </a:cubicBezTo>
                        <a:lnTo>
                          <a:pt x="7361" y="5291"/>
                        </a:lnTo>
                        <a:cubicBezTo>
                          <a:pt x="7396" y="4881"/>
                          <a:pt x="7120" y="4470"/>
                          <a:pt x="6718" y="4372"/>
                        </a:cubicBezTo>
                        <a:lnTo>
                          <a:pt x="6718" y="4372"/>
                        </a:lnTo>
                        <a:cubicBezTo>
                          <a:pt x="6576" y="4328"/>
                          <a:pt x="6424" y="4328"/>
                          <a:pt x="6272" y="4328"/>
                        </a:cubicBezTo>
                        <a:lnTo>
                          <a:pt x="6272" y="4328"/>
                        </a:lnTo>
                        <a:cubicBezTo>
                          <a:pt x="6049" y="4328"/>
                          <a:pt x="5844" y="4328"/>
                          <a:pt x="5675" y="4212"/>
                        </a:cubicBezTo>
                        <a:lnTo>
                          <a:pt x="5675" y="4212"/>
                        </a:lnTo>
                        <a:cubicBezTo>
                          <a:pt x="5657" y="4203"/>
                          <a:pt x="5639" y="4203"/>
                          <a:pt x="5630" y="4221"/>
                        </a:cubicBezTo>
                        <a:lnTo>
                          <a:pt x="5630" y="4221"/>
                        </a:lnTo>
                        <a:cubicBezTo>
                          <a:pt x="5621" y="4229"/>
                          <a:pt x="5621" y="4256"/>
                          <a:pt x="5639" y="4265"/>
                        </a:cubicBezTo>
                        <a:lnTo>
                          <a:pt x="5639" y="4265"/>
                        </a:lnTo>
                        <a:cubicBezTo>
                          <a:pt x="5826" y="4390"/>
                          <a:pt x="6049" y="4390"/>
                          <a:pt x="6272" y="4390"/>
                        </a:cubicBezTo>
                        <a:lnTo>
                          <a:pt x="6272" y="4390"/>
                        </a:lnTo>
                        <a:cubicBezTo>
                          <a:pt x="6415" y="4390"/>
                          <a:pt x="6567" y="4390"/>
                          <a:pt x="6701" y="4435"/>
                        </a:cubicBezTo>
                        <a:lnTo>
                          <a:pt x="6701" y="4435"/>
                        </a:lnTo>
                        <a:cubicBezTo>
                          <a:pt x="7075" y="4533"/>
                          <a:pt x="7343" y="4934"/>
                          <a:pt x="7298" y="5318"/>
                        </a:cubicBezTo>
                        <a:lnTo>
                          <a:pt x="7298" y="5318"/>
                        </a:lnTo>
                        <a:cubicBezTo>
                          <a:pt x="7289" y="5318"/>
                          <a:pt x="7298" y="5327"/>
                          <a:pt x="7298" y="5327"/>
                        </a:cubicBezTo>
                        <a:lnTo>
                          <a:pt x="7298" y="5327"/>
                        </a:lnTo>
                        <a:cubicBezTo>
                          <a:pt x="7227" y="5371"/>
                          <a:pt x="7156" y="5416"/>
                          <a:pt x="7084" y="5469"/>
                        </a:cubicBezTo>
                        <a:lnTo>
                          <a:pt x="7084" y="5469"/>
                        </a:lnTo>
                        <a:cubicBezTo>
                          <a:pt x="6843" y="5639"/>
                          <a:pt x="6620" y="5835"/>
                          <a:pt x="6406" y="6031"/>
                        </a:cubicBezTo>
                        <a:lnTo>
                          <a:pt x="6406" y="6031"/>
                        </a:lnTo>
                        <a:cubicBezTo>
                          <a:pt x="6397" y="6040"/>
                          <a:pt x="6379" y="6049"/>
                          <a:pt x="6371" y="6058"/>
                        </a:cubicBezTo>
                        <a:lnTo>
                          <a:pt x="6371" y="6058"/>
                        </a:lnTo>
                        <a:cubicBezTo>
                          <a:pt x="6379" y="5898"/>
                          <a:pt x="6299" y="5737"/>
                          <a:pt x="6139" y="5585"/>
                        </a:cubicBezTo>
                        <a:lnTo>
                          <a:pt x="6139" y="5585"/>
                        </a:lnTo>
                        <a:cubicBezTo>
                          <a:pt x="5987" y="5434"/>
                          <a:pt x="5791" y="5345"/>
                          <a:pt x="5612" y="5273"/>
                        </a:cubicBezTo>
                        <a:lnTo>
                          <a:pt x="5612" y="5273"/>
                        </a:lnTo>
                        <a:cubicBezTo>
                          <a:pt x="5568" y="5255"/>
                          <a:pt x="5523" y="5238"/>
                          <a:pt x="5470" y="5229"/>
                        </a:cubicBezTo>
                        <a:lnTo>
                          <a:pt x="5470" y="5229"/>
                        </a:lnTo>
                        <a:cubicBezTo>
                          <a:pt x="5336" y="5175"/>
                          <a:pt x="5193" y="5122"/>
                          <a:pt x="5059" y="5050"/>
                        </a:cubicBezTo>
                        <a:lnTo>
                          <a:pt x="5059" y="5050"/>
                        </a:lnTo>
                        <a:cubicBezTo>
                          <a:pt x="5006" y="5023"/>
                          <a:pt x="4943" y="4979"/>
                          <a:pt x="4907" y="4925"/>
                        </a:cubicBezTo>
                        <a:lnTo>
                          <a:pt x="4907" y="4925"/>
                        </a:lnTo>
                        <a:cubicBezTo>
                          <a:pt x="4881" y="4881"/>
                          <a:pt x="4863" y="4809"/>
                          <a:pt x="4899" y="4765"/>
                        </a:cubicBezTo>
                        <a:lnTo>
                          <a:pt x="4899" y="4765"/>
                        </a:lnTo>
                        <a:cubicBezTo>
                          <a:pt x="4916" y="4738"/>
                          <a:pt x="4943" y="4720"/>
                          <a:pt x="4970" y="4720"/>
                        </a:cubicBezTo>
                        <a:lnTo>
                          <a:pt x="4970" y="4720"/>
                        </a:lnTo>
                        <a:cubicBezTo>
                          <a:pt x="4988" y="4720"/>
                          <a:pt x="5015" y="4720"/>
                          <a:pt x="5032" y="4738"/>
                        </a:cubicBezTo>
                        <a:lnTo>
                          <a:pt x="5032" y="4738"/>
                        </a:lnTo>
                        <a:cubicBezTo>
                          <a:pt x="5041" y="4756"/>
                          <a:pt x="5059" y="4756"/>
                          <a:pt x="5077" y="4747"/>
                        </a:cubicBezTo>
                        <a:lnTo>
                          <a:pt x="5077" y="4747"/>
                        </a:lnTo>
                        <a:cubicBezTo>
                          <a:pt x="5086" y="4729"/>
                          <a:pt x="5086" y="4711"/>
                          <a:pt x="5077" y="4702"/>
                        </a:cubicBezTo>
                        <a:lnTo>
                          <a:pt x="5077" y="4702"/>
                        </a:lnTo>
                        <a:cubicBezTo>
                          <a:pt x="5050" y="4667"/>
                          <a:pt x="5015" y="4658"/>
                          <a:pt x="4970" y="4658"/>
                        </a:cubicBezTo>
                        <a:lnTo>
                          <a:pt x="4970" y="4658"/>
                        </a:lnTo>
                        <a:cubicBezTo>
                          <a:pt x="4916" y="4658"/>
                          <a:pt x="4872" y="4684"/>
                          <a:pt x="4845" y="4729"/>
                        </a:cubicBezTo>
                        <a:lnTo>
                          <a:pt x="4845" y="4729"/>
                        </a:lnTo>
                        <a:cubicBezTo>
                          <a:pt x="4800" y="4800"/>
                          <a:pt x="4818" y="4899"/>
                          <a:pt x="4854" y="4961"/>
                        </a:cubicBezTo>
                        <a:lnTo>
                          <a:pt x="4854" y="4961"/>
                        </a:lnTo>
                        <a:cubicBezTo>
                          <a:pt x="4899" y="5023"/>
                          <a:pt x="4970" y="5068"/>
                          <a:pt x="5032" y="5104"/>
                        </a:cubicBezTo>
                        <a:lnTo>
                          <a:pt x="5032" y="5104"/>
                        </a:lnTo>
                        <a:cubicBezTo>
                          <a:pt x="5166" y="5175"/>
                          <a:pt x="5309" y="5229"/>
                          <a:pt x="5452" y="5282"/>
                        </a:cubicBezTo>
                        <a:lnTo>
                          <a:pt x="5452" y="5282"/>
                        </a:lnTo>
                        <a:cubicBezTo>
                          <a:pt x="5496" y="5300"/>
                          <a:pt x="5541" y="5318"/>
                          <a:pt x="5594" y="5336"/>
                        </a:cubicBezTo>
                        <a:lnTo>
                          <a:pt x="5594" y="5336"/>
                        </a:lnTo>
                        <a:cubicBezTo>
                          <a:pt x="5755" y="5398"/>
                          <a:pt x="5951" y="5487"/>
                          <a:pt x="6094" y="5630"/>
                        </a:cubicBezTo>
                        <a:lnTo>
                          <a:pt x="6094" y="5630"/>
                        </a:lnTo>
                        <a:cubicBezTo>
                          <a:pt x="6263" y="5782"/>
                          <a:pt x="6326" y="5951"/>
                          <a:pt x="6308" y="6112"/>
                        </a:cubicBezTo>
                        <a:lnTo>
                          <a:pt x="6308" y="6112"/>
                        </a:lnTo>
                        <a:cubicBezTo>
                          <a:pt x="6308" y="6112"/>
                          <a:pt x="6308" y="6112"/>
                          <a:pt x="6308" y="6121"/>
                        </a:cubicBezTo>
                        <a:lnTo>
                          <a:pt x="6308" y="6121"/>
                        </a:lnTo>
                        <a:cubicBezTo>
                          <a:pt x="6156" y="6255"/>
                          <a:pt x="5996" y="6388"/>
                          <a:pt x="5835" y="6513"/>
                        </a:cubicBezTo>
                        <a:lnTo>
                          <a:pt x="5835" y="6513"/>
                        </a:lnTo>
                        <a:cubicBezTo>
                          <a:pt x="5505" y="6754"/>
                          <a:pt x="5006" y="7031"/>
                          <a:pt x="4479" y="7013"/>
                        </a:cubicBezTo>
                        <a:lnTo>
                          <a:pt x="4479" y="7013"/>
                        </a:lnTo>
                        <a:cubicBezTo>
                          <a:pt x="4702" y="6897"/>
                          <a:pt x="4854" y="6692"/>
                          <a:pt x="4890" y="6442"/>
                        </a:cubicBezTo>
                        <a:lnTo>
                          <a:pt x="4890" y="6442"/>
                        </a:lnTo>
                        <a:cubicBezTo>
                          <a:pt x="4934" y="6147"/>
                          <a:pt x="4792" y="5826"/>
                          <a:pt x="4542" y="5666"/>
                        </a:cubicBezTo>
                        <a:lnTo>
                          <a:pt x="4542" y="5666"/>
                        </a:lnTo>
                        <a:cubicBezTo>
                          <a:pt x="4524" y="5657"/>
                          <a:pt x="4506" y="5657"/>
                          <a:pt x="4497" y="5675"/>
                        </a:cubicBezTo>
                        <a:lnTo>
                          <a:pt x="4497" y="5675"/>
                        </a:lnTo>
                        <a:cubicBezTo>
                          <a:pt x="4488" y="5684"/>
                          <a:pt x="4497" y="5710"/>
                          <a:pt x="4506" y="5719"/>
                        </a:cubicBezTo>
                        <a:lnTo>
                          <a:pt x="4506" y="5719"/>
                        </a:lnTo>
                        <a:cubicBezTo>
                          <a:pt x="4738" y="5862"/>
                          <a:pt x="4872" y="6156"/>
                          <a:pt x="4827" y="6433"/>
                        </a:cubicBezTo>
                        <a:lnTo>
                          <a:pt x="4827" y="6433"/>
                        </a:lnTo>
                        <a:cubicBezTo>
                          <a:pt x="4792" y="6701"/>
                          <a:pt x="4604" y="6915"/>
                          <a:pt x="4345" y="6995"/>
                        </a:cubicBezTo>
                        <a:lnTo>
                          <a:pt x="4345" y="6995"/>
                        </a:lnTo>
                        <a:cubicBezTo>
                          <a:pt x="4149" y="6968"/>
                          <a:pt x="3962" y="6897"/>
                          <a:pt x="3783" y="6825"/>
                        </a:cubicBezTo>
                        <a:lnTo>
                          <a:pt x="3783" y="6825"/>
                        </a:lnTo>
                        <a:cubicBezTo>
                          <a:pt x="3676" y="6781"/>
                          <a:pt x="3560" y="6736"/>
                          <a:pt x="3444" y="6701"/>
                        </a:cubicBezTo>
                        <a:lnTo>
                          <a:pt x="3444" y="6701"/>
                        </a:lnTo>
                        <a:cubicBezTo>
                          <a:pt x="3293" y="6656"/>
                          <a:pt x="3141" y="6629"/>
                          <a:pt x="2998" y="6602"/>
                        </a:cubicBezTo>
                        <a:lnTo>
                          <a:pt x="2998" y="6602"/>
                        </a:lnTo>
                        <a:cubicBezTo>
                          <a:pt x="3097" y="6576"/>
                          <a:pt x="3186" y="6540"/>
                          <a:pt x="3266" y="6478"/>
                        </a:cubicBezTo>
                        <a:lnTo>
                          <a:pt x="3266" y="6478"/>
                        </a:lnTo>
                        <a:cubicBezTo>
                          <a:pt x="3409" y="6370"/>
                          <a:pt x="3507" y="6192"/>
                          <a:pt x="3516" y="6014"/>
                        </a:cubicBezTo>
                        <a:lnTo>
                          <a:pt x="3516" y="6014"/>
                        </a:lnTo>
                        <a:cubicBezTo>
                          <a:pt x="3516" y="5996"/>
                          <a:pt x="3507" y="5978"/>
                          <a:pt x="3489" y="5978"/>
                        </a:cubicBezTo>
                        <a:lnTo>
                          <a:pt x="3489" y="5978"/>
                        </a:lnTo>
                        <a:cubicBezTo>
                          <a:pt x="3471" y="5978"/>
                          <a:pt x="3453" y="5987"/>
                          <a:pt x="3453" y="6005"/>
                        </a:cubicBezTo>
                        <a:lnTo>
                          <a:pt x="3453" y="6005"/>
                        </a:lnTo>
                        <a:cubicBezTo>
                          <a:pt x="3444" y="6165"/>
                          <a:pt x="3355" y="6326"/>
                          <a:pt x="3221" y="6424"/>
                        </a:cubicBezTo>
                        <a:lnTo>
                          <a:pt x="3221" y="6424"/>
                        </a:lnTo>
                        <a:cubicBezTo>
                          <a:pt x="3097" y="6531"/>
                          <a:pt x="2918" y="6576"/>
                          <a:pt x="2758" y="6549"/>
                        </a:cubicBezTo>
                        <a:lnTo>
                          <a:pt x="2758" y="6549"/>
                        </a:lnTo>
                        <a:cubicBezTo>
                          <a:pt x="2749" y="6549"/>
                          <a:pt x="2749" y="6549"/>
                          <a:pt x="2740" y="6549"/>
                        </a:cubicBezTo>
                        <a:lnTo>
                          <a:pt x="2740" y="6549"/>
                        </a:lnTo>
                        <a:cubicBezTo>
                          <a:pt x="2597" y="6513"/>
                          <a:pt x="2454" y="6478"/>
                          <a:pt x="2320" y="6415"/>
                        </a:cubicBezTo>
                        <a:lnTo>
                          <a:pt x="2320" y="6415"/>
                        </a:lnTo>
                        <a:cubicBezTo>
                          <a:pt x="2106" y="6308"/>
                          <a:pt x="1919" y="6147"/>
                          <a:pt x="1776" y="5951"/>
                        </a:cubicBezTo>
                        <a:lnTo>
                          <a:pt x="1776" y="5951"/>
                        </a:lnTo>
                        <a:cubicBezTo>
                          <a:pt x="1812" y="5960"/>
                          <a:pt x="1856" y="5969"/>
                          <a:pt x="1892" y="5969"/>
                        </a:cubicBezTo>
                        <a:lnTo>
                          <a:pt x="1892" y="5969"/>
                        </a:lnTo>
                        <a:cubicBezTo>
                          <a:pt x="1990" y="5969"/>
                          <a:pt x="2080" y="5933"/>
                          <a:pt x="2160" y="5880"/>
                        </a:cubicBezTo>
                        <a:lnTo>
                          <a:pt x="2160" y="5880"/>
                        </a:lnTo>
                        <a:cubicBezTo>
                          <a:pt x="2267" y="5800"/>
                          <a:pt x="2338" y="5657"/>
                          <a:pt x="2338" y="5514"/>
                        </a:cubicBezTo>
                        <a:lnTo>
                          <a:pt x="2338" y="5514"/>
                        </a:lnTo>
                        <a:cubicBezTo>
                          <a:pt x="2329" y="5496"/>
                          <a:pt x="2320" y="5478"/>
                          <a:pt x="2303" y="5487"/>
                        </a:cubicBezTo>
                        <a:lnTo>
                          <a:pt x="2303" y="5487"/>
                        </a:lnTo>
                        <a:cubicBezTo>
                          <a:pt x="2285" y="5487"/>
                          <a:pt x="2267" y="5496"/>
                          <a:pt x="2267" y="5514"/>
                        </a:cubicBezTo>
                        <a:lnTo>
                          <a:pt x="2267" y="5514"/>
                        </a:lnTo>
                        <a:cubicBezTo>
                          <a:pt x="2276" y="5639"/>
                          <a:pt x="2213" y="5755"/>
                          <a:pt x="2115" y="5826"/>
                        </a:cubicBezTo>
                        <a:lnTo>
                          <a:pt x="2115" y="5826"/>
                        </a:lnTo>
                        <a:cubicBezTo>
                          <a:pt x="2017" y="5907"/>
                          <a:pt x="1892" y="5924"/>
                          <a:pt x="1776" y="5880"/>
                        </a:cubicBezTo>
                        <a:lnTo>
                          <a:pt x="1776" y="5880"/>
                        </a:lnTo>
                        <a:cubicBezTo>
                          <a:pt x="1758" y="5880"/>
                          <a:pt x="1741" y="5880"/>
                          <a:pt x="1741" y="5898"/>
                        </a:cubicBezTo>
                        <a:lnTo>
                          <a:pt x="1741" y="5898"/>
                        </a:lnTo>
                        <a:cubicBezTo>
                          <a:pt x="1482" y="5514"/>
                          <a:pt x="1366" y="5015"/>
                          <a:pt x="1473" y="4542"/>
                        </a:cubicBezTo>
                        <a:lnTo>
                          <a:pt x="1473" y="4542"/>
                        </a:lnTo>
                        <a:cubicBezTo>
                          <a:pt x="1500" y="4399"/>
                          <a:pt x="1544" y="4265"/>
                          <a:pt x="1607" y="4131"/>
                        </a:cubicBezTo>
                        <a:lnTo>
                          <a:pt x="1607" y="4131"/>
                        </a:lnTo>
                        <a:cubicBezTo>
                          <a:pt x="1616" y="4194"/>
                          <a:pt x="1642" y="4247"/>
                          <a:pt x="1714" y="4292"/>
                        </a:cubicBezTo>
                        <a:lnTo>
                          <a:pt x="1714" y="4292"/>
                        </a:lnTo>
                        <a:cubicBezTo>
                          <a:pt x="1776" y="4337"/>
                          <a:pt x="1856" y="4363"/>
                          <a:pt x="1928" y="4363"/>
                        </a:cubicBezTo>
                        <a:lnTo>
                          <a:pt x="1928" y="4363"/>
                        </a:lnTo>
                        <a:cubicBezTo>
                          <a:pt x="1972" y="4363"/>
                          <a:pt x="2017" y="4354"/>
                          <a:pt x="2053" y="4337"/>
                        </a:cubicBezTo>
                        <a:lnTo>
                          <a:pt x="2053" y="4337"/>
                        </a:lnTo>
                        <a:cubicBezTo>
                          <a:pt x="2071" y="4337"/>
                          <a:pt x="2080" y="4319"/>
                          <a:pt x="2071" y="4301"/>
                        </a:cubicBezTo>
                        <a:lnTo>
                          <a:pt x="2071" y="4301"/>
                        </a:lnTo>
                        <a:cubicBezTo>
                          <a:pt x="2071" y="4283"/>
                          <a:pt x="2053" y="4274"/>
                          <a:pt x="2035" y="4283"/>
                        </a:cubicBezTo>
                        <a:lnTo>
                          <a:pt x="2035" y="4283"/>
                        </a:lnTo>
                        <a:cubicBezTo>
                          <a:pt x="1937" y="4319"/>
                          <a:pt x="1830" y="4301"/>
                          <a:pt x="1749" y="4238"/>
                        </a:cubicBezTo>
                        <a:lnTo>
                          <a:pt x="1749" y="4238"/>
                        </a:lnTo>
                        <a:cubicBezTo>
                          <a:pt x="1669" y="4194"/>
                          <a:pt x="1660" y="4122"/>
                          <a:pt x="1660" y="4024"/>
                        </a:cubicBezTo>
                        <a:lnTo>
                          <a:pt x="1660" y="4024"/>
                        </a:lnTo>
                        <a:cubicBezTo>
                          <a:pt x="1830" y="3685"/>
                          <a:pt x="2106" y="3382"/>
                          <a:pt x="2445" y="3141"/>
                        </a:cubicBezTo>
                        <a:lnTo>
                          <a:pt x="2445" y="3141"/>
                        </a:lnTo>
                        <a:lnTo>
                          <a:pt x="2445" y="3141"/>
                        </a:lnTo>
                        <a:cubicBezTo>
                          <a:pt x="2570" y="3043"/>
                          <a:pt x="2713" y="2963"/>
                          <a:pt x="2865" y="2891"/>
                        </a:cubicBezTo>
                        <a:lnTo>
                          <a:pt x="2865" y="2891"/>
                        </a:lnTo>
                        <a:cubicBezTo>
                          <a:pt x="2936" y="2856"/>
                          <a:pt x="2989" y="2811"/>
                          <a:pt x="3043" y="2766"/>
                        </a:cubicBezTo>
                        <a:lnTo>
                          <a:pt x="3043" y="2766"/>
                        </a:lnTo>
                        <a:cubicBezTo>
                          <a:pt x="3230" y="2882"/>
                          <a:pt x="3346" y="3070"/>
                          <a:pt x="3400" y="3320"/>
                        </a:cubicBezTo>
                        <a:lnTo>
                          <a:pt x="3400" y="3320"/>
                        </a:lnTo>
                        <a:cubicBezTo>
                          <a:pt x="3444" y="3560"/>
                          <a:pt x="3391" y="3819"/>
                          <a:pt x="3248" y="4015"/>
                        </a:cubicBezTo>
                        <a:lnTo>
                          <a:pt x="3248" y="4015"/>
                        </a:lnTo>
                        <a:cubicBezTo>
                          <a:pt x="3186" y="4105"/>
                          <a:pt x="3114" y="4176"/>
                          <a:pt x="3043" y="4247"/>
                        </a:cubicBezTo>
                        <a:lnTo>
                          <a:pt x="3043" y="4247"/>
                        </a:lnTo>
                        <a:cubicBezTo>
                          <a:pt x="2998" y="4292"/>
                          <a:pt x="2954" y="4337"/>
                          <a:pt x="2909" y="4390"/>
                        </a:cubicBezTo>
                        <a:lnTo>
                          <a:pt x="2909" y="4390"/>
                        </a:lnTo>
                        <a:cubicBezTo>
                          <a:pt x="2766" y="4551"/>
                          <a:pt x="2695" y="4702"/>
                          <a:pt x="2704" y="4854"/>
                        </a:cubicBezTo>
                        <a:lnTo>
                          <a:pt x="2704" y="4854"/>
                        </a:lnTo>
                        <a:cubicBezTo>
                          <a:pt x="2704" y="4961"/>
                          <a:pt x="2758" y="5068"/>
                          <a:pt x="2838" y="5130"/>
                        </a:cubicBezTo>
                        <a:lnTo>
                          <a:pt x="2838" y="5130"/>
                        </a:lnTo>
                        <a:cubicBezTo>
                          <a:pt x="2891" y="5175"/>
                          <a:pt x="2963" y="5202"/>
                          <a:pt x="3025" y="5202"/>
                        </a:cubicBezTo>
                        <a:lnTo>
                          <a:pt x="3025" y="5202"/>
                        </a:lnTo>
                        <a:cubicBezTo>
                          <a:pt x="3034" y="5202"/>
                          <a:pt x="3043" y="5202"/>
                          <a:pt x="3061" y="5202"/>
                        </a:cubicBezTo>
                        <a:lnTo>
                          <a:pt x="3061" y="5202"/>
                        </a:lnTo>
                        <a:cubicBezTo>
                          <a:pt x="3079" y="5202"/>
                          <a:pt x="3088" y="5184"/>
                          <a:pt x="3088" y="5166"/>
                        </a:cubicBezTo>
                        <a:lnTo>
                          <a:pt x="3088" y="5166"/>
                        </a:lnTo>
                        <a:cubicBezTo>
                          <a:pt x="3079" y="5148"/>
                          <a:pt x="3070" y="5139"/>
                          <a:pt x="3052" y="5139"/>
                        </a:cubicBezTo>
                        <a:lnTo>
                          <a:pt x="3052" y="5139"/>
                        </a:lnTo>
                        <a:cubicBezTo>
                          <a:pt x="2989" y="5148"/>
                          <a:pt x="2927" y="5130"/>
                          <a:pt x="2882" y="5086"/>
                        </a:cubicBezTo>
                        <a:lnTo>
                          <a:pt x="2882" y="5086"/>
                        </a:lnTo>
                        <a:cubicBezTo>
                          <a:pt x="2811" y="5023"/>
                          <a:pt x="2766" y="4943"/>
                          <a:pt x="2766" y="4854"/>
                        </a:cubicBezTo>
                        <a:lnTo>
                          <a:pt x="2766" y="4854"/>
                        </a:lnTo>
                        <a:cubicBezTo>
                          <a:pt x="2758" y="4720"/>
                          <a:pt x="2820" y="4577"/>
                          <a:pt x="2954" y="4426"/>
                        </a:cubicBezTo>
                        <a:lnTo>
                          <a:pt x="2954" y="4426"/>
                        </a:lnTo>
                        <a:cubicBezTo>
                          <a:pt x="2998" y="4381"/>
                          <a:pt x="3043" y="4337"/>
                          <a:pt x="3088" y="4292"/>
                        </a:cubicBezTo>
                        <a:lnTo>
                          <a:pt x="3088" y="4292"/>
                        </a:lnTo>
                        <a:cubicBezTo>
                          <a:pt x="3159" y="4221"/>
                          <a:pt x="3239" y="4140"/>
                          <a:pt x="3302" y="4060"/>
                        </a:cubicBezTo>
                        <a:lnTo>
                          <a:pt x="3302" y="4060"/>
                        </a:lnTo>
                        <a:cubicBezTo>
                          <a:pt x="3453" y="3846"/>
                          <a:pt x="3516" y="3560"/>
                          <a:pt x="3462" y="3302"/>
                        </a:cubicBezTo>
                        <a:lnTo>
                          <a:pt x="3462" y="3302"/>
                        </a:lnTo>
                        <a:cubicBezTo>
                          <a:pt x="3409" y="3043"/>
                          <a:pt x="3284" y="2847"/>
                          <a:pt x="3088" y="2722"/>
                        </a:cubicBezTo>
                        <a:lnTo>
                          <a:pt x="3088" y="2722"/>
                        </a:lnTo>
                        <a:cubicBezTo>
                          <a:pt x="3168" y="2633"/>
                          <a:pt x="3230" y="2526"/>
                          <a:pt x="3293" y="2418"/>
                        </a:cubicBezTo>
                        <a:lnTo>
                          <a:pt x="3293" y="2418"/>
                        </a:lnTo>
                        <a:cubicBezTo>
                          <a:pt x="3364" y="2294"/>
                          <a:pt x="3436" y="2169"/>
                          <a:pt x="3543" y="2053"/>
                        </a:cubicBezTo>
                        <a:lnTo>
                          <a:pt x="3543" y="2053"/>
                        </a:lnTo>
                        <a:cubicBezTo>
                          <a:pt x="3596" y="2008"/>
                          <a:pt x="3659" y="1964"/>
                          <a:pt x="3730" y="1919"/>
                        </a:cubicBezTo>
                        <a:lnTo>
                          <a:pt x="3730" y="1919"/>
                        </a:lnTo>
                        <a:cubicBezTo>
                          <a:pt x="3855" y="1910"/>
                          <a:pt x="3980" y="1972"/>
                          <a:pt x="4042" y="2017"/>
                        </a:cubicBezTo>
                        <a:lnTo>
                          <a:pt x="4042" y="2017"/>
                        </a:lnTo>
                        <a:cubicBezTo>
                          <a:pt x="4399" y="2240"/>
                          <a:pt x="4595" y="2659"/>
                          <a:pt x="4551" y="3070"/>
                        </a:cubicBezTo>
                        <a:lnTo>
                          <a:pt x="4551" y="3070"/>
                        </a:lnTo>
                        <a:cubicBezTo>
                          <a:pt x="4551" y="3079"/>
                          <a:pt x="4560" y="3096"/>
                          <a:pt x="4568" y="3096"/>
                        </a:cubicBezTo>
                        <a:lnTo>
                          <a:pt x="4568" y="3096"/>
                        </a:lnTo>
                        <a:cubicBezTo>
                          <a:pt x="4577" y="3105"/>
                          <a:pt x="4577" y="3105"/>
                          <a:pt x="4586" y="3105"/>
                        </a:cubicBezTo>
                        <a:lnTo>
                          <a:pt x="4586" y="3105"/>
                        </a:lnTo>
                        <a:cubicBezTo>
                          <a:pt x="4586" y="3105"/>
                          <a:pt x="4595" y="3105"/>
                          <a:pt x="4604" y="3096"/>
                        </a:cubicBezTo>
                        <a:lnTo>
                          <a:pt x="4604" y="3096"/>
                        </a:lnTo>
                        <a:lnTo>
                          <a:pt x="4667" y="3061"/>
                        </a:lnTo>
                        <a:cubicBezTo>
                          <a:pt x="4676" y="3052"/>
                          <a:pt x="4684" y="3034"/>
                          <a:pt x="4676" y="3016"/>
                        </a:cubicBezTo>
                        <a:lnTo>
                          <a:pt x="4676" y="3016"/>
                        </a:lnTo>
                        <a:cubicBezTo>
                          <a:pt x="4667" y="2998"/>
                          <a:pt x="4640" y="2998"/>
                          <a:pt x="4631" y="3007"/>
                        </a:cubicBezTo>
                        <a:lnTo>
                          <a:pt x="4631" y="3007"/>
                        </a:lnTo>
                        <a:lnTo>
                          <a:pt x="4622" y="3007"/>
                        </a:lnTo>
                        <a:cubicBezTo>
                          <a:pt x="4640" y="2597"/>
                          <a:pt x="4426" y="2187"/>
                          <a:pt x="4078" y="1964"/>
                        </a:cubicBezTo>
                        <a:lnTo>
                          <a:pt x="4078" y="1964"/>
                        </a:lnTo>
                        <a:cubicBezTo>
                          <a:pt x="3998" y="1910"/>
                          <a:pt x="3917" y="1883"/>
                          <a:pt x="3837" y="1865"/>
                        </a:cubicBezTo>
                        <a:lnTo>
                          <a:pt x="3837" y="1865"/>
                        </a:lnTo>
                        <a:cubicBezTo>
                          <a:pt x="3935" y="1821"/>
                          <a:pt x="4033" y="1776"/>
                          <a:pt x="4140" y="1732"/>
                        </a:cubicBezTo>
                        <a:lnTo>
                          <a:pt x="4140" y="1732"/>
                        </a:lnTo>
                        <a:cubicBezTo>
                          <a:pt x="4310" y="1669"/>
                          <a:pt x="4470" y="1598"/>
                          <a:pt x="4595" y="1517"/>
                        </a:cubicBezTo>
                        <a:lnTo>
                          <a:pt x="4595" y="1517"/>
                        </a:lnTo>
                        <a:cubicBezTo>
                          <a:pt x="4747" y="1410"/>
                          <a:pt x="4943" y="1357"/>
                          <a:pt x="5175" y="1357"/>
                        </a:cubicBezTo>
                        <a:lnTo>
                          <a:pt x="5175" y="1357"/>
                        </a:lnTo>
                        <a:cubicBezTo>
                          <a:pt x="5273" y="1357"/>
                          <a:pt x="5371" y="1366"/>
                          <a:pt x="5478" y="1384"/>
                        </a:cubicBezTo>
                        <a:lnTo>
                          <a:pt x="5478" y="1384"/>
                        </a:lnTo>
                        <a:cubicBezTo>
                          <a:pt x="5273" y="1491"/>
                          <a:pt x="5122" y="1705"/>
                          <a:pt x="5113" y="1937"/>
                        </a:cubicBezTo>
                        <a:lnTo>
                          <a:pt x="5113" y="1937"/>
                        </a:lnTo>
                        <a:cubicBezTo>
                          <a:pt x="5113" y="1955"/>
                          <a:pt x="5122" y="1972"/>
                          <a:pt x="5139" y="1972"/>
                        </a:cubicBezTo>
                        <a:lnTo>
                          <a:pt x="5139" y="1972"/>
                        </a:lnTo>
                        <a:lnTo>
                          <a:pt x="5202" y="1981"/>
                        </a:lnTo>
                        <a:cubicBezTo>
                          <a:pt x="5211" y="1981"/>
                          <a:pt x="5211" y="1981"/>
                          <a:pt x="5211" y="1981"/>
                        </a:cubicBezTo>
                        <a:lnTo>
                          <a:pt x="5211" y="1981"/>
                        </a:lnTo>
                        <a:cubicBezTo>
                          <a:pt x="5229" y="1981"/>
                          <a:pt x="5238" y="1972"/>
                          <a:pt x="5238" y="1955"/>
                        </a:cubicBezTo>
                        <a:lnTo>
                          <a:pt x="5238" y="1955"/>
                        </a:lnTo>
                        <a:cubicBezTo>
                          <a:pt x="5246" y="1937"/>
                          <a:pt x="5229" y="1919"/>
                          <a:pt x="5211" y="1919"/>
                        </a:cubicBezTo>
                        <a:lnTo>
                          <a:pt x="5211" y="1919"/>
                        </a:lnTo>
                        <a:lnTo>
                          <a:pt x="5175" y="1910"/>
                        </a:lnTo>
                        <a:cubicBezTo>
                          <a:pt x="5193" y="1714"/>
                          <a:pt x="5336" y="1517"/>
                          <a:pt x="5514" y="1437"/>
                        </a:cubicBezTo>
                        <a:lnTo>
                          <a:pt x="5514" y="1437"/>
                        </a:lnTo>
                        <a:cubicBezTo>
                          <a:pt x="5532" y="1428"/>
                          <a:pt x="5541" y="1410"/>
                          <a:pt x="5532" y="1393"/>
                        </a:cubicBezTo>
                        <a:lnTo>
                          <a:pt x="5532" y="1393"/>
                        </a:lnTo>
                        <a:cubicBezTo>
                          <a:pt x="5559" y="1401"/>
                          <a:pt x="5585" y="1401"/>
                          <a:pt x="5621" y="1410"/>
                        </a:cubicBezTo>
                        <a:lnTo>
                          <a:pt x="5621" y="1410"/>
                        </a:lnTo>
                        <a:cubicBezTo>
                          <a:pt x="5826" y="1455"/>
                          <a:pt x="6049" y="1375"/>
                          <a:pt x="6272" y="1294"/>
                        </a:cubicBezTo>
                        <a:lnTo>
                          <a:pt x="6272" y="1294"/>
                        </a:lnTo>
                        <a:cubicBezTo>
                          <a:pt x="6371" y="1250"/>
                          <a:pt x="6469" y="1214"/>
                          <a:pt x="6576" y="1187"/>
                        </a:cubicBezTo>
                        <a:lnTo>
                          <a:pt x="6576" y="1187"/>
                        </a:lnTo>
                        <a:cubicBezTo>
                          <a:pt x="6567" y="1205"/>
                          <a:pt x="6558" y="1214"/>
                          <a:pt x="6558" y="1223"/>
                        </a:cubicBezTo>
                        <a:lnTo>
                          <a:pt x="6558" y="1223"/>
                        </a:lnTo>
                        <a:cubicBezTo>
                          <a:pt x="6522" y="1294"/>
                          <a:pt x="6602" y="1535"/>
                          <a:pt x="6656" y="1589"/>
                        </a:cubicBezTo>
                        <a:lnTo>
                          <a:pt x="6656" y="1589"/>
                        </a:lnTo>
                        <a:cubicBezTo>
                          <a:pt x="6656" y="1589"/>
                          <a:pt x="6665" y="1598"/>
                          <a:pt x="6674" y="1598"/>
                        </a:cubicBezTo>
                        <a:lnTo>
                          <a:pt x="6674" y="1598"/>
                        </a:lnTo>
                        <a:cubicBezTo>
                          <a:pt x="6683" y="1598"/>
                          <a:pt x="6692" y="1589"/>
                          <a:pt x="6701" y="1589"/>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6" name="Google Shape;1246;g3116e125835_0_64"/>
                <p:cNvSpPr/>
                <p:nvPr/>
              </p:nvSpPr>
              <p:spPr>
                <a:xfrm>
                  <a:off x="3186425" y="4160625"/>
                  <a:ext cx="533679" cy="414643"/>
                </a:xfrm>
                <a:custGeom>
                  <a:rect b="b" l="l" r="r" t="t"/>
                  <a:pathLst>
                    <a:path extrusionOk="0" h="8886" w="11437">
                      <a:moveTo>
                        <a:pt x="2855" y="18"/>
                      </a:moveTo>
                      <a:lnTo>
                        <a:pt x="2061" y="1223"/>
                      </a:lnTo>
                      <a:cubicBezTo>
                        <a:pt x="2052" y="1223"/>
                        <a:pt x="2043" y="1223"/>
                        <a:pt x="2034" y="1223"/>
                      </a:cubicBezTo>
                      <a:lnTo>
                        <a:pt x="2034" y="1223"/>
                      </a:lnTo>
                      <a:cubicBezTo>
                        <a:pt x="1981" y="1223"/>
                        <a:pt x="1936" y="1267"/>
                        <a:pt x="1936" y="1321"/>
                      </a:cubicBezTo>
                      <a:lnTo>
                        <a:pt x="1936" y="1321"/>
                      </a:lnTo>
                      <a:cubicBezTo>
                        <a:pt x="1936" y="1339"/>
                        <a:pt x="1945" y="1357"/>
                        <a:pt x="1954" y="1365"/>
                      </a:cubicBezTo>
                      <a:lnTo>
                        <a:pt x="1954" y="1365"/>
                      </a:lnTo>
                      <a:lnTo>
                        <a:pt x="437" y="2900"/>
                      </a:lnTo>
                      <a:cubicBezTo>
                        <a:pt x="428" y="2900"/>
                        <a:pt x="411" y="2900"/>
                        <a:pt x="402" y="2900"/>
                      </a:cubicBezTo>
                      <a:lnTo>
                        <a:pt x="402" y="2900"/>
                      </a:lnTo>
                      <a:cubicBezTo>
                        <a:pt x="348" y="2900"/>
                        <a:pt x="303" y="2944"/>
                        <a:pt x="303" y="2998"/>
                      </a:cubicBezTo>
                      <a:lnTo>
                        <a:pt x="303" y="2998"/>
                      </a:lnTo>
                      <a:cubicBezTo>
                        <a:pt x="303" y="3034"/>
                        <a:pt x="321" y="3060"/>
                        <a:pt x="357" y="3078"/>
                      </a:cubicBezTo>
                      <a:lnTo>
                        <a:pt x="357" y="3078"/>
                      </a:lnTo>
                      <a:lnTo>
                        <a:pt x="63" y="4827"/>
                      </a:lnTo>
                      <a:cubicBezTo>
                        <a:pt x="27" y="4845"/>
                        <a:pt x="0" y="4880"/>
                        <a:pt x="0" y="4925"/>
                      </a:cubicBezTo>
                      <a:lnTo>
                        <a:pt x="0" y="4925"/>
                      </a:lnTo>
                      <a:cubicBezTo>
                        <a:pt x="0" y="4970"/>
                        <a:pt x="36" y="5014"/>
                        <a:pt x="89" y="5023"/>
                      </a:cubicBezTo>
                      <a:lnTo>
                        <a:pt x="89" y="5023"/>
                      </a:lnTo>
                      <a:lnTo>
                        <a:pt x="660" y="6227"/>
                      </a:lnTo>
                      <a:cubicBezTo>
                        <a:pt x="634" y="6245"/>
                        <a:pt x="625" y="6272"/>
                        <a:pt x="625" y="6308"/>
                      </a:cubicBezTo>
                      <a:lnTo>
                        <a:pt x="625" y="6308"/>
                      </a:lnTo>
                      <a:cubicBezTo>
                        <a:pt x="625" y="6361"/>
                        <a:pt x="669" y="6406"/>
                        <a:pt x="723" y="6406"/>
                      </a:cubicBezTo>
                      <a:lnTo>
                        <a:pt x="723" y="6406"/>
                      </a:lnTo>
                      <a:cubicBezTo>
                        <a:pt x="741" y="6406"/>
                        <a:pt x="758" y="6397"/>
                        <a:pt x="767" y="6388"/>
                      </a:cubicBezTo>
                      <a:lnTo>
                        <a:pt x="767" y="6388"/>
                      </a:lnTo>
                      <a:cubicBezTo>
                        <a:pt x="1338" y="6745"/>
                        <a:pt x="2177" y="7280"/>
                        <a:pt x="2409" y="7467"/>
                      </a:cubicBezTo>
                      <a:lnTo>
                        <a:pt x="2409" y="7467"/>
                      </a:lnTo>
                      <a:cubicBezTo>
                        <a:pt x="2400" y="7476"/>
                        <a:pt x="2400" y="7494"/>
                        <a:pt x="2400" y="7512"/>
                      </a:cubicBezTo>
                      <a:lnTo>
                        <a:pt x="2400" y="7512"/>
                      </a:lnTo>
                      <a:cubicBezTo>
                        <a:pt x="2400" y="7566"/>
                        <a:pt x="2445" y="7610"/>
                        <a:pt x="2498" y="7610"/>
                      </a:cubicBezTo>
                      <a:lnTo>
                        <a:pt x="2498" y="7610"/>
                      </a:lnTo>
                      <a:cubicBezTo>
                        <a:pt x="2525" y="7610"/>
                        <a:pt x="2552" y="7592"/>
                        <a:pt x="2569" y="7574"/>
                      </a:cubicBezTo>
                      <a:lnTo>
                        <a:pt x="2569" y="7574"/>
                      </a:lnTo>
                      <a:lnTo>
                        <a:pt x="3934" y="8065"/>
                      </a:lnTo>
                      <a:cubicBezTo>
                        <a:pt x="3943" y="8119"/>
                        <a:pt x="3979" y="8163"/>
                        <a:pt x="4032" y="8163"/>
                      </a:cubicBezTo>
                      <a:lnTo>
                        <a:pt x="4032" y="8163"/>
                      </a:lnTo>
                      <a:cubicBezTo>
                        <a:pt x="4068" y="8163"/>
                        <a:pt x="4095" y="8145"/>
                        <a:pt x="4113" y="8128"/>
                      </a:cubicBezTo>
                      <a:lnTo>
                        <a:pt x="4113" y="8128"/>
                      </a:lnTo>
                      <a:lnTo>
                        <a:pt x="5915" y="8788"/>
                      </a:lnTo>
                      <a:lnTo>
                        <a:pt x="5915" y="8788"/>
                      </a:lnTo>
                      <a:lnTo>
                        <a:pt x="5915" y="8788"/>
                      </a:lnTo>
                      <a:cubicBezTo>
                        <a:pt x="5915" y="8841"/>
                        <a:pt x="5959" y="8886"/>
                        <a:pt x="6013" y="8886"/>
                      </a:cubicBezTo>
                      <a:lnTo>
                        <a:pt x="6013" y="8886"/>
                      </a:lnTo>
                      <a:cubicBezTo>
                        <a:pt x="6075" y="8886"/>
                        <a:pt x="6120" y="8841"/>
                        <a:pt x="6120" y="8788"/>
                      </a:cubicBezTo>
                      <a:lnTo>
                        <a:pt x="6120" y="8788"/>
                      </a:lnTo>
                      <a:cubicBezTo>
                        <a:pt x="6120" y="8779"/>
                        <a:pt x="6111" y="8770"/>
                        <a:pt x="6111" y="8761"/>
                      </a:cubicBezTo>
                      <a:lnTo>
                        <a:pt x="6111" y="8761"/>
                      </a:lnTo>
                      <a:lnTo>
                        <a:pt x="8636" y="6861"/>
                      </a:lnTo>
                      <a:cubicBezTo>
                        <a:pt x="8645" y="6870"/>
                        <a:pt x="8671" y="6879"/>
                        <a:pt x="8689" y="6879"/>
                      </a:cubicBezTo>
                      <a:lnTo>
                        <a:pt x="8689" y="6879"/>
                      </a:lnTo>
                      <a:cubicBezTo>
                        <a:pt x="8743" y="6879"/>
                        <a:pt x="8787" y="6834"/>
                        <a:pt x="8787" y="6780"/>
                      </a:cubicBezTo>
                      <a:lnTo>
                        <a:pt x="8787" y="6780"/>
                      </a:lnTo>
                      <a:cubicBezTo>
                        <a:pt x="8787" y="6763"/>
                        <a:pt x="8787" y="6754"/>
                        <a:pt x="8778" y="6736"/>
                      </a:cubicBezTo>
                      <a:lnTo>
                        <a:pt x="8778" y="6736"/>
                      </a:lnTo>
                      <a:lnTo>
                        <a:pt x="10438" y="5210"/>
                      </a:lnTo>
                      <a:cubicBezTo>
                        <a:pt x="10447" y="5219"/>
                        <a:pt x="10465" y="5228"/>
                        <a:pt x="10482" y="5228"/>
                      </a:cubicBezTo>
                      <a:lnTo>
                        <a:pt x="10482" y="5228"/>
                      </a:lnTo>
                      <a:cubicBezTo>
                        <a:pt x="10536" y="5228"/>
                        <a:pt x="10580" y="5184"/>
                        <a:pt x="10580" y="5130"/>
                      </a:cubicBezTo>
                      <a:lnTo>
                        <a:pt x="10580" y="5130"/>
                      </a:lnTo>
                      <a:cubicBezTo>
                        <a:pt x="10580" y="5103"/>
                        <a:pt x="10572" y="5077"/>
                        <a:pt x="10554" y="5059"/>
                      </a:cubicBezTo>
                      <a:lnTo>
                        <a:pt x="10554" y="5059"/>
                      </a:lnTo>
                      <a:lnTo>
                        <a:pt x="11330" y="3506"/>
                      </a:lnTo>
                      <a:cubicBezTo>
                        <a:pt x="11330" y="3506"/>
                        <a:pt x="11330" y="3506"/>
                        <a:pt x="11339" y="3506"/>
                      </a:cubicBezTo>
                      <a:lnTo>
                        <a:pt x="11339" y="3506"/>
                      </a:lnTo>
                      <a:cubicBezTo>
                        <a:pt x="11392" y="3506"/>
                        <a:pt x="11437" y="3462"/>
                        <a:pt x="11437" y="3408"/>
                      </a:cubicBezTo>
                      <a:lnTo>
                        <a:pt x="11437" y="3408"/>
                      </a:lnTo>
                      <a:cubicBezTo>
                        <a:pt x="11437" y="3364"/>
                        <a:pt x="11410" y="3328"/>
                        <a:pt x="11374" y="3310"/>
                      </a:cubicBezTo>
                      <a:lnTo>
                        <a:pt x="11374" y="3310"/>
                      </a:lnTo>
                      <a:cubicBezTo>
                        <a:pt x="11321" y="3052"/>
                        <a:pt x="11053" y="2418"/>
                        <a:pt x="10812" y="1856"/>
                      </a:cubicBezTo>
                      <a:lnTo>
                        <a:pt x="10812" y="1856"/>
                      </a:lnTo>
                      <a:cubicBezTo>
                        <a:pt x="10830" y="1838"/>
                        <a:pt x="10839" y="1811"/>
                        <a:pt x="10839" y="1785"/>
                      </a:cubicBezTo>
                      <a:lnTo>
                        <a:pt x="10839" y="1785"/>
                      </a:lnTo>
                      <a:cubicBezTo>
                        <a:pt x="10839" y="1731"/>
                        <a:pt x="10795" y="1687"/>
                        <a:pt x="10741" y="1687"/>
                      </a:cubicBezTo>
                      <a:lnTo>
                        <a:pt x="10741" y="1687"/>
                      </a:lnTo>
                      <a:cubicBezTo>
                        <a:pt x="10723" y="1687"/>
                        <a:pt x="10705" y="1696"/>
                        <a:pt x="10688" y="1704"/>
                      </a:cubicBezTo>
                      <a:lnTo>
                        <a:pt x="10688" y="1704"/>
                      </a:lnTo>
                      <a:lnTo>
                        <a:pt x="8877" y="536"/>
                      </a:lnTo>
                      <a:cubicBezTo>
                        <a:pt x="8877" y="527"/>
                        <a:pt x="8886" y="518"/>
                        <a:pt x="8886" y="509"/>
                      </a:cubicBezTo>
                      <a:lnTo>
                        <a:pt x="8886" y="509"/>
                      </a:lnTo>
                      <a:cubicBezTo>
                        <a:pt x="8886" y="456"/>
                        <a:pt x="8841" y="411"/>
                        <a:pt x="8778" y="411"/>
                      </a:cubicBezTo>
                      <a:lnTo>
                        <a:pt x="8778" y="411"/>
                      </a:lnTo>
                      <a:cubicBezTo>
                        <a:pt x="8752" y="411"/>
                        <a:pt x="8716" y="429"/>
                        <a:pt x="8698" y="456"/>
                      </a:cubicBezTo>
                      <a:lnTo>
                        <a:pt x="8698" y="456"/>
                      </a:lnTo>
                      <a:lnTo>
                        <a:pt x="7440" y="143"/>
                      </a:lnTo>
                      <a:cubicBezTo>
                        <a:pt x="7431" y="99"/>
                        <a:pt x="7387" y="63"/>
                        <a:pt x="7342" y="63"/>
                      </a:cubicBezTo>
                      <a:lnTo>
                        <a:pt x="7342" y="63"/>
                      </a:lnTo>
                      <a:cubicBezTo>
                        <a:pt x="7298" y="63"/>
                        <a:pt x="7262" y="90"/>
                        <a:pt x="7253" y="125"/>
                      </a:cubicBezTo>
                      <a:lnTo>
                        <a:pt x="7253" y="125"/>
                      </a:lnTo>
                      <a:cubicBezTo>
                        <a:pt x="7083" y="117"/>
                        <a:pt x="6736" y="117"/>
                        <a:pt x="5977" y="117"/>
                      </a:cubicBezTo>
                      <a:lnTo>
                        <a:pt x="5977" y="117"/>
                      </a:lnTo>
                      <a:cubicBezTo>
                        <a:pt x="5460" y="125"/>
                        <a:pt x="4942" y="125"/>
                        <a:pt x="4719" y="125"/>
                      </a:cubicBezTo>
                      <a:lnTo>
                        <a:pt x="4719" y="125"/>
                      </a:lnTo>
                      <a:cubicBezTo>
                        <a:pt x="4702" y="99"/>
                        <a:pt x="4666" y="81"/>
                        <a:pt x="4630" y="81"/>
                      </a:cubicBezTo>
                      <a:lnTo>
                        <a:pt x="4630" y="81"/>
                      </a:lnTo>
                      <a:cubicBezTo>
                        <a:pt x="4594" y="81"/>
                        <a:pt x="4568" y="99"/>
                        <a:pt x="4550" y="125"/>
                      </a:cubicBezTo>
                      <a:lnTo>
                        <a:pt x="4550" y="125"/>
                      </a:lnTo>
                      <a:lnTo>
                        <a:pt x="2891" y="1"/>
                      </a:lnTo>
                      <a:cubicBezTo>
                        <a:pt x="2891" y="1"/>
                        <a:pt x="2882" y="1"/>
                        <a:pt x="2882" y="1"/>
                      </a:cubicBezTo>
                      <a:lnTo>
                        <a:pt x="2882" y="1"/>
                      </a:lnTo>
                      <a:cubicBezTo>
                        <a:pt x="2873" y="1"/>
                        <a:pt x="2864" y="9"/>
                        <a:pt x="2855" y="18"/>
                      </a:cubicBezTo>
                      <a:moveTo>
                        <a:pt x="2132" y="1330"/>
                      </a:moveTo>
                      <a:cubicBezTo>
                        <a:pt x="2132" y="1330"/>
                        <a:pt x="2132" y="1330"/>
                        <a:pt x="2132" y="1321"/>
                      </a:cubicBezTo>
                      <a:lnTo>
                        <a:pt x="2132" y="1321"/>
                      </a:lnTo>
                      <a:cubicBezTo>
                        <a:pt x="2132" y="1303"/>
                        <a:pt x="2123" y="1276"/>
                        <a:pt x="2114" y="1258"/>
                      </a:cubicBezTo>
                      <a:lnTo>
                        <a:pt x="2114" y="1258"/>
                      </a:lnTo>
                      <a:lnTo>
                        <a:pt x="2899" y="63"/>
                      </a:lnTo>
                      <a:lnTo>
                        <a:pt x="4532" y="188"/>
                      </a:lnTo>
                      <a:cubicBezTo>
                        <a:pt x="4541" y="232"/>
                        <a:pt x="4586" y="277"/>
                        <a:pt x="4630" y="277"/>
                      </a:cubicBezTo>
                      <a:lnTo>
                        <a:pt x="4630" y="277"/>
                      </a:lnTo>
                      <a:lnTo>
                        <a:pt x="5719" y="2088"/>
                      </a:lnTo>
                      <a:cubicBezTo>
                        <a:pt x="5710" y="2097"/>
                        <a:pt x="5701" y="2106"/>
                        <a:pt x="5701" y="2115"/>
                      </a:cubicBezTo>
                      <a:lnTo>
                        <a:pt x="5701" y="2115"/>
                      </a:lnTo>
                      <a:lnTo>
                        <a:pt x="4755" y="2008"/>
                      </a:lnTo>
                      <a:cubicBezTo>
                        <a:pt x="4746" y="1963"/>
                        <a:pt x="4710" y="1936"/>
                        <a:pt x="4666" y="1936"/>
                      </a:cubicBezTo>
                      <a:lnTo>
                        <a:pt x="4666" y="1936"/>
                      </a:lnTo>
                      <a:cubicBezTo>
                        <a:pt x="4630" y="1936"/>
                        <a:pt x="4594" y="1945"/>
                        <a:pt x="4577" y="1972"/>
                      </a:cubicBezTo>
                      <a:lnTo>
                        <a:pt x="4577" y="1972"/>
                      </a:lnTo>
                      <a:close/>
                      <a:moveTo>
                        <a:pt x="4764" y="188"/>
                      </a:moveTo>
                      <a:cubicBezTo>
                        <a:pt x="5674" y="179"/>
                        <a:pt x="6869" y="179"/>
                        <a:pt x="7244" y="188"/>
                      </a:cubicBezTo>
                      <a:lnTo>
                        <a:pt x="7244" y="188"/>
                      </a:lnTo>
                      <a:cubicBezTo>
                        <a:pt x="7253" y="215"/>
                        <a:pt x="7271" y="232"/>
                        <a:pt x="7298" y="250"/>
                      </a:cubicBezTo>
                      <a:lnTo>
                        <a:pt x="7298" y="250"/>
                      </a:lnTo>
                      <a:cubicBezTo>
                        <a:pt x="7244" y="384"/>
                        <a:pt x="7155" y="634"/>
                        <a:pt x="7039" y="1000"/>
                      </a:cubicBezTo>
                      <a:lnTo>
                        <a:pt x="7039" y="1000"/>
                      </a:lnTo>
                      <a:cubicBezTo>
                        <a:pt x="7012" y="1000"/>
                        <a:pt x="6985" y="1018"/>
                        <a:pt x="6967" y="1035"/>
                      </a:cubicBezTo>
                      <a:lnTo>
                        <a:pt x="6967" y="1035"/>
                      </a:lnTo>
                      <a:close/>
                      <a:moveTo>
                        <a:pt x="7449" y="3132"/>
                      </a:moveTo>
                      <a:lnTo>
                        <a:pt x="7092" y="1187"/>
                      </a:lnTo>
                      <a:cubicBezTo>
                        <a:pt x="7119" y="1169"/>
                        <a:pt x="7146" y="1134"/>
                        <a:pt x="7146" y="1098"/>
                      </a:cubicBezTo>
                      <a:lnTo>
                        <a:pt x="7146" y="1098"/>
                      </a:lnTo>
                      <a:cubicBezTo>
                        <a:pt x="7146" y="1062"/>
                        <a:pt x="7128" y="1035"/>
                        <a:pt x="7101" y="1018"/>
                      </a:cubicBezTo>
                      <a:lnTo>
                        <a:pt x="7101" y="1018"/>
                      </a:lnTo>
                      <a:cubicBezTo>
                        <a:pt x="7191" y="750"/>
                        <a:pt x="7298" y="411"/>
                        <a:pt x="7351" y="259"/>
                      </a:cubicBezTo>
                      <a:lnTo>
                        <a:pt x="7351" y="259"/>
                      </a:lnTo>
                      <a:cubicBezTo>
                        <a:pt x="7387" y="250"/>
                        <a:pt x="7414" y="232"/>
                        <a:pt x="7422" y="206"/>
                      </a:cubicBezTo>
                      <a:lnTo>
                        <a:pt x="7422" y="206"/>
                      </a:lnTo>
                      <a:lnTo>
                        <a:pt x="8680" y="518"/>
                      </a:lnTo>
                      <a:cubicBezTo>
                        <a:pt x="8689" y="563"/>
                        <a:pt x="8725" y="598"/>
                        <a:pt x="8770" y="607"/>
                      </a:cubicBezTo>
                      <a:lnTo>
                        <a:pt x="8770" y="607"/>
                      </a:lnTo>
                      <a:lnTo>
                        <a:pt x="8912" y="1535"/>
                      </a:lnTo>
                      <a:cubicBezTo>
                        <a:pt x="8886" y="1553"/>
                        <a:pt x="8868" y="1580"/>
                        <a:pt x="8868" y="1615"/>
                      </a:cubicBezTo>
                      <a:lnTo>
                        <a:pt x="8868" y="1615"/>
                      </a:lnTo>
                      <a:cubicBezTo>
                        <a:pt x="8868" y="1633"/>
                        <a:pt x="8868" y="1651"/>
                        <a:pt x="8877" y="1660"/>
                      </a:cubicBezTo>
                      <a:lnTo>
                        <a:pt x="8877" y="1660"/>
                      </a:lnTo>
                      <a:lnTo>
                        <a:pt x="7485" y="3141"/>
                      </a:lnTo>
                      <a:cubicBezTo>
                        <a:pt x="7476" y="3132"/>
                        <a:pt x="7467" y="3132"/>
                        <a:pt x="7449" y="3132"/>
                      </a:cubicBezTo>
                      <a:close/>
                      <a:moveTo>
                        <a:pt x="4693" y="259"/>
                      </a:moveTo>
                      <a:cubicBezTo>
                        <a:pt x="4702" y="250"/>
                        <a:pt x="4710" y="241"/>
                        <a:pt x="4710" y="232"/>
                      </a:cubicBezTo>
                      <a:lnTo>
                        <a:pt x="4710" y="232"/>
                      </a:lnTo>
                      <a:lnTo>
                        <a:pt x="6950" y="1098"/>
                      </a:lnTo>
                      <a:cubicBezTo>
                        <a:pt x="6950" y="1098"/>
                        <a:pt x="6950" y="1098"/>
                        <a:pt x="6950" y="1098"/>
                      </a:cubicBezTo>
                      <a:lnTo>
                        <a:pt x="6950" y="1098"/>
                      </a:lnTo>
                      <a:cubicBezTo>
                        <a:pt x="6950" y="1107"/>
                        <a:pt x="6950" y="1125"/>
                        <a:pt x="6950" y="1134"/>
                      </a:cubicBezTo>
                      <a:lnTo>
                        <a:pt x="6950" y="1134"/>
                      </a:lnTo>
                      <a:lnTo>
                        <a:pt x="5835" y="2070"/>
                      </a:lnTo>
                      <a:cubicBezTo>
                        <a:pt x="5826" y="2061"/>
                        <a:pt x="5808" y="2061"/>
                        <a:pt x="5790" y="2061"/>
                      </a:cubicBezTo>
                      <a:lnTo>
                        <a:pt x="5790" y="2061"/>
                      </a:lnTo>
                      <a:cubicBezTo>
                        <a:pt x="5781" y="2061"/>
                        <a:pt x="5772" y="2061"/>
                        <a:pt x="5772" y="2061"/>
                      </a:cubicBezTo>
                      <a:lnTo>
                        <a:pt x="5772" y="2061"/>
                      </a:lnTo>
                      <a:close/>
                      <a:moveTo>
                        <a:pt x="9055" y="1588"/>
                      </a:moveTo>
                      <a:cubicBezTo>
                        <a:pt x="9046" y="1553"/>
                        <a:pt x="9019" y="1526"/>
                        <a:pt x="8975" y="1517"/>
                      </a:cubicBezTo>
                      <a:lnTo>
                        <a:pt x="8975" y="1517"/>
                      </a:lnTo>
                      <a:lnTo>
                        <a:pt x="8832" y="598"/>
                      </a:lnTo>
                      <a:cubicBezTo>
                        <a:pt x="8832" y="589"/>
                        <a:pt x="8841" y="589"/>
                        <a:pt x="8841" y="589"/>
                      </a:cubicBezTo>
                      <a:lnTo>
                        <a:pt x="8841" y="589"/>
                      </a:lnTo>
                      <a:lnTo>
                        <a:pt x="10598" y="1713"/>
                      </a:lnTo>
                      <a:cubicBezTo>
                        <a:pt x="10411" y="1696"/>
                        <a:pt x="9992" y="1660"/>
                        <a:pt x="9055" y="1588"/>
                      </a:cubicBezTo>
                      <a:close/>
                      <a:moveTo>
                        <a:pt x="5888" y="2159"/>
                      </a:moveTo>
                      <a:cubicBezTo>
                        <a:pt x="5888" y="2142"/>
                        <a:pt x="5888" y="2133"/>
                        <a:pt x="5879" y="2115"/>
                      </a:cubicBezTo>
                      <a:lnTo>
                        <a:pt x="5879" y="2115"/>
                      </a:lnTo>
                      <a:lnTo>
                        <a:pt x="6994" y="1178"/>
                      </a:lnTo>
                      <a:cubicBezTo>
                        <a:pt x="7003" y="1187"/>
                        <a:pt x="7021" y="1196"/>
                        <a:pt x="7030" y="1196"/>
                      </a:cubicBezTo>
                      <a:lnTo>
                        <a:pt x="7030" y="1196"/>
                      </a:lnTo>
                      <a:lnTo>
                        <a:pt x="7396" y="3141"/>
                      </a:lnTo>
                      <a:cubicBezTo>
                        <a:pt x="7360" y="3159"/>
                        <a:pt x="7342" y="3194"/>
                        <a:pt x="7342" y="3230"/>
                      </a:cubicBezTo>
                      <a:lnTo>
                        <a:pt x="7342" y="3230"/>
                      </a:lnTo>
                      <a:cubicBezTo>
                        <a:pt x="7342" y="3230"/>
                        <a:pt x="7342" y="3239"/>
                        <a:pt x="7342" y="3239"/>
                      </a:cubicBezTo>
                      <a:lnTo>
                        <a:pt x="7342" y="3239"/>
                      </a:lnTo>
                      <a:lnTo>
                        <a:pt x="4764" y="4488"/>
                      </a:lnTo>
                      <a:cubicBezTo>
                        <a:pt x="4746" y="4479"/>
                        <a:pt x="4728" y="4470"/>
                        <a:pt x="4710" y="4470"/>
                      </a:cubicBezTo>
                      <a:lnTo>
                        <a:pt x="4710" y="4470"/>
                      </a:lnTo>
                      <a:cubicBezTo>
                        <a:pt x="4710" y="4470"/>
                        <a:pt x="4710" y="4470"/>
                        <a:pt x="4710" y="4470"/>
                      </a:cubicBezTo>
                      <a:lnTo>
                        <a:pt x="4710" y="4470"/>
                      </a:lnTo>
                      <a:lnTo>
                        <a:pt x="4728" y="4274"/>
                      </a:lnTo>
                      <a:cubicBezTo>
                        <a:pt x="4773" y="4265"/>
                        <a:pt x="4809" y="4220"/>
                        <a:pt x="4809" y="4176"/>
                      </a:cubicBezTo>
                      <a:lnTo>
                        <a:pt x="4809" y="4176"/>
                      </a:lnTo>
                      <a:cubicBezTo>
                        <a:pt x="4809" y="4149"/>
                        <a:pt x="4791" y="4122"/>
                        <a:pt x="4773" y="4104"/>
                      </a:cubicBezTo>
                      <a:lnTo>
                        <a:pt x="4773" y="4104"/>
                      </a:lnTo>
                      <a:lnTo>
                        <a:pt x="5772" y="2249"/>
                      </a:lnTo>
                      <a:cubicBezTo>
                        <a:pt x="5772" y="2258"/>
                        <a:pt x="5781" y="2258"/>
                        <a:pt x="5790" y="2258"/>
                      </a:cubicBezTo>
                      <a:lnTo>
                        <a:pt x="5790" y="2258"/>
                      </a:lnTo>
                      <a:cubicBezTo>
                        <a:pt x="5843" y="2258"/>
                        <a:pt x="5888" y="2213"/>
                        <a:pt x="5888" y="2159"/>
                      </a:cubicBezTo>
                      <a:close/>
                      <a:moveTo>
                        <a:pt x="2132" y="1392"/>
                      </a:moveTo>
                      <a:lnTo>
                        <a:pt x="4568" y="2035"/>
                      </a:lnTo>
                      <a:cubicBezTo>
                        <a:pt x="4568" y="2052"/>
                        <a:pt x="4568" y="2061"/>
                        <a:pt x="4577" y="2070"/>
                      </a:cubicBezTo>
                      <a:lnTo>
                        <a:pt x="4577" y="2070"/>
                      </a:lnTo>
                      <a:lnTo>
                        <a:pt x="3711" y="2909"/>
                      </a:lnTo>
                      <a:cubicBezTo>
                        <a:pt x="3702" y="2900"/>
                        <a:pt x="3693" y="2900"/>
                        <a:pt x="3676" y="2900"/>
                      </a:cubicBezTo>
                      <a:lnTo>
                        <a:pt x="3676" y="2900"/>
                      </a:lnTo>
                      <a:cubicBezTo>
                        <a:pt x="3667" y="2900"/>
                        <a:pt x="3649" y="2900"/>
                        <a:pt x="3640" y="2900"/>
                      </a:cubicBezTo>
                      <a:lnTo>
                        <a:pt x="3640" y="2900"/>
                      </a:lnTo>
                      <a:close/>
                      <a:moveTo>
                        <a:pt x="500" y="2998"/>
                      </a:moveTo>
                      <a:lnTo>
                        <a:pt x="500" y="2998"/>
                      </a:lnTo>
                      <a:lnTo>
                        <a:pt x="500" y="2998"/>
                      </a:lnTo>
                      <a:cubicBezTo>
                        <a:pt x="500" y="2980"/>
                        <a:pt x="500" y="2962"/>
                        <a:pt x="482" y="2944"/>
                      </a:cubicBezTo>
                      <a:lnTo>
                        <a:pt x="482" y="2944"/>
                      </a:lnTo>
                      <a:lnTo>
                        <a:pt x="1998" y="1410"/>
                      </a:lnTo>
                      <a:cubicBezTo>
                        <a:pt x="2007" y="1419"/>
                        <a:pt x="2025" y="1419"/>
                        <a:pt x="2034" y="1419"/>
                      </a:cubicBezTo>
                      <a:lnTo>
                        <a:pt x="2034" y="1419"/>
                      </a:lnTo>
                      <a:cubicBezTo>
                        <a:pt x="2043" y="1419"/>
                        <a:pt x="2052" y="1419"/>
                        <a:pt x="2061" y="1419"/>
                      </a:cubicBezTo>
                      <a:lnTo>
                        <a:pt x="2061" y="1419"/>
                      </a:lnTo>
                      <a:lnTo>
                        <a:pt x="3595" y="2944"/>
                      </a:lnTo>
                      <a:cubicBezTo>
                        <a:pt x="3586" y="2962"/>
                        <a:pt x="3577" y="2980"/>
                        <a:pt x="3577" y="2998"/>
                      </a:cubicBezTo>
                      <a:lnTo>
                        <a:pt x="3577" y="2998"/>
                      </a:lnTo>
                      <a:cubicBezTo>
                        <a:pt x="3577" y="3025"/>
                        <a:pt x="3586" y="3052"/>
                        <a:pt x="3613" y="3069"/>
                      </a:cubicBezTo>
                      <a:lnTo>
                        <a:pt x="3613" y="3069"/>
                      </a:lnTo>
                      <a:lnTo>
                        <a:pt x="3140" y="4193"/>
                      </a:lnTo>
                      <a:cubicBezTo>
                        <a:pt x="3131" y="4193"/>
                        <a:pt x="3123" y="4193"/>
                        <a:pt x="3114" y="4193"/>
                      </a:cubicBezTo>
                      <a:lnTo>
                        <a:pt x="3114" y="4193"/>
                      </a:lnTo>
                      <a:cubicBezTo>
                        <a:pt x="3105" y="4193"/>
                        <a:pt x="3087" y="4193"/>
                        <a:pt x="3078" y="4193"/>
                      </a:cubicBezTo>
                      <a:lnTo>
                        <a:pt x="3078" y="4193"/>
                      </a:lnTo>
                      <a:close/>
                      <a:moveTo>
                        <a:pt x="9055" y="1651"/>
                      </a:moveTo>
                      <a:cubicBezTo>
                        <a:pt x="9626" y="1696"/>
                        <a:pt x="10384" y="1749"/>
                        <a:pt x="10643" y="1785"/>
                      </a:cubicBezTo>
                      <a:lnTo>
                        <a:pt x="10643" y="1785"/>
                      </a:lnTo>
                      <a:lnTo>
                        <a:pt x="10643" y="1785"/>
                      </a:lnTo>
                      <a:lnTo>
                        <a:pt x="10643" y="1785"/>
                      </a:lnTo>
                      <a:cubicBezTo>
                        <a:pt x="10643" y="1811"/>
                        <a:pt x="10652" y="1838"/>
                        <a:pt x="10670" y="1856"/>
                      </a:cubicBezTo>
                      <a:lnTo>
                        <a:pt x="10670" y="1856"/>
                      </a:lnTo>
                      <a:lnTo>
                        <a:pt x="9751" y="3979"/>
                      </a:lnTo>
                      <a:cubicBezTo>
                        <a:pt x="9742" y="3979"/>
                        <a:pt x="9742" y="3979"/>
                        <a:pt x="9742" y="3979"/>
                      </a:cubicBezTo>
                      <a:lnTo>
                        <a:pt x="9742" y="3979"/>
                      </a:lnTo>
                      <a:cubicBezTo>
                        <a:pt x="9706" y="3979"/>
                        <a:pt x="9679" y="3988"/>
                        <a:pt x="9662" y="4015"/>
                      </a:cubicBezTo>
                      <a:lnTo>
                        <a:pt x="9662" y="4015"/>
                      </a:lnTo>
                      <a:lnTo>
                        <a:pt x="7538" y="3230"/>
                      </a:lnTo>
                      <a:cubicBezTo>
                        <a:pt x="7538" y="3230"/>
                        <a:pt x="7538" y="3230"/>
                        <a:pt x="7538" y="3230"/>
                      </a:cubicBezTo>
                      <a:lnTo>
                        <a:pt x="7538" y="3230"/>
                      </a:lnTo>
                      <a:cubicBezTo>
                        <a:pt x="7538" y="3212"/>
                        <a:pt x="7530" y="3194"/>
                        <a:pt x="7530" y="3185"/>
                      </a:cubicBezTo>
                      <a:lnTo>
                        <a:pt x="7530" y="3185"/>
                      </a:lnTo>
                      <a:lnTo>
                        <a:pt x="8921" y="1704"/>
                      </a:lnTo>
                      <a:cubicBezTo>
                        <a:pt x="8930" y="1713"/>
                        <a:pt x="8948" y="1713"/>
                        <a:pt x="8966" y="1713"/>
                      </a:cubicBezTo>
                      <a:lnTo>
                        <a:pt x="8966" y="1713"/>
                      </a:lnTo>
                      <a:cubicBezTo>
                        <a:pt x="9001" y="1713"/>
                        <a:pt x="9037" y="1687"/>
                        <a:pt x="9055" y="1651"/>
                      </a:cubicBezTo>
                      <a:moveTo>
                        <a:pt x="10759" y="1883"/>
                      </a:moveTo>
                      <a:cubicBezTo>
                        <a:pt x="10759" y="1883"/>
                        <a:pt x="10759" y="1883"/>
                        <a:pt x="10759" y="1883"/>
                      </a:cubicBezTo>
                      <a:lnTo>
                        <a:pt x="10759" y="1883"/>
                      </a:lnTo>
                      <a:cubicBezTo>
                        <a:pt x="10857" y="2133"/>
                        <a:pt x="11098" y="2811"/>
                        <a:pt x="11276" y="3328"/>
                      </a:cubicBezTo>
                      <a:lnTo>
                        <a:pt x="11276" y="3328"/>
                      </a:lnTo>
                      <a:cubicBezTo>
                        <a:pt x="11258" y="3337"/>
                        <a:pt x="11250" y="3364"/>
                        <a:pt x="11241" y="3382"/>
                      </a:cubicBezTo>
                      <a:lnTo>
                        <a:pt x="11241" y="3382"/>
                      </a:lnTo>
                      <a:cubicBezTo>
                        <a:pt x="10928" y="3453"/>
                        <a:pt x="10126" y="3845"/>
                        <a:pt x="9813" y="4006"/>
                      </a:cubicBezTo>
                      <a:lnTo>
                        <a:pt x="9813" y="4006"/>
                      </a:lnTo>
                      <a:cubicBezTo>
                        <a:pt x="9804" y="4006"/>
                        <a:pt x="9804" y="4006"/>
                        <a:pt x="9804" y="4006"/>
                      </a:cubicBezTo>
                      <a:lnTo>
                        <a:pt x="9804" y="4006"/>
                      </a:lnTo>
                      <a:lnTo>
                        <a:pt x="10732" y="1883"/>
                      </a:lnTo>
                      <a:cubicBezTo>
                        <a:pt x="10732" y="1883"/>
                        <a:pt x="10741" y="1883"/>
                        <a:pt x="10741" y="1883"/>
                      </a:cubicBezTo>
                      <a:lnTo>
                        <a:pt x="10741" y="1883"/>
                      </a:lnTo>
                      <a:cubicBezTo>
                        <a:pt x="10750" y="1883"/>
                        <a:pt x="10750" y="1883"/>
                        <a:pt x="10759" y="1883"/>
                      </a:cubicBezTo>
                      <a:close/>
                      <a:moveTo>
                        <a:pt x="4755" y="2070"/>
                      </a:moveTo>
                      <a:lnTo>
                        <a:pt x="5692" y="2177"/>
                      </a:lnTo>
                      <a:cubicBezTo>
                        <a:pt x="5692" y="2195"/>
                        <a:pt x="5701" y="2213"/>
                        <a:pt x="5719" y="2222"/>
                      </a:cubicBezTo>
                      <a:lnTo>
                        <a:pt x="5719" y="2222"/>
                      </a:lnTo>
                      <a:lnTo>
                        <a:pt x="4719" y="4077"/>
                      </a:lnTo>
                      <a:cubicBezTo>
                        <a:pt x="4719" y="4077"/>
                        <a:pt x="4710" y="4077"/>
                        <a:pt x="4710" y="4077"/>
                      </a:cubicBezTo>
                      <a:lnTo>
                        <a:pt x="4710" y="4077"/>
                      </a:lnTo>
                      <a:cubicBezTo>
                        <a:pt x="4693" y="4077"/>
                        <a:pt x="4684" y="4077"/>
                        <a:pt x="4666" y="4086"/>
                      </a:cubicBezTo>
                      <a:lnTo>
                        <a:pt x="4666" y="4086"/>
                      </a:lnTo>
                      <a:lnTo>
                        <a:pt x="3765" y="3043"/>
                      </a:lnTo>
                      <a:cubicBezTo>
                        <a:pt x="3774" y="3025"/>
                        <a:pt x="3774" y="3007"/>
                        <a:pt x="3774" y="2998"/>
                      </a:cubicBezTo>
                      <a:lnTo>
                        <a:pt x="3774" y="2998"/>
                      </a:lnTo>
                      <a:cubicBezTo>
                        <a:pt x="3774" y="2980"/>
                        <a:pt x="3774" y="2962"/>
                        <a:pt x="3765" y="2944"/>
                      </a:cubicBezTo>
                      <a:lnTo>
                        <a:pt x="3765" y="2944"/>
                      </a:lnTo>
                      <a:lnTo>
                        <a:pt x="4621" y="2115"/>
                      </a:lnTo>
                      <a:cubicBezTo>
                        <a:pt x="4630" y="2124"/>
                        <a:pt x="4648" y="2133"/>
                        <a:pt x="4666" y="2133"/>
                      </a:cubicBezTo>
                      <a:lnTo>
                        <a:pt x="4666" y="2133"/>
                      </a:lnTo>
                      <a:cubicBezTo>
                        <a:pt x="4702" y="2133"/>
                        <a:pt x="4737" y="2106"/>
                        <a:pt x="4755" y="2070"/>
                      </a:cubicBezTo>
                      <a:close/>
                      <a:moveTo>
                        <a:pt x="1017" y="4862"/>
                      </a:moveTo>
                      <a:lnTo>
                        <a:pt x="464" y="3069"/>
                      </a:lnTo>
                      <a:cubicBezTo>
                        <a:pt x="473" y="3069"/>
                        <a:pt x="473" y="3060"/>
                        <a:pt x="482" y="3052"/>
                      </a:cubicBezTo>
                      <a:lnTo>
                        <a:pt x="482" y="3052"/>
                      </a:lnTo>
                      <a:lnTo>
                        <a:pt x="3024" y="4238"/>
                      </a:lnTo>
                      <a:cubicBezTo>
                        <a:pt x="3024" y="4247"/>
                        <a:pt x="3015" y="4265"/>
                        <a:pt x="3015" y="4274"/>
                      </a:cubicBezTo>
                      <a:lnTo>
                        <a:pt x="3015" y="4274"/>
                      </a:lnTo>
                      <a:lnTo>
                        <a:pt x="1089" y="4898"/>
                      </a:lnTo>
                      <a:cubicBezTo>
                        <a:pt x="1071" y="4871"/>
                        <a:pt x="1044" y="4862"/>
                        <a:pt x="1017" y="4862"/>
                      </a:cubicBezTo>
                      <a:close/>
                      <a:moveTo>
                        <a:pt x="3720" y="3087"/>
                      </a:moveTo>
                      <a:lnTo>
                        <a:pt x="4621" y="4131"/>
                      </a:lnTo>
                      <a:cubicBezTo>
                        <a:pt x="4612" y="4140"/>
                        <a:pt x="4612" y="4158"/>
                        <a:pt x="4612" y="4176"/>
                      </a:cubicBezTo>
                      <a:lnTo>
                        <a:pt x="4612" y="4176"/>
                      </a:lnTo>
                      <a:cubicBezTo>
                        <a:pt x="4612" y="4211"/>
                        <a:pt x="4630" y="4247"/>
                        <a:pt x="4666" y="4265"/>
                      </a:cubicBezTo>
                      <a:lnTo>
                        <a:pt x="4666" y="4265"/>
                      </a:lnTo>
                      <a:lnTo>
                        <a:pt x="4639" y="4497"/>
                      </a:lnTo>
                      <a:cubicBezTo>
                        <a:pt x="4621" y="4515"/>
                        <a:pt x="4612" y="4541"/>
                        <a:pt x="4612" y="4568"/>
                      </a:cubicBezTo>
                      <a:lnTo>
                        <a:pt x="4612" y="4568"/>
                      </a:lnTo>
                      <a:cubicBezTo>
                        <a:pt x="4612" y="4568"/>
                        <a:pt x="4612" y="4568"/>
                        <a:pt x="4612" y="4568"/>
                      </a:cubicBezTo>
                      <a:lnTo>
                        <a:pt x="4612" y="4568"/>
                      </a:lnTo>
                      <a:lnTo>
                        <a:pt x="2418" y="6156"/>
                      </a:lnTo>
                      <a:lnTo>
                        <a:pt x="3131" y="4390"/>
                      </a:lnTo>
                      <a:cubicBezTo>
                        <a:pt x="3176" y="4381"/>
                        <a:pt x="3212" y="4336"/>
                        <a:pt x="3212" y="4292"/>
                      </a:cubicBezTo>
                      <a:lnTo>
                        <a:pt x="3212" y="4292"/>
                      </a:lnTo>
                      <a:cubicBezTo>
                        <a:pt x="3212" y="4265"/>
                        <a:pt x="3203" y="4247"/>
                        <a:pt x="3194" y="4229"/>
                      </a:cubicBezTo>
                      <a:lnTo>
                        <a:pt x="3194" y="4229"/>
                      </a:lnTo>
                      <a:lnTo>
                        <a:pt x="3667" y="3096"/>
                      </a:lnTo>
                      <a:cubicBezTo>
                        <a:pt x="3667" y="3096"/>
                        <a:pt x="3676" y="3096"/>
                        <a:pt x="3676" y="3096"/>
                      </a:cubicBezTo>
                      <a:lnTo>
                        <a:pt x="3676" y="3096"/>
                      </a:lnTo>
                      <a:cubicBezTo>
                        <a:pt x="3693" y="3096"/>
                        <a:pt x="3711" y="3087"/>
                        <a:pt x="3720" y="3087"/>
                      </a:cubicBezTo>
                      <a:moveTo>
                        <a:pt x="187" y="4889"/>
                      </a:moveTo>
                      <a:cubicBezTo>
                        <a:pt x="179" y="4862"/>
                        <a:pt x="152" y="4836"/>
                        <a:pt x="125" y="4827"/>
                      </a:cubicBezTo>
                      <a:lnTo>
                        <a:pt x="125" y="4827"/>
                      </a:lnTo>
                      <a:lnTo>
                        <a:pt x="411" y="3123"/>
                      </a:lnTo>
                      <a:lnTo>
                        <a:pt x="955" y="4880"/>
                      </a:lnTo>
                      <a:cubicBezTo>
                        <a:pt x="946" y="4889"/>
                        <a:pt x="928" y="4907"/>
                        <a:pt x="919" y="4916"/>
                      </a:cubicBezTo>
                      <a:lnTo>
                        <a:pt x="919" y="4916"/>
                      </a:lnTo>
                      <a:close/>
                      <a:moveTo>
                        <a:pt x="7512" y="3292"/>
                      </a:moveTo>
                      <a:lnTo>
                        <a:pt x="9608" y="4060"/>
                      </a:lnTo>
                      <a:lnTo>
                        <a:pt x="7654" y="4345"/>
                      </a:lnTo>
                      <a:cubicBezTo>
                        <a:pt x="7637" y="4318"/>
                        <a:pt x="7610" y="4300"/>
                        <a:pt x="7574" y="4300"/>
                      </a:cubicBezTo>
                      <a:lnTo>
                        <a:pt x="7574" y="4300"/>
                      </a:lnTo>
                      <a:cubicBezTo>
                        <a:pt x="7530" y="4300"/>
                        <a:pt x="7494" y="4327"/>
                        <a:pt x="7476" y="4363"/>
                      </a:cubicBezTo>
                      <a:lnTo>
                        <a:pt x="7476" y="4363"/>
                      </a:lnTo>
                      <a:lnTo>
                        <a:pt x="4826" y="4532"/>
                      </a:lnTo>
                      <a:lnTo>
                        <a:pt x="7369" y="3292"/>
                      </a:lnTo>
                      <a:cubicBezTo>
                        <a:pt x="7387" y="3310"/>
                        <a:pt x="7414" y="3328"/>
                        <a:pt x="7440" y="3328"/>
                      </a:cubicBezTo>
                      <a:lnTo>
                        <a:pt x="7440" y="3328"/>
                      </a:lnTo>
                      <a:cubicBezTo>
                        <a:pt x="7467" y="3328"/>
                        <a:pt x="7494" y="3310"/>
                        <a:pt x="7512" y="3292"/>
                      </a:cubicBezTo>
                      <a:close/>
                      <a:moveTo>
                        <a:pt x="9822" y="4131"/>
                      </a:moveTo>
                      <a:cubicBezTo>
                        <a:pt x="9831" y="4122"/>
                        <a:pt x="9840" y="4095"/>
                        <a:pt x="9840" y="4077"/>
                      </a:cubicBezTo>
                      <a:lnTo>
                        <a:pt x="9840" y="4077"/>
                      </a:lnTo>
                      <a:cubicBezTo>
                        <a:pt x="9840" y="4069"/>
                        <a:pt x="9840" y="4069"/>
                        <a:pt x="9840" y="4060"/>
                      </a:cubicBezTo>
                      <a:lnTo>
                        <a:pt x="9840" y="4060"/>
                      </a:lnTo>
                      <a:cubicBezTo>
                        <a:pt x="10420" y="3774"/>
                        <a:pt x="11027" y="3498"/>
                        <a:pt x="11250" y="3444"/>
                      </a:cubicBezTo>
                      <a:lnTo>
                        <a:pt x="11250" y="3444"/>
                      </a:lnTo>
                      <a:cubicBezTo>
                        <a:pt x="11250" y="3453"/>
                        <a:pt x="11258" y="3462"/>
                        <a:pt x="11267" y="3471"/>
                      </a:cubicBezTo>
                      <a:lnTo>
                        <a:pt x="11267" y="3471"/>
                      </a:lnTo>
                      <a:lnTo>
                        <a:pt x="10500" y="5032"/>
                      </a:lnTo>
                      <a:cubicBezTo>
                        <a:pt x="10491" y="5032"/>
                        <a:pt x="10491" y="5032"/>
                        <a:pt x="10482" y="5032"/>
                      </a:cubicBezTo>
                      <a:lnTo>
                        <a:pt x="10482" y="5032"/>
                      </a:lnTo>
                      <a:cubicBezTo>
                        <a:pt x="10473" y="5032"/>
                        <a:pt x="10465" y="5032"/>
                        <a:pt x="10456" y="5032"/>
                      </a:cubicBezTo>
                      <a:lnTo>
                        <a:pt x="10456" y="5032"/>
                      </a:lnTo>
                      <a:close/>
                      <a:moveTo>
                        <a:pt x="7672" y="4408"/>
                      </a:moveTo>
                      <a:lnTo>
                        <a:pt x="9260" y="4176"/>
                      </a:lnTo>
                      <a:lnTo>
                        <a:pt x="9564" y="4131"/>
                      </a:lnTo>
                      <a:lnTo>
                        <a:pt x="6843" y="5567"/>
                      </a:lnTo>
                      <a:lnTo>
                        <a:pt x="7530" y="4488"/>
                      </a:lnTo>
                      <a:cubicBezTo>
                        <a:pt x="7547" y="4488"/>
                        <a:pt x="7556" y="4497"/>
                        <a:pt x="7574" y="4497"/>
                      </a:cubicBezTo>
                      <a:lnTo>
                        <a:pt x="7574" y="4497"/>
                      </a:lnTo>
                      <a:cubicBezTo>
                        <a:pt x="7619" y="4497"/>
                        <a:pt x="7663" y="4452"/>
                        <a:pt x="7672" y="4408"/>
                      </a:cubicBezTo>
                      <a:moveTo>
                        <a:pt x="6860" y="5674"/>
                      </a:moveTo>
                      <a:cubicBezTo>
                        <a:pt x="6860" y="5674"/>
                        <a:pt x="6860" y="5665"/>
                        <a:pt x="6860" y="5656"/>
                      </a:cubicBezTo>
                      <a:lnTo>
                        <a:pt x="6860" y="5656"/>
                      </a:lnTo>
                      <a:cubicBezTo>
                        <a:pt x="6860" y="5648"/>
                        <a:pt x="6860" y="5639"/>
                        <a:pt x="6860" y="5630"/>
                      </a:cubicBezTo>
                      <a:lnTo>
                        <a:pt x="6860" y="5630"/>
                      </a:lnTo>
                      <a:lnTo>
                        <a:pt x="9671" y="4149"/>
                      </a:lnTo>
                      <a:cubicBezTo>
                        <a:pt x="9671" y="4149"/>
                        <a:pt x="9679" y="4149"/>
                        <a:pt x="9679" y="4149"/>
                      </a:cubicBezTo>
                      <a:lnTo>
                        <a:pt x="9679" y="4149"/>
                      </a:lnTo>
                      <a:lnTo>
                        <a:pt x="8689" y="6682"/>
                      </a:lnTo>
                      <a:cubicBezTo>
                        <a:pt x="8689" y="6682"/>
                        <a:pt x="8689" y="6682"/>
                        <a:pt x="8689" y="6682"/>
                      </a:cubicBezTo>
                      <a:lnTo>
                        <a:pt x="8689" y="6682"/>
                      </a:lnTo>
                      <a:cubicBezTo>
                        <a:pt x="8662" y="6682"/>
                        <a:pt x="8645" y="6691"/>
                        <a:pt x="8627" y="6700"/>
                      </a:cubicBezTo>
                      <a:lnTo>
                        <a:pt x="8627" y="6700"/>
                      </a:lnTo>
                      <a:close/>
                      <a:moveTo>
                        <a:pt x="9769" y="4167"/>
                      </a:moveTo>
                      <a:lnTo>
                        <a:pt x="10402" y="5068"/>
                      </a:lnTo>
                      <a:cubicBezTo>
                        <a:pt x="10393" y="5086"/>
                        <a:pt x="10384" y="5103"/>
                        <a:pt x="10384" y="5130"/>
                      </a:cubicBezTo>
                      <a:lnTo>
                        <a:pt x="10384" y="5130"/>
                      </a:lnTo>
                      <a:cubicBezTo>
                        <a:pt x="10384" y="5139"/>
                        <a:pt x="10384" y="5157"/>
                        <a:pt x="10393" y="5166"/>
                      </a:cubicBezTo>
                      <a:lnTo>
                        <a:pt x="10393" y="5166"/>
                      </a:lnTo>
                      <a:lnTo>
                        <a:pt x="8770" y="6665"/>
                      </a:lnTo>
                      <a:lnTo>
                        <a:pt x="9733" y="4176"/>
                      </a:lnTo>
                      <a:cubicBezTo>
                        <a:pt x="9733" y="4176"/>
                        <a:pt x="9742" y="4176"/>
                        <a:pt x="9742" y="4176"/>
                      </a:cubicBezTo>
                      <a:lnTo>
                        <a:pt x="9742" y="4176"/>
                      </a:lnTo>
                      <a:cubicBezTo>
                        <a:pt x="9751" y="4176"/>
                        <a:pt x="9760" y="4176"/>
                        <a:pt x="9769" y="4167"/>
                      </a:cubicBezTo>
                      <a:moveTo>
                        <a:pt x="812" y="6343"/>
                      </a:moveTo>
                      <a:cubicBezTo>
                        <a:pt x="821" y="6334"/>
                        <a:pt x="821" y="6317"/>
                        <a:pt x="821" y="6308"/>
                      </a:cubicBezTo>
                      <a:lnTo>
                        <a:pt x="821" y="6308"/>
                      </a:lnTo>
                      <a:cubicBezTo>
                        <a:pt x="821" y="6272"/>
                        <a:pt x="812" y="6254"/>
                        <a:pt x="794" y="6236"/>
                      </a:cubicBezTo>
                      <a:lnTo>
                        <a:pt x="794" y="6236"/>
                      </a:lnTo>
                      <a:lnTo>
                        <a:pt x="1026" y="5059"/>
                      </a:lnTo>
                      <a:cubicBezTo>
                        <a:pt x="1071" y="5050"/>
                        <a:pt x="1115" y="5014"/>
                        <a:pt x="1115" y="4961"/>
                      </a:cubicBezTo>
                      <a:lnTo>
                        <a:pt x="1115" y="4961"/>
                      </a:lnTo>
                      <a:cubicBezTo>
                        <a:pt x="1115" y="4961"/>
                        <a:pt x="1115" y="4961"/>
                        <a:pt x="1115" y="4952"/>
                      </a:cubicBezTo>
                      <a:lnTo>
                        <a:pt x="1115" y="4952"/>
                      </a:lnTo>
                      <a:lnTo>
                        <a:pt x="3024" y="4336"/>
                      </a:lnTo>
                      <a:cubicBezTo>
                        <a:pt x="3033" y="4354"/>
                        <a:pt x="3051" y="4363"/>
                        <a:pt x="3069" y="4372"/>
                      </a:cubicBezTo>
                      <a:lnTo>
                        <a:pt x="3069" y="4372"/>
                      </a:lnTo>
                      <a:lnTo>
                        <a:pt x="2355" y="6138"/>
                      </a:lnTo>
                      <a:cubicBezTo>
                        <a:pt x="2346" y="6138"/>
                        <a:pt x="2346" y="6138"/>
                        <a:pt x="2346" y="6138"/>
                      </a:cubicBezTo>
                      <a:lnTo>
                        <a:pt x="2346" y="6138"/>
                      </a:lnTo>
                      <a:cubicBezTo>
                        <a:pt x="2293" y="6138"/>
                        <a:pt x="2248" y="6183"/>
                        <a:pt x="2248" y="6236"/>
                      </a:cubicBezTo>
                      <a:lnTo>
                        <a:pt x="2248" y="6236"/>
                      </a:lnTo>
                      <a:cubicBezTo>
                        <a:pt x="2248" y="6281"/>
                        <a:pt x="2275" y="6326"/>
                        <a:pt x="2320" y="6334"/>
                      </a:cubicBezTo>
                      <a:lnTo>
                        <a:pt x="2320" y="6334"/>
                      </a:lnTo>
                      <a:lnTo>
                        <a:pt x="2453" y="7423"/>
                      </a:lnTo>
                      <a:cubicBezTo>
                        <a:pt x="2453" y="7423"/>
                        <a:pt x="2453" y="7423"/>
                        <a:pt x="2453" y="7423"/>
                      </a:cubicBezTo>
                      <a:lnTo>
                        <a:pt x="2453" y="7423"/>
                      </a:lnTo>
                      <a:cubicBezTo>
                        <a:pt x="2195" y="7209"/>
                        <a:pt x="1374" y="6691"/>
                        <a:pt x="812" y="6343"/>
                      </a:cubicBezTo>
                      <a:moveTo>
                        <a:pt x="4800" y="4604"/>
                      </a:moveTo>
                      <a:cubicBezTo>
                        <a:pt x="4800" y="4604"/>
                        <a:pt x="4800" y="4595"/>
                        <a:pt x="4800" y="4595"/>
                      </a:cubicBezTo>
                      <a:lnTo>
                        <a:pt x="4800" y="4595"/>
                      </a:lnTo>
                      <a:lnTo>
                        <a:pt x="7476" y="4425"/>
                      </a:lnTo>
                      <a:cubicBezTo>
                        <a:pt x="7476" y="4434"/>
                        <a:pt x="7485" y="4443"/>
                        <a:pt x="7485" y="4443"/>
                      </a:cubicBezTo>
                      <a:lnTo>
                        <a:pt x="7485" y="4443"/>
                      </a:lnTo>
                      <a:lnTo>
                        <a:pt x="6771" y="5558"/>
                      </a:lnTo>
                      <a:cubicBezTo>
                        <a:pt x="6771" y="5558"/>
                        <a:pt x="6762" y="5558"/>
                        <a:pt x="6762" y="5558"/>
                      </a:cubicBezTo>
                      <a:lnTo>
                        <a:pt x="6762" y="5558"/>
                      </a:lnTo>
                      <a:cubicBezTo>
                        <a:pt x="6736" y="5558"/>
                        <a:pt x="6709" y="5567"/>
                        <a:pt x="6691" y="5585"/>
                      </a:cubicBezTo>
                      <a:lnTo>
                        <a:pt x="6691" y="5585"/>
                      </a:lnTo>
                      <a:close/>
                      <a:moveTo>
                        <a:pt x="2445" y="6236"/>
                      </a:moveTo>
                      <a:cubicBezTo>
                        <a:pt x="2445" y="6236"/>
                        <a:pt x="2445" y="6236"/>
                        <a:pt x="2445" y="6236"/>
                      </a:cubicBezTo>
                      <a:lnTo>
                        <a:pt x="2445" y="6236"/>
                      </a:lnTo>
                      <a:cubicBezTo>
                        <a:pt x="2445" y="6227"/>
                        <a:pt x="2445" y="6227"/>
                        <a:pt x="2445" y="6218"/>
                      </a:cubicBezTo>
                      <a:lnTo>
                        <a:pt x="2445" y="6218"/>
                      </a:lnTo>
                      <a:lnTo>
                        <a:pt x="4630" y="4631"/>
                      </a:lnTo>
                      <a:cubicBezTo>
                        <a:pt x="4648" y="4648"/>
                        <a:pt x="4666" y="4657"/>
                        <a:pt x="4693" y="4666"/>
                      </a:cubicBezTo>
                      <a:lnTo>
                        <a:pt x="4693" y="4666"/>
                      </a:lnTo>
                      <a:lnTo>
                        <a:pt x="6343" y="7048"/>
                      </a:lnTo>
                      <a:cubicBezTo>
                        <a:pt x="6343" y="7048"/>
                        <a:pt x="6343" y="7057"/>
                        <a:pt x="6334" y="7057"/>
                      </a:cubicBezTo>
                      <a:lnTo>
                        <a:pt x="6334" y="7057"/>
                      </a:lnTo>
                      <a:close/>
                      <a:moveTo>
                        <a:pt x="4764" y="4657"/>
                      </a:moveTo>
                      <a:lnTo>
                        <a:pt x="6664" y="5639"/>
                      </a:lnTo>
                      <a:cubicBezTo>
                        <a:pt x="6664" y="5648"/>
                        <a:pt x="6664" y="5656"/>
                        <a:pt x="6664" y="5656"/>
                      </a:cubicBezTo>
                      <a:lnTo>
                        <a:pt x="6664" y="5656"/>
                      </a:lnTo>
                      <a:cubicBezTo>
                        <a:pt x="6664" y="5692"/>
                        <a:pt x="6682" y="5719"/>
                        <a:pt x="6700" y="5737"/>
                      </a:cubicBezTo>
                      <a:lnTo>
                        <a:pt x="6700" y="5737"/>
                      </a:lnTo>
                      <a:lnTo>
                        <a:pt x="6397" y="7012"/>
                      </a:lnTo>
                      <a:cubicBezTo>
                        <a:pt x="6397" y="7012"/>
                        <a:pt x="6397" y="7012"/>
                        <a:pt x="6397" y="7012"/>
                      </a:cubicBezTo>
                      <a:lnTo>
                        <a:pt x="6397" y="7012"/>
                      </a:lnTo>
                      <a:close/>
                      <a:moveTo>
                        <a:pt x="152" y="5005"/>
                      </a:moveTo>
                      <a:cubicBezTo>
                        <a:pt x="170" y="4987"/>
                        <a:pt x="179" y="4970"/>
                        <a:pt x="187" y="4952"/>
                      </a:cubicBezTo>
                      <a:lnTo>
                        <a:pt x="187" y="4952"/>
                      </a:lnTo>
                      <a:lnTo>
                        <a:pt x="919" y="4978"/>
                      </a:lnTo>
                      <a:cubicBezTo>
                        <a:pt x="919" y="5005"/>
                        <a:pt x="937" y="5032"/>
                        <a:pt x="964" y="5041"/>
                      </a:cubicBezTo>
                      <a:lnTo>
                        <a:pt x="964" y="5041"/>
                      </a:lnTo>
                      <a:lnTo>
                        <a:pt x="732" y="6210"/>
                      </a:lnTo>
                      <a:cubicBezTo>
                        <a:pt x="732" y="6210"/>
                        <a:pt x="723" y="6201"/>
                        <a:pt x="723" y="6201"/>
                      </a:cubicBezTo>
                      <a:lnTo>
                        <a:pt x="723" y="6201"/>
                      </a:lnTo>
                      <a:cubicBezTo>
                        <a:pt x="723" y="6201"/>
                        <a:pt x="714" y="6201"/>
                        <a:pt x="714" y="6210"/>
                      </a:cubicBezTo>
                      <a:lnTo>
                        <a:pt x="714" y="6210"/>
                      </a:lnTo>
                      <a:close/>
                      <a:moveTo>
                        <a:pt x="6825" y="5728"/>
                      </a:moveTo>
                      <a:lnTo>
                        <a:pt x="8591" y="6763"/>
                      </a:lnTo>
                      <a:cubicBezTo>
                        <a:pt x="8591" y="6763"/>
                        <a:pt x="8591" y="6772"/>
                        <a:pt x="8591" y="6780"/>
                      </a:cubicBezTo>
                      <a:lnTo>
                        <a:pt x="8591" y="6780"/>
                      </a:lnTo>
                      <a:cubicBezTo>
                        <a:pt x="8591" y="6789"/>
                        <a:pt x="8591" y="6798"/>
                        <a:pt x="8591" y="6807"/>
                      </a:cubicBezTo>
                      <a:lnTo>
                        <a:pt x="8591" y="6807"/>
                      </a:lnTo>
                      <a:lnTo>
                        <a:pt x="6075" y="8707"/>
                      </a:lnTo>
                      <a:cubicBezTo>
                        <a:pt x="6075" y="8707"/>
                        <a:pt x="6066" y="8707"/>
                        <a:pt x="6066" y="8707"/>
                      </a:cubicBezTo>
                      <a:lnTo>
                        <a:pt x="6066" y="8707"/>
                      </a:lnTo>
                      <a:lnTo>
                        <a:pt x="6423" y="7209"/>
                      </a:lnTo>
                      <a:cubicBezTo>
                        <a:pt x="6423" y="7209"/>
                        <a:pt x="6423" y="7209"/>
                        <a:pt x="6423" y="7209"/>
                      </a:cubicBezTo>
                      <a:lnTo>
                        <a:pt x="6423" y="7209"/>
                      </a:lnTo>
                      <a:cubicBezTo>
                        <a:pt x="6477" y="7209"/>
                        <a:pt x="6521" y="7164"/>
                        <a:pt x="6521" y="7111"/>
                      </a:cubicBezTo>
                      <a:lnTo>
                        <a:pt x="6521" y="7111"/>
                      </a:lnTo>
                      <a:cubicBezTo>
                        <a:pt x="6521" y="7075"/>
                        <a:pt x="6504" y="7039"/>
                        <a:pt x="6477" y="7021"/>
                      </a:cubicBezTo>
                      <a:lnTo>
                        <a:pt x="6477" y="7021"/>
                      </a:lnTo>
                      <a:lnTo>
                        <a:pt x="6762" y="5755"/>
                      </a:lnTo>
                      <a:cubicBezTo>
                        <a:pt x="6762" y="5755"/>
                        <a:pt x="6762" y="5755"/>
                        <a:pt x="6762" y="5755"/>
                      </a:cubicBezTo>
                      <a:lnTo>
                        <a:pt x="6762" y="5755"/>
                      </a:lnTo>
                      <a:cubicBezTo>
                        <a:pt x="6789" y="5755"/>
                        <a:pt x="6807" y="5746"/>
                        <a:pt x="6825" y="5728"/>
                      </a:cubicBezTo>
                      <a:moveTo>
                        <a:pt x="2596" y="7512"/>
                      </a:moveTo>
                      <a:cubicBezTo>
                        <a:pt x="2596" y="7512"/>
                        <a:pt x="2596" y="7512"/>
                        <a:pt x="2596" y="7512"/>
                      </a:cubicBezTo>
                      <a:lnTo>
                        <a:pt x="2596" y="7512"/>
                      </a:lnTo>
                      <a:cubicBezTo>
                        <a:pt x="2596" y="7458"/>
                        <a:pt x="2560" y="7423"/>
                        <a:pt x="2516" y="7414"/>
                      </a:cubicBezTo>
                      <a:lnTo>
                        <a:pt x="2516" y="7414"/>
                      </a:lnTo>
                      <a:lnTo>
                        <a:pt x="2382" y="6326"/>
                      </a:lnTo>
                      <a:cubicBezTo>
                        <a:pt x="2400" y="6317"/>
                        <a:pt x="2409" y="6308"/>
                        <a:pt x="2418" y="6299"/>
                      </a:cubicBezTo>
                      <a:lnTo>
                        <a:pt x="2418" y="6299"/>
                      </a:lnTo>
                      <a:lnTo>
                        <a:pt x="6316" y="7119"/>
                      </a:lnTo>
                      <a:lnTo>
                        <a:pt x="4113" y="8003"/>
                      </a:lnTo>
                      <a:cubicBezTo>
                        <a:pt x="4095" y="7976"/>
                        <a:pt x="4068" y="7967"/>
                        <a:pt x="4032" y="7967"/>
                      </a:cubicBezTo>
                      <a:lnTo>
                        <a:pt x="4032" y="7967"/>
                      </a:lnTo>
                      <a:cubicBezTo>
                        <a:pt x="4006" y="7967"/>
                        <a:pt x="3979" y="7976"/>
                        <a:pt x="3961" y="8003"/>
                      </a:cubicBezTo>
                      <a:lnTo>
                        <a:pt x="3961" y="8003"/>
                      </a:lnTo>
                      <a:close/>
                      <a:moveTo>
                        <a:pt x="4131" y="8074"/>
                      </a:moveTo>
                      <a:cubicBezTo>
                        <a:pt x="4131" y="8065"/>
                        <a:pt x="4131" y="8065"/>
                        <a:pt x="4131" y="8065"/>
                      </a:cubicBezTo>
                      <a:lnTo>
                        <a:pt x="4131" y="8065"/>
                      </a:lnTo>
                      <a:cubicBezTo>
                        <a:pt x="4131" y="8065"/>
                        <a:pt x="4131" y="8056"/>
                        <a:pt x="4131" y="8056"/>
                      </a:cubicBezTo>
                      <a:lnTo>
                        <a:pt x="4131" y="8056"/>
                      </a:lnTo>
                      <a:lnTo>
                        <a:pt x="6343" y="7173"/>
                      </a:lnTo>
                      <a:cubicBezTo>
                        <a:pt x="6352" y="7173"/>
                        <a:pt x="6352" y="7182"/>
                        <a:pt x="6361" y="7182"/>
                      </a:cubicBezTo>
                      <a:lnTo>
                        <a:pt x="6361" y="7182"/>
                      </a:lnTo>
                      <a:lnTo>
                        <a:pt x="6004" y="8690"/>
                      </a:lnTo>
                      <a:cubicBezTo>
                        <a:pt x="5977" y="8699"/>
                        <a:pt x="5959" y="8707"/>
                        <a:pt x="5942" y="8725"/>
                      </a:cubicBezTo>
                      <a:lnTo>
                        <a:pt x="5942" y="8725"/>
                      </a:lnTo>
                      <a:close/>
                    </a:path>
                  </a:pathLst>
                </a:custGeom>
                <a:gradFill>
                  <a:gsLst>
                    <a:gs pos="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7" name="Google Shape;1247;g3116e125835_0_64"/>
              <p:cNvSpPr/>
              <p:nvPr/>
            </p:nvSpPr>
            <p:spPr>
              <a:xfrm>
                <a:off x="4567123" y="4086828"/>
                <a:ext cx="946034" cy="728195"/>
              </a:xfrm>
              <a:custGeom>
                <a:rect b="b" l="l" r="r" t="t"/>
                <a:pathLst>
                  <a:path extrusionOk="0" h="16674" w="21662">
                    <a:moveTo>
                      <a:pt x="10260" y="9"/>
                    </a:moveTo>
                    <a:cubicBezTo>
                      <a:pt x="3025" y="152"/>
                      <a:pt x="1" y="1954"/>
                      <a:pt x="1" y="1954"/>
                    </a:cubicBezTo>
                    <a:lnTo>
                      <a:pt x="1" y="1954"/>
                    </a:lnTo>
                    <a:lnTo>
                      <a:pt x="3578" y="13507"/>
                    </a:lnTo>
                    <a:cubicBezTo>
                      <a:pt x="3578" y="13507"/>
                      <a:pt x="3587" y="13569"/>
                      <a:pt x="3694" y="13641"/>
                    </a:cubicBezTo>
                    <a:lnTo>
                      <a:pt x="3694" y="13641"/>
                    </a:lnTo>
                    <a:cubicBezTo>
                      <a:pt x="3801" y="13712"/>
                      <a:pt x="8868" y="16594"/>
                      <a:pt x="8868" y="16594"/>
                    </a:cubicBezTo>
                    <a:lnTo>
                      <a:pt x="8868" y="16594"/>
                    </a:lnTo>
                    <a:cubicBezTo>
                      <a:pt x="8868" y="16594"/>
                      <a:pt x="9145" y="16674"/>
                      <a:pt x="9395" y="16531"/>
                    </a:cubicBezTo>
                    <a:lnTo>
                      <a:pt x="9395" y="16531"/>
                    </a:lnTo>
                    <a:cubicBezTo>
                      <a:pt x="9644" y="16388"/>
                      <a:pt x="18904" y="11018"/>
                      <a:pt x="18904" y="11018"/>
                    </a:cubicBezTo>
                    <a:lnTo>
                      <a:pt x="18904" y="11018"/>
                    </a:lnTo>
                    <a:lnTo>
                      <a:pt x="19056" y="10831"/>
                    </a:lnTo>
                    <a:lnTo>
                      <a:pt x="21661" y="1606"/>
                    </a:lnTo>
                    <a:cubicBezTo>
                      <a:pt x="21661" y="1606"/>
                      <a:pt x="17816" y="0"/>
                      <a:pt x="11107" y="0"/>
                    </a:cubicBezTo>
                    <a:lnTo>
                      <a:pt x="11107" y="0"/>
                    </a:lnTo>
                    <a:cubicBezTo>
                      <a:pt x="10831" y="0"/>
                      <a:pt x="10545" y="0"/>
                      <a:pt x="10260" y="9"/>
                    </a:cubicBezTo>
                  </a:path>
                </a:pathLst>
              </a:custGeom>
              <a:gradFill>
                <a:gsLst>
                  <a:gs pos="0">
                    <a:srgbClr val="4654F0">
                      <a:alpha val="69019"/>
                    </a:srgbClr>
                  </a:gs>
                  <a:gs pos="83000">
                    <a:srgbClr val="FFFFFF">
                      <a:alpha val="69019"/>
                    </a:srgbClr>
                  </a:gs>
                  <a:gs pos="100000">
                    <a:srgbClr val="FFFFFF">
                      <a:alpha val="69019"/>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8" name="Google Shape;1248;g3116e125835_0_64"/>
            <p:cNvSpPr/>
            <p:nvPr/>
          </p:nvSpPr>
          <p:spPr>
            <a:xfrm>
              <a:off x="1229047" y="41980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g3116e125835_0_64"/>
            <p:cNvSpPr/>
            <p:nvPr/>
          </p:nvSpPr>
          <p:spPr>
            <a:xfrm>
              <a:off x="383078" y="2950667"/>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50" name="Google Shape;1250;g3116e125835_0_64"/>
          <p:cNvPicPr preferRelativeResize="0"/>
          <p:nvPr/>
        </p:nvPicPr>
        <p:blipFill rotWithShape="1">
          <a:blip r:embed="rId3">
            <a:alphaModFix/>
          </a:blip>
          <a:srcRect b="0" l="0" r="0" t="0"/>
          <a:stretch/>
        </p:blipFill>
        <p:spPr>
          <a:xfrm>
            <a:off x="7549248" y="3540789"/>
            <a:ext cx="1552974" cy="1552974"/>
          </a:xfrm>
          <a:prstGeom prst="ellipse">
            <a:avLst/>
          </a:prstGeom>
          <a:noFill/>
          <a:ln>
            <a:noFill/>
          </a:ln>
        </p:spPr>
      </p:pic>
      <p:sp>
        <p:nvSpPr>
          <p:cNvPr id="1251" name="Google Shape;1251;g3116e125835_0_64"/>
          <p:cNvSpPr/>
          <p:nvPr/>
        </p:nvSpPr>
        <p:spPr>
          <a:xfrm>
            <a:off x="5316562" y="1177017"/>
            <a:ext cx="1319479" cy="1343365"/>
          </a:xfrm>
          <a:prstGeom prst="ellipse">
            <a:avLst/>
          </a:prstGeom>
          <a:gradFill>
            <a:gsLst>
              <a:gs pos="0">
                <a:srgbClr val="8134EC">
                  <a:alpha val="48235"/>
                </a:srgbClr>
              </a:gs>
              <a:gs pos="77000">
                <a:srgbClr val="FFFFFF">
                  <a:alpha val="48235"/>
                </a:srgbClr>
              </a:gs>
              <a:gs pos="100000">
                <a:srgbClr val="FFFFFF">
                  <a:alpha val="48235"/>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g3116e125835_0_64"/>
          <p:cNvSpPr txBox="1"/>
          <p:nvPr>
            <p:ph type="title"/>
          </p:nvPr>
        </p:nvSpPr>
        <p:spPr>
          <a:xfrm>
            <a:off x="3742806" y="2685501"/>
            <a:ext cx="4022699" cy="841800"/>
          </a:xfrm>
          <a:prstGeom prst="rect">
            <a:avLst/>
          </a:prstGeom>
          <a:noFill/>
          <a:ln>
            <a:noFill/>
          </a:ln>
        </p:spPr>
        <p:txBody>
          <a:bodyPr anchorCtr="0" anchor="ctr" bIns="91425" lIns="91425" spcFirstLastPara="1" rIns="91425" wrap="square" tIns="91425">
            <a:noAutofit/>
          </a:bodyPr>
          <a:lstStyle/>
          <a:p>
            <a:pPr indent="0" lvl="0" marL="0" rtl="1" algn="ctr">
              <a:lnSpc>
                <a:spcPct val="100000"/>
              </a:lnSpc>
              <a:spcBef>
                <a:spcPts val="0"/>
              </a:spcBef>
              <a:spcAft>
                <a:spcPts val="0"/>
              </a:spcAft>
              <a:buSzPts val="3600"/>
              <a:buNone/>
            </a:pPr>
            <a:r>
              <a:rPr b="1" lang="en-GB" sz="4000">
                <a:solidFill>
                  <a:schemeClr val="dk1"/>
                </a:solidFill>
              </a:rPr>
              <a:t>التقنيات المستخدمة</a:t>
            </a:r>
            <a:endParaRPr b="1" sz="4000">
              <a:solidFill>
                <a:schemeClr val="dk1"/>
              </a:solidFill>
            </a:endParaRPr>
          </a:p>
        </p:txBody>
      </p:sp>
      <p:sp>
        <p:nvSpPr>
          <p:cNvPr id="1253" name="Google Shape;1253;g3116e125835_0_64"/>
          <p:cNvSpPr txBox="1"/>
          <p:nvPr>
            <p:ph idx="2" type="title"/>
          </p:nvPr>
        </p:nvSpPr>
        <p:spPr>
          <a:xfrm>
            <a:off x="5456305" y="1569188"/>
            <a:ext cx="973900" cy="65015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GB" sz="5000">
                <a:solidFill>
                  <a:srgbClr val="DA2B89"/>
                </a:solidFill>
                <a:latin typeface="IBM Plex Sans Arabic"/>
                <a:ea typeface="IBM Plex Sans Arabic"/>
                <a:cs typeface="IBM Plex Sans Arabic"/>
                <a:sym typeface="IBM Plex Sans Arabic"/>
              </a:rPr>
              <a:t>0</a:t>
            </a:r>
            <a:r>
              <a:rPr lang="en-GB" sz="5000">
                <a:solidFill>
                  <a:srgbClr val="DA2B89"/>
                </a:solidFill>
              </a:rPr>
              <a:t>3</a:t>
            </a:r>
            <a:endParaRPr sz="5000">
              <a:solidFill>
                <a:srgbClr val="DA2B89"/>
              </a:solidFill>
              <a:latin typeface="IBM Plex Sans Arabic"/>
              <a:ea typeface="IBM Plex Sans Arabic"/>
              <a:cs typeface="IBM Plex Sans Arabic"/>
              <a:sym typeface="IBM Plex Sans Arab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g3116e125835_0_100"/>
          <p:cNvSpPr txBox="1"/>
          <p:nvPr/>
        </p:nvSpPr>
        <p:spPr>
          <a:xfrm>
            <a:off x="6798817" y="1125563"/>
            <a:ext cx="1274100" cy="416649"/>
          </a:xfrm>
          <a:prstGeom prst="rect">
            <a:avLst/>
          </a:prstGeom>
          <a:noFill/>
          <a:ln>
            <a:noFill/>
          </a:ln>
        </p:spPr>
        <p:txBody>
          <a:bodyPr anchorCtr="0" anchor="t" bIns="91425" lIns="91425" spcFirstLastPara="1" rIns="91425" wrap="square" tIns="91425">
            <a:noAutofit/>
          </a:bodyPr>
          <a:lstStyle/>
          <a:p>
            <a:pPr indent="0" lvl="0" marL="0" marR="0" rtl="1" algn="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IBM Plex Sans Arabic"/>
                <a:ea typeface="IBM Plex Sans Arabic"/>
                <a:cs typeface="IBM Plex Sans Arabic"/>
                <a:sym typeface="IBM Plex Sans Arabic"/>
              </a:rPr>
              <a:t>الخطوات:</a:t>
            </a:r>
            <a:endParaRPr b="1" i="0" sz="1800" u="none" cap="none" strike="noStrike">
              <a:solidFill>
                <a:schemeClr val="dk1"/>
              </a:solidFill>
              <a:latin typeface="IBM Plex Sans Arabic"/>
              <a:ea typeface="IBM Plex Sans Arabic"/>
              <a:cs typeface="IBM Plex Sans Arabic"/>
              <a:sym typeface="IBM Plex Sans Arabic"/>
            </a:endParaRPr>
          </a:p>
        </p:txBody>
      </p:sp>
      <p:sp>
        <p:nvSpPr>
          <p:cNvPr id="1259" name="Google Shape;1259;g3116e125835_0_100"/>
          <p:cNvSpPr txBox="1"/>
          <p:nvPr/>
        </p:nvSpPr>
        <p:spPr>
          <a:xfrm>
            <a:off x="7381296" y="1713646"/>
            <a:ext cx="1387639" cy="1292207"/>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Prompt</a:t>
            </a:r>
            <a:r>
              <a:rPr b="0" i="0" lang="en-GB" sz="1400" u="none" cap="none" strike="noStrike">
                <a:solidFill>
                  <a:schemeClr val="dk1"/>
                </a:solidFill>
                <a:latin typeface="IBM Plex Sans Arabic"/>
                <a:ea typeface="IBM Plex Sans Arabic"/>
                <a:cs typeface="IBM Plex Sans Arabic"/>
                <a:sym typeface="IBM Plex Sans Arabic"/>
              </a:rPr>
              <a:t> </a:t>
            </a:r>
            <a:r>
              <a:rPr b="1" i="0" lang="en-GB" sz="1400" u="none" cap="none" strike="noStrike">
                <a:solidFill>
                  <a:schemeClr val="dk1"/>
                </a:solidFill>
                <a:latin typeface="IBM Plex Sans Arabic"/>
                <a:ea typeface="IBM Plex Sans Arabic"/>
                <a:cs typeface="IBM Plex Sans Arabic"/>
                <a:sym typeface="IBM Plex Sans Arabic"/>
              </a:rPr>
              <a:t>engineering</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 ALLAM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Using</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Watson IBM</a:t>
            </a:r>
            <a:r>
              <a:rPr b="0" i="0" lang="en-GB" sz="1400" u="none" cap="none" strike="noStrike">
                <a:solidFill>
                  <a:schemeClr val="dk1"/>
                </a:solidFill>
                <a:latin typeface="IBM Plex Sans Arabic"/>
                <a:ea typeface="IBM Plex Sans Arabic"/>
                <a:cs typeface="IBM Plex Sans Arabic"/>
                <a:sym typeface="IBM Plex Sans Arabic"/>
              </a:rPr>
              <a:t> </a:t>
            </a:r>
            <a:endParaRPr b="0" i="0" sz="1400" u="none" cap="none" strike="noStrike">
              <a:solidFill>
                <a:schemeClr val="dk1"/>
              </a:solidFill>
              <a:latin typeface="IBM Plex Sans Arabic"/>
              <a:ea typeface="IBM Plex Sans Arabic"/>
              <a:cs typeface="IBM Plex Sans Arabic"/>
              <a:sym typeface="IBM Plex Sans Arabic"/>
            </a:endParaRPr>
          </a:p>
        </p:txBody>
      </p:sp>
      <p:pic>
        <p:nvPicPr>
          <p:cNvPr descr="A blue and white text on a black background&#10;&#10;Description automatically generated" id="1260" name="Google Shape;1260;g3116e125835_0_100"/>
          <p:cNvPicPr preferRelativeResize="0"/>
          <p:nvPr/>
        </p:nvPicPr>
        <p:blipFill rotWithShape="1">
          <a:blip r:embed="rId3">
            <a:alphaModFix/>
          </a:blip>
          <a:srcRect b="0" l="0" r="0" t="0"/>
          <a:stretch/>
        </p:blipFill>
        <p:spPr>
          <a:xfrm>
            <a:off x="7869462" y="2824843"/>
            <a:ext cx="544627" cy="544627"/>
          </a:xfrm>
          <a:prstGeom prst="rect">
            <a:avLst/>
          </a:prstGeom>
          <a:noFill/>
          <a:ln>
            <a:noFill/>
          </a:ln>
        </p:spPr>
      </p:pic>
      <p:sp>
        <p:nvSpPr>
          <p:cNvPr id="1261" name="Google Shape;1261;g3116e125835_0_100"/>
          <p:cNvSpPr/>
          <p:nvPr/>
        </p:nvSpPr>
        <p:spPr>
          <a:xfrm>
            <a:off x="8153082" y="1125563"/>
            <a:ext cx="395307" cy="384437"/>
          </a:xfrm>
          <a:prstGeom prst="ellipse">
            <a:avLst/>
          </a:prstGeom>
          <a:gradFill>
            <a:gsLst>
              <a:gs pos="0">
                <a:srgbClr val="8134EC">
                  <a:alpha val="49411"/>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62" name="Google Shape;1262;g3116e125835_0_100"/>
          <p:cNvGrpSpPr/>
          <p:nvPr/>
        </p:nvGrpSpPr>
        <p:grpSpPr>
          <a:xfrm>
            <a:off x="8220237" y="1214616"/>
            <a:ext cx="270619" cy="192563"/>
            <a:chOff x="4685988" y="2187438"/>
            <a:chExt cx="487555" cy="402270"/>
          </a:xfrm>
        </p:grpSpPr>
        <p:sp>
          <p:nvSpPr>
            <p:cNvPr id="1263" name="Google Shape;1263;g3116e125835_0_100"/>
            <p:cNvSpPr/>
            <p:nvPr/>
          </p:nvSpPr>
          <p:spPr>
            <a:xfrm>
              <a:off x="4685988" y="2532846"/>
              <a:ext cx="487555" cy="56862"/>
            </a:xfrm>
            <a:custGeom>
              <a:rect b="b" l="l" r="r" t="t"/>
              <a:pathLst>
                <a:path extrusionOk="0" h="536" w="4596">
                  <a:moveTo>
                    <a:pt x="1" y="1"/>
                  </a:moveTo>
                  <a:lnTo>
                    <a:pt x="4595" y="1"/>
                  </a:lnTo>
                  <a:lnTo>
                    <a:pt x="4595" y="536"/>
                  </a:lnTo>
                  <a:lnTo>
                    <a:pt x="1" y="536"/>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g3116e125835_0_100"/>
            <p:cNvSpPr/>
            <p:nvPr/>
          </p:nvSpPr>
          <p:spPr>
            <a:xfrm>
              <a:off x="4714419" y="2216717"/>
              <a:ext cx="430695" cy="286854"/>
            </a:xfrm>
            <a:custGeom>
              <a:rect b="b" l="l" r="r" t="t"/>
              <a:pathLst>
                <a:path extrusionOk="0" h="2704" w="4060">
                  <a:moveTo>
                    <a:pt x="4059" y="2704"/>
                  </a:moveTo>
                  <a:lnTo>
                    <a:pt x="4059" y="1"/>
                  </a:lnTo>
                  <a:lnTo>
                    <a:pt x="3176" y="1"/>
                  </a:lnTo>
                  <a:cubicBezTo>
                    <a:pt x="3399" y="269"/>
                    <a:pt x="3524" y="616"/>
                    <a:pt x="3515" y="991"/>
                  </a:cubicBezTo>
                  <a:cubicBezTo>
                    <a:pt x="3497" y="1776"/>
                    <a:pt x="2864" y="2419"/>
                    <a:pt x="2070" y="2436"/>
                  </a:cubicBezTo>
                  <a:cubicBezTo>
                    <a:pt x="1231" y="2463"/>
                    <a:pt x="545" y="1785"/>
                    <a:pt x="545" y="947"/>
                  </a:cubicBezTo>
                  <a:cubicBezTo>
                    <a:pt x="545" y="590"/>
                    <a:pt x="669" y="260"/>
                    <a:pt x="884" y="1"/>
                  </a:cubicBezTo>
                  <a:lnTo>
                    <a:pt x="0" y="1"/>
                  </a:lnTo>
                  <a:lnTo>
                    <a:pt x="0" y="2704"/>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g3116e125835_0_100"/>
            <p:cNvSpPr/>
            <p:nvPr/>
          </p:nvSpPr>
          <p:spPr>
            <a:xfrm>
              <a:off x="4871528" y="2246102"/>
              <a:ext cx="43600" cy="141093"/>
            </a:xfrm>
            <a:custGeom>
              <a:rect b="b" l="l" r="r" t="t"/>
              <a:pathLst>
                <a:path extrusionOk="0" h="1330" w="411">
                  <a:moveTo>
                    <a:pt x="411" y="0"/>
                  </a:moveTo>
                  <a:cubicBezTo>
                    <a:pt x="179" y="63"/>
                    <a:pt x="0" y="277"/>
                    <a:pt x="0" y="536"/>
                  </a:cubicBezTo>
                  <a:lnTo>
                    <a:pt x="0" y="803"/>
                  </a:lnTo>
                  <a:cubicBezTo>
                    <a:pt x="0" y="1062"/>
                    <a:pt x="179" y="1276"/>
                    <a:pt x="411" y="133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g3116e125835_0_100"/>
            <p:cNvSpPr/>
            <p:nvPr/>
          </p:nvSpPr>
          <p:spPr>
            <a:xfrm>
              <a:off x="4944407" y="2246102"/>
              <a:ext cx="43600" cy="141093"/>
            </a:xfrm>
            <a:custGeom>
              <a:rect b="b" l="l" r="r" t="t"/>
              <a:pathLst>
                <a:path extrusionOk="0" h="1330" w="411">
                  <a:moveTo>
                    <a:pt x="0" y="0"/>
                  </a:moveTo>
                  <a:lnTo>
                    <a:pt x="0" y="1330"/>
                  </a:lnTo>
                  <a:cubicBezTo>
                    <a:pt x="232" y="1276"/>
                    <a:pt x="411" y="1062"/>
                    <a:pt x="411" y="803"/>
                  </a:cubicBezTo>
                  <a:lnTo>
                    <a:pt x="411" y="536"/>
                  </a:lnTo>
                  <a:cubicBezTo>
                    <a:pt x="411" y="277"/>
                    <a:pt x="232"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g3116e125835_0_100"/>
            <p:cNvSpPr/>
            <p:nvPr/>
          </p:nvSpPr>
          <p:spPr>
            <a:xfrm>
              <a:off x="4800558" y="2187438"/>
              <a:ext cx="258417" cy="259378"/>
            </a:xfrm>
            <a:custGeom>
              <a:rect b="b" l="l" r="r" t="t"/>
              <a:pathLst>
                <a:path extrusionOk="0" h="2445" w="2436">
                  <a:moveTo>
                    <a:pt x="2034" y="1089"/>
                  </a:moveTo>
                  <a:lnTo>
                    <a:pt x="2034" y="1347"/>
                  </a:lnTo>
                  <a:cubicBezTo>
                    <a:pt x="2034" y="1785"/>
                    <a:pt x="1686" y="2159"/>
                    <a:pt x="1249" y="2168"/>
                  </a:cubicBezTo>
                  <a:cubicBezTo>
                    <a:pt x="785" y="2186"/>
                    <a:pt x="402" y="1820"/>
                    <a:pt x="402" y="1356"/>
                  </a:cubicBezTo>
                  <a:lnTo>
                    <a:pt x="402" y="1098"/>
                  </a:lnTo>
                  <a:cubicBezTo>
                    <a:pt x="402" y="661"/>
                    <a:pt x="750" y="286"/>
                    <a:pt x="1187" y="268"/>
                  </a:cubicBezTo>
                  <a:cubicBezTo>
                    <a:pt x="1651" y="259"/>
                    <a:pt x="2034" y="625"/>
                    <a:pt x="2034" y="1089"/>
                  </a:cubicBezTo>
                  <a:close/>
                  <a:moveTo>
                    <a:pt x="0" y="1223"/>
                  </a:moveTo>
                  <a:cubicBezTo>
                    <a:pt x="0" y="1892"/>
                    <a:pt x="544" y="2445"/>
                    <a:pt x="1222" y="2445"/>
                  </a:cubicBezTo>
                  <a:cubicBezTo>
                    <a:pt x="1891" y="2445"/>
                    <a:pt x="2436" y="1892"/>
                    <a:pt x="2436" y="1223"/>
                  </a:cubicBezTo>
                  <a:cubicBezTo>
                    <a:pt x="2436" y="553"/>
                    <a:pt x="1891" y="0"/>
                    <a:pt x="1222" y="0"/>
                  </a:cubicBezTo>
                  <a:cubicBezTo>
                    <a:pt x="544" y="0"/>
                    <a:pt x="0" y="553"/>
                    <a:pt x="0" y="12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68" name="Google Shape;1268;g3116e125835_0_100"/>
          <p:cNvSpPr txBox="1"/>
          <p:nvPr/>
        </p:nvSpPr>
        <p:spPr>
          <a:xfrm>
            <a:off x="2778546" y="367765"/>
            <a:ext cx="3586907" cy="5727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chemeClr val="dk1"/>
              </a:buClr>
              <a:buSzPts val="2800"/>
              <a:buFont typeface="IBM Plex Sans Arabic"/>
              <a:buNone/>
            </a:pPr>
            <a:r>
              <a:rPr b="1" i="0" lang="en-GB" sz="2800" u="none" cap="none" strike="noStrike">
                <a:solidFill>
                  <a:srgbClr val="DA2B89"/>
                </a:solidFill>
                <a:latin typeface="IBM Plex Sans Arabic"/>
                <a:ea typeface="IBM Plex Sans Arabic"/>
                <a:cs typeface="IBM Plex Sans Arabic"/>
                <a:sym typeface="IBM Plex Sans Arabic"/>
              </a:rPr>
              <a:t>التقنيات المستخدمة</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24"/>
          <p:cNvSpPr txBox="1"/>
          <p:nvPr/>
        </p:nvSpPr>
        <p:spPr>
          <a:xfrm>
            <a:off x="6798817" y="1125563"/>
            <a:ext cx="1274100" cy="416649"/>
          </a:xfrm>
          <a:prstGeom prst="rect">
            <a:avLst/>
          </a:prstGeom>
          <a:noFill/>
          <a:ln>
            <a:noFill/>
          </a:ln>
        </p:spPr>
        <p:txBody>
          <a:bodyPr anchorCtr="0" anchor="t" bIns="91425" lIns="91425" spcFirstLastPara="1" rIns="91425" wrap="square" tIns="91425">
            <a:noAutofit/>
          </a:bodyPr>
          <a:lstStyle/>
          <a:p>
            <a:pPr indent="0" lvl="0" marL="0" marR="0" rtl="1" algn="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IBM Plex Sans Arabic"/>
                <a:ea typeface="IBM Plex Sans Arabic"/>
                <a:cs typeface="IBM Plex Sans Arabic"/>
                <a:sym typeface="IBM Plex Sans Arabic"/>
              </a:rPr>
              <a:t>الخطوات:</a:t>
            </a:r>
            <a:endParaRPr b="1" i="0" sz="1800" u="none" cap="none" strike="noStrike">
              <a:solidFill>
                <a:schemeClr val="dk1"/>
              </a:solidFill>
              <a:latin typeface="IBM Plex Sans Arabic"/>
              <a:ea typeface="IBM Plex Sans Arabic"/>
              <a:cs typeface="IBM Plex Sans Arabic"/>
              <a:sym typeface="IBM Plex Sans Arabic"/>
            </a:endParaRPr>
          </a:p>
        </p:txBody>
      </p:sp>
      <p:sp>
        <p:nvSpPr>
          <p:cNvPr id="1274" name="Google Shape;1274;p124"/>
          <p:cNvSpPr txBox="1"/>
          <p:nvPr/>
        </p:nvSpPr>
        <p:spPr>
          <a:xfrm>
            <a:off x="7381296" y="1713646"/>
            <a:ext cx="1387639" cy="1292207"/>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Prompt</a:t>
            </a:r>
            <a:r>
              <a:rPr b="0" i="0" lang="en-GB" sz="1400" u="none" cap="none" strike="noStrike">
                <a:solidFill>
                  <a:schemeClr val="dk1"/>
                </a:solidFill>
                <a:latin typeface="IBM Plex Sans Arabic"/>
                <a:ea typeface="IBM Plex Sans Arabic"/>
                <a:cs typeface="IBM Plex Sans Arabic"/>
                <a:sym typeface="IBM Plex Sans Arabic"/>
              </a:rPr>
              <a:t> </a:t>
            </a:r>
            <a:r>
              <a:rPr b="1" i="0" lang="en-GB" sz="1400" u="none" cap="none" strike="noStrike">
                <a:solidFill>
                  <a:schemeClr val="dk1"/>
                </a:solidFill>
                <a:latin typeface="IBM Plex Sans Arabic"/>
                <a:ea typeface="IBM Plex Sans Arabic"/>
                <a:cs typeface="IBM Plex Sans Arabic"/>
                <a:sym typeface="IBM Plex Sans Arabic"/>
              </a:rPr>
              <a:t>engineering</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 ALLAM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Using</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Watson IBM</a:t>
            </a:r>
            <a:r>
              <a:rPr b="0" i="0" lang="en-GB" sz="1400" u="none" cap="none" strike="noStrike">
                <a:solidFill>
                  <a:schemeClr val="dk1"/>
                </a:solidFill>
                <a:latin typeface="IBM Plex Sans Arabic"/>
                <a:ea typeface="IBM Plex Sans Arabic"/>
                <a:cs typeface="IBM Plex Sans Arabic"/>
                <a:sym typeface="IBM Plex Sans Arabic"/>
              </a:rPr>
              <a:t> </a:t>
            </a:r>
            <a:endParaRPr b="0" i="0" sz="1400" u="none" cap="none" strike="noStrike">
              <a:solidFill>
                <a:schemeClr val="dk1"/>
              </a:solidFill>
              <a:latin typeface="IBM Plex Sans Arabic"/>
              <a:ea typeface="IBM Plex Sans Arabic"/>
              <a:cs typeface="IBM Plex Sans Arabic"/>
              <a:sym typeface="IBM Plex Sans Arabic"/>
            </a:endParaRPr>
          </a:p>
        </p:txBody>
      </p:sp>
      <p:pic>
        <p:nvPicPr>
          <p:cNvPr descr="A blue and white text on a black background&#10;&#10;Description automatically generated" id="1275" name="Google Shape;1275;p124"/>
          <p:cNvPicPr preferRelativeResize="0"/>
          <p:nvPr/>
        </p:nvPicPr>
        <p:blipFill rotWithShape="1">
          <a:blip r:embed="rId3">
            <a:alphaModFix/>
          </a:blip>
          <a:srcRect b="0" l="0" r="0" t="0"/>
          <a:stretch/>
        </p:blipFill>
        <p:spPr>
          <a:xfrm>
            <a:off x="7869462" y="2824843"/>
            <a:ext cx="544627" cy="544627"/>
          </a:xfrm>
          <a:prstGeom prst="rect">
            <a:avLst/>
          </a:prstGeom>
          <a:noFill/>
          <a:ln>
            <a:noFill/>
          </a:ln>
        </p:spPr>
      </p:pic>
      <p:pic>
        <p:nvPicPr>
          <p:cNvPr descr="A blue and purple arrow&#10;&#10;Description automatically generated" id="1276" name="Google Shape;1276;p124"/>
          <p:cNvPicPr preferRelativeResize="0"/>
          <p:nvPr/>
        </p:nvPicPr>
        <p:blipFill rotWithShape="1">
          <a:blip r:embed="rId4">
            <a:alphaModFix/>
          </a:blip>
          <a:srcRect b="0" l="0" r="0" t="0"/>
          <a:stretch/>
        </p:blipFill>
        <p:spPr>
          <a:xfrm>
            <a:off x="6798817" y="2125742"/>
            <a:ext cx="582479" cy="582479"/>
          </a:xfrm>
          <a:prstGeom prst="rect">
            <a:avLst/>
          </a:prstGeom>
          <a:noFill/>
          <a:ln>
            <a:noFill/>
          </a:ln>
        </p:spPr>
      </p:pic>
      <p:sp>
        <p:nvSpPr>
          <p:cNvPr id="1277" name="Google Shape;1277;p124"/>
          <p:cNvSpPr txBox="1"/>
          <p:nvPr/>
        </p:nvSpPr>
        <p:spPr>
          <a:xfrm>
            <a:off x="5524717" y="1801007"/>
            <a:ext cx="1274100" cy="1204846"/>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تصميم واجهات التطبيق باستخدام</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Figma</a:t>
            </a:r>
            <a:endParaRPr b="1" i="0" sz="1400" u="none" cap="none" strike="noStrike">
              <a:solidFill>
                <a:schemeClr val="dk1"/>
              </a:solidFill>
              <a:latin typeface="IBM Plex Sans Arabic"/>
              <a:ea typeface="IBM Plex Sans Arabic"/>
              <a:cs typeface="IBM Plex Sans Arabic"/>
              <a:sym typeface="IBM Plex Sans Arabic"/>
            </a:endParaRPr>
          </a:p>
        </p:txBody>
      </p:sp>
      <p:sp>
        <p:nvSpPr>
          <p:cNvPr id="1278" name="Google Shape;1278;p124"/>
          <p:cNvSpPr/>
          <p:nvPr/>
        </p:nvSpPr>
        <p:spPr>
          <a:xfrm>
            <a:off x="8153082" y="1125563"/>
            <a:ext cx="395307" cy="384437"/>
          </a:xfrm>
          <a:prstGeom prst="ellipse">
            <a:avLst/>
          </a:prstGeom>
          <a:gradFill>
            <a:gsLst>
              <a:gs pos="0">
                <a:srgbClr val="8134EC">
                  <a:alpha val="49411"/>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79" name="Google Shape;1279;p124"/>
          <p:cNvGrpSpPr/>
          <p:nvPr/>
        </p:nvGrpSpPr>
        <p:grpSpPr>
          <a:xfrm>
            <a:off x="8220237" y="1214616"/>
            <a:ext cx="270619" cy="192563"/>
            <a:chOff x="4685988" y="2187438"/>
            <a:chExt cx="487555" cy="402270"/>
          </a:xfrm>
        </p:grpSpPr>
        <p:sp>
          <p:nvSpPr>
            <p:cNvPr id="1280" name="Google Shape;1280;p124"/>
            <p:cNvSpPr/>
            <p:nvPr/>
          </p:nvSpPr>
          <p:spPr>
            <a:xfrm>
              <a:off x="4685988" y="2532846"/>
              <a:ext cx="487555" cy="56862"/>
            </a:xfrm>
            <a:custGeom>
              <a:rect b="b" l="l" r="r" t="t"/>
              <a:pathLst>
                <a:path extrusionOk="0" h="536" w="4596">
                  <a:moveTo>
                    <a:pt x="1" y="1"/>
                  </a:moveTo>
                  <a:lnTo>
                    <a:pt x="4595" y="1"/>
                  </a:lnTo>
                  <a:lnTo>
                    <a:pt x="4595" y="536"/>
                  </a:lnTo>
                  <a:lnTo>
                    <a:pt x="1" y="536"/>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124"/>
            <p:cNvSpPr/>
            <p:nvPr/>
          </p:nvSpPr>
          <p:spPr>
            <a:xfrm>
              <a:off x="4714419" y="2216717"/>
              <a:ext cx="430695" cy="286854"/>
            </a:xfrm>
            <a:custGeom>
              <a:rect b="b" l="l" r="r" t="t"/>
              <a:pathLst>
                <a:path extrusionOk="0" h="2704" w="4060">
                  <a:moveTo>
                    <a:pt x="4059" y="2704"/>
                  </a:moveTo>
                  <a:lnTo>
                    <a:pt x="4059" y="1"/>
                  </a:lnTo>
                  <a:lnTo>
                    <a:pt x="3176" y="1"/>
                  </a:lnTo>
                  <a:cubicBezTo>
                    <a:pt x="3399" y="269"/>
                    <a:pt x="3524" y="616"/>
                    <a:pt x="3515" y="991"/>
                  </a:cubicBezTo>
                  <a:cubicBezTo>
                    <a:pt x="3497" y="1776"/>
                    <a:pt x="2864" y="2419"/>
                    <a:pt x="2070" y="2436"/>
                  </a:cubicBezTo>
                  <a:cubicBezTo>
                    <a:pt x="1231" y="2463"/>
                    <a:pt x="545" y="1785"/>
                    <a:pt x="545" y="947"/>
                  </a:cubicBezTo>
                  <a:cubicBezTo>
                    <a:pt x="545" y="590"/>
                    <a:pt x="669" y="260"/>
                    <a:pt x="884" y="1"/>
                  </a:cubicBezTo>
                  <a:lnTo>
                    <a:pt x="0" y="1"/>
                  </a:lnTo>
                  <a:lnTo>
                    <a:pt x="0" y="2704"/>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124"/>
            <p:cNvSpPr/>
            <p:nvPr/>
          </p:nvSpPr>
          <p:spPr>
            <a:xfrm>
              <a:off x="4871528" y="2246102"/>
              <a:ext cx="43600" cy="141093"/>
            </a:xfrm>
            <a:custGeom>
              <a:rect b="b" l="l" r="r" t="t"/>
              <a:pathLst>
                <a:path extrusionOk="0" h="1330" w="411">
                  <a:moveTo>
                    <a:pt x="411" y="0"/>
                  </a:moveTo>
                  <a:cubicBezTo>
                    <a:pt x="179" y="63"/>
                    <a:pt x="0" y="277"/>
                    <a:pt x="0" y="536"/>
                  </a:cubicBezTo>
                  <a:lnTo>
                    <a:pt x="0" y="803"/>
                  </a:lnTo>
                  <a:cubicBezTo>
                    <a:pt x="0" y="1062"/>
                    <a:pt x="179" y="1276"/>
                    <a:pt x="411" y="133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124"/>
            <p:cNvSpPr/>
            <p:nvPr/>
          </p:nvSpPr>
          <p:spPr>
            <a:xfrm>
              <a:off x="4944407" y="2246102"/>
              <a:ext cx="43600" cy="141093"/>
            </a:xfrm>
            <a:custGeom>
              <a:rect b="b" l="l" r="r" t="t"/>
              <a:pathLst>
                <a:path extrusionOk="0" h="1330" w="411">
                  <a:moveTo>
                    <a:pt x="0" y="0"/>
                  </a:moveTo>
                  <a:lnTo>
                    <a:pt x="0" y="1330"/>
                  </a:lnTo>
                  <a:cubicBezTo>
                    <a:pt x="232" y="1276"/>
                    <a:pt x="411" y="1062"/>
                    <a:pt x="411" y="803"/>
                  </a:cubicBezTo>
                  <a:lnTo>
                    <a:pt x="411" y="536"/>
                  </a:lnTo>
                  <a:cubicBezTo>
                    <a:pt x="411" y="277"/>
                    <a:pt x="232"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124"/>
            <p:cNvSpPr/>
            <p:nvPr/>
          </p:nvSpPr>
          <p:spPr>
            <a:xfrm>
              <a:off x="4800558" y="2187438"/>
              <a:ext cx="258417" cy="259378"/>
            </a:xfrm>
            <a:custGeom>
              <a:rect b="b" l="l" r="r" t="t"/>
              <a:pathLst>
                <a:path extrusionOk="0" h="2445" w="2436">
                  <a:moveTo>
                    <a:pt x="2034" y="1089"/>
                  </a:moveTo>
                  <a:lnTo>
                    <a:pt x="2034" y="1347"/>
                  </a:lnTo>
                  <a:cubicBezTo>
                    <a:pt x="2034" y="1785"/>
                    <a:pt x="1686" y="2159"/>
                    <a:pt x="1249" y="2168"/>
                  </a:cubicBezTo>
                  <a:cubicBezTo>
                    <a:pt x="785" y="2186"/>
                    <a:pt x="402" y="1820"/>
                    <a:pt x="402" y="1356"/>
                  </a:cubicBezTo>
                  <a:lnTo>
                    <a:pt x="402" y="1098"/>
                  </a:lnTo>
                  <a:cubicBezTo>
                    <a:pt x="402" y="661"/>
                    <a:pt x="750" y="286"/>
                    <a:pt x="1187" y="268"/>
                  </a:cubicBezTo>
                  <a:cubicBezTo>
                    <a:pt x="1651" y="259"/>
                    <a:pt x="2034" y="625"/>
                    <a:pt x="2034" y="1089"/>
                  </a:cubicBezTo>
                  <a:close/>
                  <a:moveTo>
                    <a:pt x="0" y="1223"/>
                  </a:moveTo>
                  <a:cubicBezTo>
                    <a:pt x="0" y="1892"/>
                    <a:pt x="544" y="2445"/>
                    <a:pt x="1222" y="2445"/>
                  </a:cubicBezTo>
                  <a:cubicBezTo>
                    <a:pt x="1891" y="2445"/>
                    <a:pt x="2436" y="1892"/>
                    <a:pt x="2436" y="1223"/>
                  </a:cubicBezTo>
                  <a:cubicBezTo>
                    <a:pt x="2436" y="553"/>
                    <a:pt x="1891" y="0"/>
                    <a:pt x="1222" y="0"/>
                  </a:cubicBezTo>
                  <a:cubicBezTo>
                    <a:pt x="544" y="0"/>
                    <a:pt x="0" y="553"/>
                    <a:pt x="0" y="12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A colorful circle shapes on a black background&#10;&#10;Description automatically generated" id="1285" name="Google Shape;1285;p124"/>
          <p:cNvPicPr preferRelativeResize="0"/>
          <p:nvPr/>
        </p:nvPicPr>
        <p:blipFill rotWithShape="1">
          <a:blip r:embed="rId5">
            <a:alphaModFix/>
          </a:blip>
          <a:srcRect b="0" l="0" r="0" t="0"/>
          <a:stretch/>
        </p:blipFill>
        <p:spPr>
          <a:xfrm>
            <a:off x="6016018" y="3005853"/>
            <a:ext cx="331710" cy="331710"/>
          </a:xfrm>
          <a:prstGeom prst="rect">
            <a:avLst/>
          </a:prstGeom>
          <a:noFill/>
          <a:ln>
            <a:noFill/>
          </a:ln>
        </p:spPr>
      </p:pic>
      <p:sp>
        <p:nvSpPr>
          <p:cNvPr id="1286" name="Google Shape;1286;p124"/>
          <p:cNvSpPr txBox="1"/>
          <p:nvPr/>
        </p:nvSpPr>
        <p:spPr>
          <a:xfrm>
            <a:off x="2778546" y="367765"/>
            <a:ext cx="3586907" cy="5727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chemeClr val="dk1"/>
              </a:buClr>
              <a:buSzPts val="2800"/>
              <a:buFont typeface="IBM Plex Sans Arabic"/>
              <a:buNone/>
            </a:pPr>
            <a:r>
              <a:rPr b="1" i="0" lang="en-GB" sz="2800" u="none" cap="none" strike="noStrike">
                <a:solidFill>
                  <a:srgbClr val="DA2B89"/>
                </a:solidFill>
                <a:latin typeface="IBM Plex Sans Arabic"/>
                <a:ea typeface="IBM Plex Sans Arabic"/>
                <a:cs typeface="IBM Plex Sans Arabic"/>
                <a:sym typeface="IBM Plex Sans Arabic"/>
              </a:rPr>
              <a:t>التقنيات المستخدمة</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grpSp>
        <p:nvGrpSpPr>
          <p:cNvPr id="961" name="Google Shape;961;p3"/>
          <p:cNvGrpSpPr/>
          <p:nvPr/>
        </p:nvGrpSpPr>
        <p:grpSpPr>
          <a:xfrm>
            <a:off x="5785339" y="569503"/>
            <a:ext cx="3888195" cy="4014258"/>
            <a:chOff x="5484914" y="476040"/>
            <a:chExt cx="3888195" cy="4014258"/>
          </a:xfrm>
        </p:grpSpPr>
        <p:sp>
          <p:nvSpPr>
            <p:cNvPr id="962" name="Google Shape;962;p3"/>
            <p:cNvSpPr/>
            <p:nvPr/>
          </p:nvSpPr>
          <p:spPr>
            <a:xfrm>
              <a:off x="5728780" y="224051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3"/>
            <p:cNvSpPr/>
            <p:nvPr/>
          </p:nvSpPr>
          <p:spPr>
            <a:xfrm>
              <a:off x="6197561" y="336697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3"/>
            <p:cNvSpPr/>
            <p:nvPr/>
          </p:nvSpPr>
          <p:spPr>
            <a:xfrm>
              <a:off x="5531598" y="106637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3"/>
            <p:cNvSpPr/>
            <p:nvPr/>
          </p:nvSpPr>
          <p:spPr>
            <a:xfrm>
              <a:off x="8080630" y="280616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6" name="Google Shape;966;p3"/>
            <p:cNvGrpSpPr/>
            <p:nvPr/>
          </p:nvGrpSpPr>
          <p:grpSpPr>
            <a:xfrm flipH="1" rot="2902359">
              <a:off x="5650812" y="1462582"/>
              <a:ext cx="3556398" cy="2041175"/>
              <a:chOff x="503897" y="1034192"/>
              <a:chExt cx="3556308" cy="2041124"/>
            </a:xfrm>
          </p:grpSpPr>
          <p:sp>
            <p:nvSpPr>
              <p:cNvPr id="967" name="Google Shape;967;p3"/>
              <p:cNvSpPr/>
              <p:nvPr/>
            </p:nvSpPr>
            <p:spPr>
              <a:xfrm>
                <a:off x="2019338" y="1034192"/>
                <a:ext cx="2040867" cy="204112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B47FFF">
                      <a:alpha val="49019"/>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3"/>
              <p:cNvSpPr/>
              <p:nvPr/>
            </p:nvSpPr>
            <p:spPr>
              <a:xfrm>
                <a:off x="503897" y="2053971"/>
                <a:ext cx="2497728" cy="956928"/>
              </a:xfrm>
              <a:custGeom>
                <a:rect b="b" l="l" r="r" t="t"/>
                <a:pathLst>
                  <a:path extrusionOk="0" h="7308" w="19075">
                    <a:moveTo>
                      <a:pt x="9841" y="1"/>
                    </a:moveTo>
                    <a:cubicBezTo>
                      <a:pt x="9198" y="90"/>
                      <a:pt x="4113" y="2570"/>
                      <a:pt x="4113" y="2570"/>
                    </a:cubicBezTo>
                    <a:lnTo>
                      <a:pt x="4113" y="2570"/>
                    </a:lnTo>
                    <a:cubicBezTo>
                      <a:pt x="2909" y="2971"/>
                      <a:pt x="2775" y="2873"/>
                      <a:pt x="1473" y="3150"/>
                    </a:cubicBezTo>
                    <a:lnTo>
                      <a:pt x="1473" y="3150"/>
                    </a:lnTo>
                    <a:cubicBezTo>
                      <a:pt x="1" y="3471"/>
                      <a:pt x="1901" y="7031"/>
                      <a:pt x="1901" y="7031"/>
                    </a:cubicBezTo>
                    <a:lnTo>
                      <a:pt x="1901" y="7031"/>
                    </a:lnTo>
                    <a:cubicBezTo>
                      <a:pt x="3489" y="6014"/>
                      <a:pt x="4738" y="6317"/>
                      <a:pt x="4738" y="6317"/>
                    </a:cubicBezTo>
                    <a:lnTo>
                      <a:pt x="4738" y="6317"/>
                    </a:lnTo>
                    <a:cubicBezTo>
                      <a:pt x="7503" y="7307"/>
                      <a:pt x="9573" y="6460"/>
                      <a:pt x="9573" y="6460"/>
                    </a:cubicBezTo>
                    <a:lnTo>
                      <a:pt x="9573" y="6460"/>
                    </a:lnTo>
                    <a:cubicBezTo>
                      <a:pt x="9573" y="6460"/>
                      <a:pt x="11268" y="6326"/>
                      <a:pt x="11928" y="6254"/>
                    </a:cubicBezTo>
                    <a:lnTo>
                      <a:pt x="11928" y="6254"/>
                    </a:lnTo>
                    <a:cubicBezTo>
                      <a:pt x="12151" y="6237"/>
                      <a:pt x="12455" y="6263"/>
                      <a:pt x="12811" y="6299"/>
                    </a:cubicBezTo>
                    <a:lnTo>
                      <a:pt x="12811" y="6299"/>
                    </a:lnTo>
                    <a:cubicBezTo>
                      <a:pt x="13498" y="6353"/>
                      <a:pt x="14346" y="6415"/>
                      <a:pt x="15069" y="6085"/>
                    </a:cubicBezTo>
                    <a:lnTo>
                      <a:pt x="15069" y="6085"/>
                    </a:lnTo>
                    <a:cubicBezTo>
                      <a:pt x="15077" y="6076"/>
                      <a:pt x="15077" y="6076"/>
                      <a:pt x="15086" y="6076"/>
                    </a:cubicBezTo>
                    <a:lnTo>
                      <a:pt x="15086" y="6076"/>
                    </a:lnTo>
                    <a:cubicBezTo>
                      <a:pt x="15122" y="6058"/>
                      <a:pt x="15158" y="6040"/>
                      <a:pt x="15184" y="6014"/>
                    </a:cubicBezTo>
                    <a:lnTo>
                      <a:pt x="15184" y="6014"/>
                    </a:lnTo>
                    <a:cubicBezTo>
                      <a:pt x="15577" y="5960"/>
                      <a:pt x="15568" y="5532"/>
                      <a:pt x="15497" y="5291"/>
                    </a:cubicBezTo>
                    <a:lnTo>
                      <a:pt x="15497" y="5291"/>
                    </a:lnTo>
                    <a:cubicBezTo>
                      <a:pt x="15461" y="5166"/>
                      <a:pt x="15283" y="5050"/>
                      <a:pt x="15158" y="4988"/>
                    </a:cubicBezTo>
                    <a:lnTo>
                      <a:pt x="15158" y="4988"/>
                    </a:lnTo>
                    <a:cubicBezTo>
                      <a:pt x="15149" y="4988"/>
                      <a:pt x="15149" y="4988"/>
                      <a:pt x="15149" y="4988"/>
                    </a:cubicBezTo>
                    <a:lnTo>
                      <a:pt x="15149" y="4988"/>
                    </a:lnTo>
                    <a:cubicBezTo>
                      <a:pt x="14783" y="4604"/>
                      <a:pt x="13650" y="4524"/>
                      <a:pt x="13088" y="4506"/>
                    </a:cubicBezTo>
                    <a:lnTo>
                      <a:pt x="13088" y="4506"/>
                    </a:lnTo>
                    <a:cubicBezTo>
                      <a:pt x="12901" y="4506"/>
                      <a:pt x="12776" y="4506"/>
                      <a:pt x="12776" y="4506"/>
                    </a:cubicBezTo>
                    <a:lnTo>
                      <a:pt x="12776" y="4506"/>
                    </a:lnTo>
                    <a:cubicBezTo>
                      <a:pt x="10153" y="4658"/>
                      <a:pt x="10215" y="4417"/>
                      <a:pt x="10215" y="4417"/>
                    </a:cubicBezTo>
                    <a:lnTo>
                      <a:pt x="10215" y="4417"/>
                    </a:lnTo>
                    <a:cubicBezTo>
                      <a:pt x="10421" y="4176"/>
                      <a:pt x="10153" y="3641"/>
                      <a:pt x="10153" y="3641"/>
                    </a:cubicBezTo>
                    <a:lnTo>
                      <a:pt x="10153" y="3641"/>
                    </a:lnTo>
                    <a:cubicBezTo>
                      <a:pt x="10189" y="3623"/>
                      <a:pt x="10251" y="3560"/>
                      <a:pt x="10251" y="3560"/>
                    </a:cubicBezTo>
                    <a:lnTo>
                      <a:pt x="10251" y="3560"/>
                    </a:lnTo>
                    <a:cubicBezTo>
                      <a:pt x="10572" y="3712"/>
                      <a:pt x="10831" y="3596"/>
                      <a:pt x="11001" y="3462"/>
                    </a:cubicBezTo>
                    <a:lnTo>
                      <a:pt x="11001" y="3462"/>
                    </a:lnTo>
                    <a:cubicBezTo>
                      <a:pt x="11152" y="3328"/>
                      <a:pt x="11232" y="3177"/>
                      <a:pt x="11232" y="3177"/>
                    </a:cubicBezTo>
                    <a:lnTo>
                      <a:pt x="11232" y="3177"/>
                    </a:lnTo>
                    <a:cubicBezTo>
                      <a:pt x="11830" y="3284"/>
                      <a:pt x="12580" y="1954"/>
                      <a:pt x="12580" y="1954"/>
                    </a:cubicBezTo>
                    <a:lnTo>
                      <a:pt x="12580" y="1954"/>
                    </a:lnTo>
                    <a:cubicBezTo>
                      <a:pt x="13525" y="2008"/>
                      <a:pt x="14382" y="1491"/>
                      <a:pt x="14382" y="1491"/>
                    </a:cubicBezTo>
                    <a:lnTo>
                      <a:pt x="14382" y="1491"/>
                    </a:lnTo>
                    <a:cubicBezTo>
                      <a:pt x="14542" y="1660"/>
                      <a:pt x="14926" y="1696"/>
                      <a:pt x="15149" y="1687"/>
                    </a:cubicBezTo>
                    <a:lnTo>
                      <a:pt x="15149" y="1687"/>
                    </a:lnTo>
                    <a:cubicBezTo>
                      <a:pt x="15247" y="1696"/>
                      <a:pt x="15318" y="1687"/>
                      <a:pt x="15318" y="1687"/>
                    </a:cubicBezTo>
                    <a:lnTo>
                      <a:pt x="15318" y="1687"/>
                    </a:lnTo>
                    <a:cubicBezTo>
                      <a:pt x="15318" y="1687"/>
                      <a:pt x="17495" y="1901"/>
                      <a:pt x="17968" y="1910"/>
                    </a:cubicBezTo>
                    <a:lnTo>
                      <a:pt x="17968" y="1910"/>
                    </a:lnTo>
                    <a:cubicBezTo>
                      <a:pt x="18780" y="1919"/>
                      <a:pt x="19074" y="1152"/>
                      <a:pt x="19074" y="1152"/>
                    </a:cubicBezTo>
                    <a:lnTo>
                      <a:pt x="19074" y="1152"/>
                    </a:lnTo>
                    <a:lnTo>
                      <a:pt x="17807" y="866"/>
                    </a:lnTo>
                    <a:cubicBezTo>
                      <a:pt x="17807" y="866"/>
                      <a:pt x="15506" y="411"/>
                      <a:pt x="15211" y="331"/>
                    </a:cubicBezTo>
                    <a:lnTo>
                      <a:pt x="15211" y="331"/>
                    </a:lnTo>
                    <a:cubicBezTo>
                      <a:pt x="14926" y="251"/>
                      <a:pt x="14283" y="45"/>
                      <a:pt x="13909" y="126"/>
                    </a:cubicBezTo>
                    <a:lnTo>
                      <a:pt x="13909" y="126"/>
                    </a:lnTo>
                    <a:cubicBezTo>
                      <a:pt x="13543" y="215"/>
                      <a:pt x="11108" y="224"/>
                      <a:pt x="11108" y="224"/>
                    </a:cubicBezTo>
                    <a:lnTo>
                      <a:pt x="11108" y="224"/>
                    </a:lnTo>
                    <a:cubicBezTo>
                      <a:pt x="10483" y="10"/>
                      <a:pt x="9921" y="1"/>
                      <a:pt x="9850" y="1"/>
                    </a:cubicBezTo>
                    <a:lnTo>
                      <a:pt x="9850" y="1"/>
                    </a:lnTo>
                    <a:cubicBezTo>
                      <a:pt x="9841" y="1"/>
                      <a:pt x="9841" y="1"/>
                      <a:pt x="9841" y="1"/>
                    </a:cubicBezTo>
                  </a:path>
                </a:pathLst>
              </a:custGeom>
              <a:gradFill>
                <a:gsLst>
                  <a:gs pos="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3"/>
              <p:cNvSpPr/>
              <p:nvPr/>
            </p:nvSpPr>
            <p:spPr>
              <a:xfrm>
                <a:off x="1944292" y="2249081"/>
                <a:ext cx="955618" cy="709185"/>
              </a:xfrm>
              <a:custGeom>
                <a:rect b="b" l="l" r="r" t="t"/>
                <a:pathLst>
                  <a:path extrusionOk="0" h="5416" w="7298">
                    <a:moveTo>
                      <a:pt x="1580" y="464"/>
                    </a:moveTo>
                    <a:cubicBezTo>
                      <a:pt x="1580" y="464"/>
                      <a:pt x="830" y="1794"/>
                      <a:pt x="232" y="1687"/>
                    </a:cubicBezTo>
                    <a:lnTo>
                      <a:pt x="232" y="1687"/>
                    </a:lnTo>
                    <a:cubicBezTo>
                      <a:pt x="232" y="1687"/>
                      <a:pt x="152" y="1838"/>
                      <a:pt x="1" y="1972"/>
                    </a:cubicBezTo>
                    <a:lnTo>
                      <a:pt x="1" y="1972"/>
                    </a:lnTo>
                    <a:cubicBezTo>
                      <a:pt x="286" y="2240"/>
                      <a:pt x="1357" y="2374"/>
                      <a:pt x="1357" y="2374"/>
                    </a:cubicBezTo>
                    <a:lnTo>
                      <a:pt x="1357" y="2374"/>
                    </a:lnTo>
                    <a:cubicBezTo>
                      <a:pt x="1410" y="2570"/>
                      <a:pt x="1713" y="2793"/>
                      <a:pt x="2088" y="3016"/>
                    </a:cubicBezTo>
                    <a:lnTo>
                      <a:pt x="2088" y="3016"/>
                    </a:lnTo>
                    <a:cubicBezTo>
                      <a:pt x="2650" y="3034"/>
                      <a:pt x="3783" y="3114"/>
                      <a:pt x="4149" y="3498"/>
                    </a:cubicBezTo>
                    <a:lnTo>
                      <a:pt x="4149" y="3498"/>
                    </a:lnTo>
                    <a:cubicBezTo>
                      <a:pt x="4149" y="3498"/>
                      <a:pt x="4149" y="3498"/>
                      <a:pt x="4158" y="3498"/>
                    </a:cubicBezTo>
                    <a:lnTo>
                      <a:pt x="4158" y="3498"/>
                    </a:lnTo>
                    <a:cubicBezTo>
                      <a:pt x="4283" y="3560"/>
                      <a:pt x="4461" y="3676"/>
                      <a:pt x="4497" y="3801"/>
                    </a:cubicBezTo>
                    <a:lnTo>
                      <a:pt x="4497" y="3801"/>
                    </a:lnTo>
                    <a:cubicBezTo>
                      <a:pt x="4568" y="4042"/>
                      <a:pt x="4577" y="4470"/>
                      <a:pt x="4184" y="4524"/>
                    </a:cubicBezTo>
                    <a:lnTo>
                      <a:pt x="4184" y="4524"/>
                    </a:lnTo>
                    <a:cubicBezTo>
                      <a:pt x="4158" y="4550"/>
                      <a:pt x="4122" y="4568"/>
                      <a:pt x="4086" y="4586"/>
                    </a:cubicBezTo>
                    <a:lnTo>
                      <a:pt x="4086" y="4586"/>
                    </a:lnTo>
                    <a:cubicBezTo>
                      <a:pt x="4077" y="4586"/>
                      <a:pt x="4077" y="4586"/>
                      <a:pt x="4069" y="4595"/>
                    </a:cubicBezTo>
                    <a:lnTo>
                      <a:pt x="4069" y="4595"/>
                    </a:lnTo>
                    <a:cubicBezTo>
                      <a:pt x="4363" y="5059"/>
                      <a:pt x="4693" y="5416"/>
                      <a:pt x="5005" y="5291"/>
                    </a:cubicBezTo>
                    <a:lnTo>
                      <a:pt x="5005" y="5291"/>
                    </a:lnTo>
                    <a:cubicBezTo>
                      <a:pt x="5416" y="5130"/>
                      <a:pt x="5023" y="4336"/>
                      <a:pt x="5023" y="4336"/>
                    </a:cubicBezTo>
                    <a:lnTo>
                      <a:pt x="5023" y="4336"/>
                    </a:lnTo>
                    <a:lnTo>
                      <a:pt x="3837" y="2052"/>
                    </a:lnTo>
                    <a:lnTo>
                      <a:pt x="3221" y="1365"/>
                    </a:lnTo>
                    <a:lnTo>
                      <a:pt x="3346" y="1321"/>
                    </a:lnTo>
                    <a:cubicBezTo>
                      <a:pt x="3480" y="1571"/>
                      <a:pt x="4390" y="2374"/>
                      <a:pt x="4827" y="2588"/>
                    </a:cubicBezTo>
                    <a:lnTo>
                      <a:pt x="4827" y="2588"/>
                    </a:lnTo>
                    <a:cubicBezTo>
                      <a:pt x="5603" y="3462"/>
                      <a:pt x="6317" y="4185"/>
                      <a:pt x="6807" y="4024"/>
                    </a:cubicBezTo>
                    <a:lnTo>
                      <a:pt x="6807" y="4024"/>
                    </a:lnTo>
                    <a:cubicBezTo>
                      <a:pt x="7298" y="3863"/>
                      <a:pt x="6673" y="2953"/>
                      <a:pt x="6673" y="2953"/>
                    </a:cubicBezTo>
                    <a:lnTo>
                      <a:pt x="6673" y="2953"/>
                    </a:lnTo>
                    <a:lnTo>
                      <a:pt x="5665" y="1589"/>
                    </a:lnTo>
                    <a:lnTo>
                      <a:pt x="4149" y="197"/>
                    </a:lnTo>
                    <a:cubicBezTo>
                      <a:pt x="3926" y="206"/>
                      <a:pt x="3542" y="170"/>
                      <a:pt x="3382" y="1"/>
                    </a:cubicBezTo>
                    <a:lnTo>
                      <a:pt x="3382" y="1"/>
                    </a:lnTo>
                    <a:cubicBezTo>
                      <a:pt x="3382" y="1"/>
                      <a:pt x="2525" y="518"/>
                      <a:pt x="1580" y="464"/>
                    </a:cubicBezTo>
                  </a:path>
                </a:pathLst>
              </a:custGeom>
              <a:gradFill>
                <a:gsLst>
                  <a:gs pos="0">
                    <a:schemeClr val="accent1"/>
                  </a:gs>
                  <a:gs pos="100000">
                    <a:schemeClr val="dk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3"/>
              <p:cNvSpPr/>
              <p:nvPr/>
            </p:nvSpPr>
            <p:spPr>
              <a:xfrm>
                <a:off x="2522549" y="1786447"/>
                <a:ext cx="896049" cy="896151"/>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49019"/>
                    </a:srgbClr>
                  </a:gs>
                  <a:gs pos="6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1" name="Google Shape;971;p3"/>
            <p:cNvSpPr/>
            <p:nvPr/>
          </p:nvSpPr>
          <p:spPr>
            <a:xfrm>
              <a:off x="6149503" y="47604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3"/>
            <p:cNvSpPr/>
            <p:nvPr/>
          </p:nvSpPr>
          <p:spPr>
            <a:xfrm>
              <a:off x="8151030" y="1701868"/>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3"/>
            <p:cNvSpPr/>
            <p:nvPr/>
          </p:nvSpPr>
          <p:spPr>
            <a:xfrm>
              <a:off x="7824023" y="739328"/>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4" name="Google Shape;974;p3"/>
          <p:cNvSpPr txBox="1"/>
          <p:nvPr>
            <p:ph type="title"/>
          </p:nvPr>
        </p:nvSpPr>
        <p:spPr>
          <a:xfrm>
            <a:off x="1451975" y="1084200"/>
            <a:ext cx="4460400" cy="536400"/>
          </a:xfrm>
          <a:prstGeom prst="rect">
            <a:avLst/>
          </a:prstGeom>
          <a:noFill/>
          <a:ln>
            <a:noFill/>
          </a:ln>
        </p:spPr>
        <p:txBody>
          <a:bodyPr anchorCtr="0" anchor="b" bIns="91425" lIns="91425" spcFirstLastPara="1" rIns="91425" wrap="square" tIns="91425">
            <a:noAutofit/>
          </a:bodyPr>
          <a:lstStyle/>
          <a:p>
            <a:pPr indent="0" lvl="0" marL="0" rtl="1" algn="r">
              <a:lnSpc>
                <a:spcPct val="100000"/>
              </a:lnSpc>
              <a:spcBef>
                <a:spcPts val="0"/>
              </a:spcBef>
              <a:spcAft>
                <a:spcPts val="0"/>
              </a:spcAft>
              <a:buSzPts val="2800"/>
              <a:buNone/>
            </a:pPr>
            <a:r>
              <a:rPr b="1" lang="en-GB" sz="3200">
                <a:solidFill>
                  <a:srgbClr val="DA2B89"/>
                </a:solidFill>
                <a:latin typeface="IBM Plex Sans Arabic"/>
                <a:ea typeface="IBM Plex Sans Arabic"/>
                <a:cs typeface="IBM Plex Sans Arabic"/>
                <a:sym typeface="IBM Plex Sans Arabic"/>
              </a:rPr>
              <a:t>المحتويات:</a:t>
            </a:r>
            <a:endParaRPr b="1" sz="3200">
              <a:solidFill>
                <a:srgbClr val="DA2B89"/>
              </a:solidFill>
              <a:latin typeface="IBM Plex Sans Arabic"/>
              <a:ea typeface="IBM Plex Sans Arabic"/>
              <a:cs typeface="IBM Plex Sans Arabic"/>
              <a:sym typeface="IBM Plex Sans Arabic"/>
            </a:endParaRPr>
          </a:p>
        </p:txBody>
      </p:sp>
      <p:sp>
        <p:nvSpPr>
          <p:cNvPr id="975" name="Google Shape;975;p3"/>
          <p:cNvSpPr txBox="1"/>
          <p:nvPr/>
        </p:nvSpPr>
        <p:spPr>
          <a:xfrm>
            <a:off x="4255145" y="1892239"/>
            <a:ext cx="1282200" cy="289800"/>
          </a:xfrm>
          <a:prstGeom prst="rect">
            <a:avLst/>
          </a:prstGeom>
          <a:noFill/>
          <a:ln>
            <a:noFill/>
          </a:ln>
        </p:spPr>
        <p:txBody>
          <a:bodyPr anchorCtr="0" anchor="b" bIns="91425" lIns="91425" spcFirstLastPara="1" rIns="91425" wrap="square" tIns="91425">
            <a:noAutofit/>
          </a:bodyPr>
          <a:lstStyle/>
          <a:p>
            <a:pPr indent="0" lvl="0" marL="0" marR="0" rtl="1" algn="r">
              <a:lnSpc>
                <a:spcPct val="100000"/>
              </a:lnSpc>
              <a:spcBef>
                <a:spcPts val="0"/>
              </a:spcBef>
              <a:spcAft>
                <a:spcPts val="0"/>
              </a:spcAft>
              <a:buNone/>
            </a:pPr>
            <a:r>
              <a:rPr b="0" i="0" lang="en-GB" sz="1600" u="none" cap="none" strike="noStrike">
                <a:solidFill>
                  <a:schemeClr val="dk1"/>
                </a:solidFill>
                <a:latin typeface="IBM Plex Sans Arabic"/>
                <a:ea typeface="IBM Plex Sans Arabic"/>
                <a:cs typeface="IBM Plex Sans Arabic"/>
                <a:sym typeface="IBM Plex Sans Arabic"/>
              </a:rPr>
              <a:t>المشكلة وحلها</a:t>
            </a:r>
            <a:endParaRPr b="0" i="0" sz="1600" u="none" cap="none" strike="noStrike">
              <a:solidFill>
                <a:schemeClr val="dk1"/>
              </a:solidFill>
              <a:latin typeface="IBM Plex Sans Arabic"/>
              <a:ea typeface="IBM Plex Sans Arabic"/>
              <a:cs typeface="IBM Plex Sans Arabic"/>
              <a:sym typeface="IBM Plex Sans Arabic"/>
            </a:endParaRPr>
          </a:p>
        </p:txBody>
      </p:sp>
      <p:sp>
        <p:nvSpPr>
          <p:cNvPr id="976" name="Google Shape;976;p3"/>
          <p:cNvSpPr/>
          <p:nvPr/>
        </p:nvSpPr>
        <p:spPr>
          <a:xfrm>
            <a:off x="5622580" y="1828800"/>
            <a:ext cx="289800" cy="289800"/>
          </a:xfrm>
          <a:prstGeom prst="roundRect">
            <a:avLst>
              <a:gd fmla="val 18808" name="adj"/>
            </a:avLst>
          </a:prstGeom>
          <a:solidFill>
            <a:srgbClr val="DA2B89"/>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90"/>
              <a:buFont typeface="Arial"/>
              <a:buNone/>
            </a:pPr>
            <a:r>
              <a:rPr b="1" i="0" lang="en-GB" sz="1300" u="none" cap="none" strike="noStrike">
                <a:solidFill>
                  <a:schemeClr val="dk1"/>
                </a:solidFill>
                <a:latin typeface="IBM Plex Sans Arabic"/>
                <a:ea typeface="IBM Plex Sans Arabic"/>
                <a:cs typeface="IBM Plex Sans Arabic"/>
                <a:sym typeface="IBM Plex Sans Arabic"/>
              </a:rPr>
              <a:t>01</a:t>
            </a:r>
            <a:endParaRPr b="1" i="0" sz="1300" u="none" cap="none" strike="noStrike">
              <a:solidFill>
                <a:schemeClr val="dk1"/>
              </a:solidFill>
              <a:latin typeface="IBM Plex Sans Arabic"/>
              <a:ea typeface="IBM Plex Sans Arabic"/>
              <a:cs typeface="IBM Plex Sans Arabic"/>
              <a:sym typeface="IBM Plex Sans Arabic"/>
            </a:endParaRPr>
          </a:p>
        </p:txBody>
      </p:sp>
      <p:sp>
        <p:nvSpPr>
          <p:cNvPr id="977" name="Google Shape;977;p3"/>
          <p:cNvSpPr txBox="1"/>
          <p:nvPr/>
        </p:nvSpPr>
        <p:spPr>
          <a:xfrm>
            <a:off x="4308586" y="2435307"/>
            <a:ext cx="1282200" cy="289800"/>
          </a:xfrm>
          <a:prstGeom prst="rect">
            <a:avLst/>
          </a:prstGeom>
          <a:noFill/>
          <a:ln>
            <a:noFill/>
          </a:ln>
        </p:spPr>
        <p:txBody>
          <a:bodyPr anchorCtr="0" anchor="b" bIns="91425" lIns="91425" spcFirstLastPara="1" rIns="91425" wrap="square" tIns="91425">
            <a:noAutofit/>
          </a:bodyPr>
          <a:lstStyle/>
          <a:p>
            <a:pPr indent="0" lvl="0" marL="0" marR="0" rtl="1" algn="r">
              <a:lnSpc>
                <a:spcPct val="100000"/>
              </a:lnSpc>
              <a:spcBef>
                <a:spcPts val="0"/>
              </a:spcBef>
              <a:spcAft>
                <a:spcPts val="0"/>
              </a:spcAft>
              <a:buNone/>
            </a:pPr>
            <a:r>
              <a:rPr b="0" i="0" lang="en-GB" sz="1600" u="none" cap="none" strike="noStrike">
                <a:solidFill>
                  <a:schemeClr val="dk1"/>
                </a:solidFill>
                <a:latin typeface="IBM Plex Sans Arabic"/>
                <a:ea typeface="IBM Plex Sans Arabic"/>
                <a:cs typeface="IBM Plex Sans Arabic"/>
                <a:sym typeface="IBM Plex Sans Arabic"/>
              </a:rPr>
              <a:t>وصف الفكرة</a:t>
            </a:r>
            <a:endParaRPr b="0" i="0" sz="1600" u="none" cap="none" strike="noStrike">
              <a:solidFill>
                <a:schemeClr val="dk1"/>
              </a:solidFill>
              <a:latin typeface="IBM Plex Sans Arabic"/>
              <a:ea typeface="IBM Plex Sans Arabic"/>
              <a:cs typeface="IBM Plex Sans Arabic"/>
              <a:sym typeface="IBM Plex Sans Arabic"/>
            </a:endParaRPr>
          </a:p>
        </p:txBody>
      </p:sp>
      <p:sp>
        <p:nvSpPr>
          <p:cNvPr id="978" name="Google Shape;978;p3"/>
          <p:cNvSpPr/>
          <p:nvPr/>
        </p:nvSpPr>
        <p:spPr>
          <a:xfrm>
            <a:off x="5630908" y="2368082"/>
            <a:ext cx="289800" cy="289800"/>
          </a:xfrm>
          <a:prstGeom prst="roundRect">
            <a:avLst>
              <a:gd fmla="val 18808" name="adj"/>
            </a:avLst>
          </a:prstGeom>
          <a:solidFill>
            <a:srgbClr val="DA2B89"/>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300" u="none" cap="none" strike="noStrike">
                <a:solidFill>
                  <a:schemeClr val="dk1"/>
                </a:solidFill>
                <a:latin typeface="IBM Plex Sans Arabic"/>
                <a:ea typeface="IBM Plex Sans Arabic"/>
                <a:cs typeface="IBM Plex Sans Arabic"/>
                <a:sym typeface="IBM Plex Sans Arabic"/>
              </a:rPr>
              <a:t>02</a:t>
            </a:r>
            <a:endParaRPr b="1" i="0" sz="1300" u="none" cap="none" strike="noStrike">
              <a:solidFill>
                <a:schemeClr val="dk1"/>
              </a:solidFill>
              <a:latin typeface="IBM Plex Sans Arabic"/>
              <a:ea typeface="IBM Plex Sans Arabic"/>
              <a:cs typeface="IBM Plex Sans Arabic"/>
              <a:sym typeface="IBM Plex Sans Arabic"/>
            </a:endParaRPr>
          </a:p>
        </p:txBody>
      </p:sp>
      <p:sp>
        <p:nvSpPr>
          <p:cNvPr id="979" name="Google Shape;979;p3"/>
          <p:cNvSpPr txBox="1"/>
          <p:nvPr/>
        </p:nvSpPr>
        <p:spPr>
          <a:xfrm>
            <a:off x="3793952" y="2969401"/>
            <a:ext cx="1828535" cy="288144"/>
          </a:xfrm>
          <a:prstGeom prst="rect">
            <a:avLst/>
          </a:prstGeom>
          <a:noFill/>
          <a:ln>
            <a:noFill/>
          </a:ln>
        </p:spPr>
        <p:txBody>
          <a:bodyPr anchorCtr="0" anchor="b" bIns="91425" lIns="91425" spcFirstLastPara="1" rIns="91425" wrap="square" tIns="91425">
            <a:noAutofit/>
          </a:bodyPr>
          <a:lstStyle/>
          <a:p>
            <a:pPr indent="0" lvl="0" marL="0" marR="0" rtl="1" algn="r">
              <a:lnSpc>
                <a:spcPct val="100000"/>
              </a:lnSpc>
              <a:spcBef>
                <a:spcPts val="0"/>
              </a:spcBef>
              <a:spcAft>
                <a:spcPts val="0"/>
              </a:spcAft>
              <a:buNone/>
            </a:pPr>
            <a:r>
              <a:rPr b="0" i="0" lang="en-GB" sz="1600" u="none" cap="none" strike="noStrike">
                <a:solidFill>
                  <a:schemeClr val="dk1"/>
                </a:solidFill>
                <a:latin typeface="IBM Plex Sans Arabic"/>
                <a:ea typeface="IBM Plex Sans Arabic"/>
                <a:cs typeface="IBM Plex Sans Arabic"/>
                <a:sym typeface="IBM Plex Sans Arabic"/>
              </a:rPr>
              <a:t>التقنيات المستخدمة</a:t>
            </a:r>
            <a:endParaRPr b="0" i="0" sz="1600" u="none" cap="none" strike="noStrike">
              <a:solidFill>
                <a:schemeClr val="dk1"/>
              </a:solidFill>
              <a:latin typeface="IBM Plex Sans Arabic"/>
              <a:ea typeface="IBM Plex Sans Arabic"/>
              <a:cs typeface="IBM Plex Sans Arabic"/>
              <a:sym typeface="IBM Plex Sans Arabic"/>
            </a:endParaRPr>
          </a:p>
        </p:txBody>
      </p:sp>
      <p:sp>
        <p:nvSpPr>
          <p:cNvPr id="980" name="Google Shape;980;p3"/>
          <p:cNvSpPr/>
          <p:nvPr/>
        </p:nvSpPr>
        <p:spPr>
          <a:xfrm>
            <a:off x="5622580" y="2969404"/>
            <a:ext cx="289800" cy="289800"/>
          </a:xfrm>
          <a:prstGeom prst="roundRect">
            <a:avLst>
              <a:gd fmla="val 18808" name="adj"/>
            </a:avLst>
          </a:prstGeom>
          <a:solidFill>
            <a:srgbClr val="DA2B89"/>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300" u="none" cap="none" strike="noStrike">
                <a:solidFill>
                  <a:schemeClr val="dk1"/>
                </a:solidFill>
                <a:latin typeface="IBM Plex Sans Arabic"/>
                <a:ea typeface="IBM Plex Sans Arabic"/>
                <a:cs typeface="IBM Plex Sans Arabic"/>
                <a:sym typeface="IBM Plex Sans Arabic"/>
              </a:rPr>
              <a:t>03</a:t>
            </a:r>
            <a:endParaRPr b="1" i="0" sz="1300" u="none" cap="none" strike="noStrike">
              <a:solidFill>
                <a:schemeClr val="dk1"/>
              </a:solidFill>
              <a:latin typeface="IBM Plex Sans Arabic"/>
              <a:ea typeface="IBM Plex Sans Arabic"/>
              <a:cs typeface="IBM Plex Sans Arabic"/>
              <a:sym typeface="IBM Plex Sans Arabic"/>
            </a:endParaRPr>
          </a:p>
        </p:txBody>
      </p:sp>
      <p:sp>
        <p:nvSpPr>
          <p:cNvPr id="981" name="Google Shape;981;p3"/>
          <p:cNvSpPr txBox="1"/>
          <p:nvPr/>
        </p:nvSpPr>
        <p:spPr>
          <a:xfrm>
            <a:off x="1346107" y="1892239"/>
            <a:ext cx="1908004" cy="286367"/>
          </a:xfrm>
          <a:prstGeom prst="rect">
            <a:avLst/>
          </a:prstGeom>
          <a:noFill/>
          <a:ln>
            <a:noFill/>
          </a:ln>
        </p:spPr>
        <p:txBody>
          <a:bodyPr anchorCtr="0" anchor="b" bIns="91425" lIns="91425" spcFirstLastPara="1" rIns="91425" wrap="square" tIns="91425">
            <a:noAutofit/>
          </a:bodyPr>
          <a:lstStyle/>
          <a:p>
            <a:pPr indent="0" lvl="0" marL="0" marR="0" rtl="1" algn="r">
              <a:lnSpc>
                <a:spcPct val="100000"/>
              </a:lnSpc>
              <a:spcBef>
                <a:spcPts val="0"/>
              </a:spcBef>
              <a:spcAft>
                <a:spcPts val="0"/>
              </a:spcAft>
              <a:buClr>
                <a:srgbClr val="000000"/>
              </a:buClr>
              <a:buSzPts val="1220"/>
              <a:buFont typeface="Arial"/>
              <a:buNone/>
            </a:pPr>
            <a:r>
              <a:rPr b="0" i="0" lang="en-GB" sz="1600" u="none" cap="none" strike="noStrike">
                <a:solidFill>
                  <a:schemeClr val="dk1"/>
                </a:solidFill>
                <a:latin typeface="IBM Plex Sans Arabic"/>
                <a:ea typeface="IBM Plex Sans Arabic"/>
                <a:cs typeface="IBM Plex Sans Arabic"/>
                <a:sym typeface="IBM Plex Sans Arabic"/>
              </a:rPr>
              <a:t>البيانات المستخدمة</a:t>
            </a:r>
            <a:endParaRPr b="0" i="0" sz="1600" u="none" cap="none" strike="noStrike">
              <a:solidFill>
                <a:schemeClr val="dk1"/>
              </a:solidFill>
              <a:latin typeface="IBM Plex Sans Arabic"/>
              <a:ea typeface="IBM Plex Sans Arabic"/>
              <a:cs typeface="IBM Plex Sans Arabic"/>
              <a:sym typeface="IBM Plex Sans Arabic"/>
            </a:endParaRPr>
          </a:p>
        </p:txBody>
      </p:sp>
      <p:sp>
        <p:nvSpPr>
          <p:cNvPr id="982" name="Google Shape;982;p3"/>
          <p:cNvSpPr/>
          <p:nvPr/>
        </p:nvSpPr>
        <p:spPr>
          <a:xfrm>
            <a:off x="3310999" y="1825743"/>
            <a:ext cx="289800" cy="289800"/>
          </a:xfrm>
          <a:prstGeom prst="roundRect">
            <a:avLst>
              <a:gd fmla="val 18808" name="adj"/>
            </a:avLst>
          </a:prstGeom>
          <a:solidFill>
            <a:srgbClr val="DA2B89"/>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300" u="none" cap="none" strike="noStrike">
                <a:solidFill>
                  <a:schemeClr val="dk1"/>
                </a:solidFill>
                <a:latin typeface="IBM Plex Sans Arabic"/>
                <a:ea typeface="IBM Plex Sans Arabic"/>
                <a:cs typeface="IBM Plex Sans Arabic"/>
                <a:sym typeface="IBM Plex Sans Arabic"/>
              </a:rPr>
              <a:t>04</a:t>
            </a:r>
            <a:endParaRPr b="1" i="0" sz="1300" u="none" cap="none" strike="noStrike">
              <a:solidFill>
                <a:schemeClr val="dk1"/>
              </a:solidFill>
              <a:latin typeface="IBM Plex Sans Arabic"/>
              <a:ea typeface="IBM Plex Sans Arabic"/>
              <a:cs typeface="IBM Plex Sans Arabic"/>
              <a:sym typeface="IBM Plex Sans Arabic"/>
            </a:endParaRPr>
          </a:p>
        </p:txBody>
      </p:sp>
      <p:sp>
        <p:nvSpPr>
          <p:cNvPr id="983" name="Google Shape;983;p3"/>
          <p:cNvSpPr/>
          <p:nvPr/>
        </p:nvSpPr>
        <p:spPr>
          <a:xfrm>
            <a:off x="3309600" y="2368082"/>
            <a:ext cx="289800" cy="289800"/>
          </a:xfrm>
          <a:prstGeom prst="roundRect">
            <a:avLst>
              <a:gd fmla="val 18808" name="adj"/>
            </a:avLst>
          </a:prstGeom>
          <a:solidFill>
            <a:srgbClr val="DA2B89"/>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300" u="none" cap="none" strike="noStrike">
                <a:solidFill>
                  <a:schemeClr val="dk1"/>
                </a:solidFill>
                <a:latin typeface="IBM Plex Sans Arabic"/>
                <a:ea typeface="IBM Plex Sans Arabic"/>
                <a:cs typeface="IBM Plex Sans Arabic"/>
                <a:sym typeface="IBM Plex Sans Arabic"/>
              </a:rPr>
              <a:t>05</a:t>
            </a:r>
            <a:endParaRPr b="1" i="0" sz="1300" u="none" cap="none" strike="noStrike">
              <a:solidFill>
                <a:schemeClr val="dk1"/>
              </a:solidFill>
              <a:latin typeface="IBM Plex Sans Arabic"/>
              <a:ea typeface="IBM Plex Sans Arabic"/>
              <a:cs typeface="IBM Plex Sans Arabic"/>
              <a:sym typeface="IBM Plex Sans Arabic"/>
            </a:endParaRPr>
          </a:p>
        </p:txBody>
      </p:sp>
      <p:sp>
        <p:nvSpPr>
          <p:cNvPr id="984" name="Google Shape;984;p3"/>
          <p:cNvSpPr txBox="1"/>
          <p:nvPr/>
        </p:nvSpPr>
        <p:spPr>
          <a:xfrm>
            <a:off x="1796143" y="2417215"/>
            <a:ext cx="1472777" cy="240668"/>
          </a:xfrm>
          <a:prstGeom prst="rect">
            <a:avLst/>
          </a:prstGeom>
          <a:noFill/>
          <a:ln>
            <a:noFill/>
          </a:ln>
        </p:spPr>
        <p:txBody>
          <a:bodyPr anchorCtr="0" anchor="b" bIns="91425" lIns="91425" spcFirstLastPara="1" rIns="91425" wrap="square" tIns="91425">
            <a:noAutofit/>
          </a:bodyPr>
          <a:lstStyle/>
          <a:p>
            <a:pPr indent="0" lvl="0" marL="0" marR="0" rtl="1" algn="r">
              <a:lnSpc>
                <a:spcPct val="100000"/>
              </a:lnSpc>
              <a:spcBef>
                <a:spcPts val="0"/>
              </a:spcBef>
              <a:spcAft>
                <a:spcPts val="0"/>
              </a:spcAft>
              <a:buClr>
                <a:srgbClr val="000000"/>
              </a:buClr>
              <a:buSzPts val="1220"/>
              <a:buFont typeface="Arial"/>
              <a:buNone/>
            </a:pPr>
            <a:r>
              <a:rPr b="0" i="0" lang="en-GB" sz="1600" u="none" cap="none" strike="noStrike">
                <a:solidFill>
                  <a:schemeClr val="dk1"/>
                </a:solidFill>
                <a:latin typeface="IBM Plex Sans Arabic"/>
                <a:ea typeface="IBM Plex Sans Arabic"/>
                <a:cs typeface="IBM Plex Sans Arabic"/>
                <a:sym typeface="IBM Plex Sans Arabic"/>
              </a:rPr>
              <a:t>نظم المتنبي</a:t>
            </a:r>
            <a:endParaRPr b="0" i="0" sz="1600" u="none" cap="none" strike="noStrike">
              <a:solidFill>
                <a:schemeClr val="dk1"/>
              </a:solidFill>
              <a:latin typeface="IBM Plex Sans Arabic"/>
              <a:ea typeface="IBM Plex Sans Arabic"/>
              <a:cs typeface="IBM Plex Sans Arabic"/>
              <a:sym typeface="IBM Plex Sans Arabic"/>
            </a:endParaRPr>
          </a:p>
        </p:txBody>
      </p:sp>
      <p:sp>
        <p:nvSpPr>
          <p:cNvPr id="985" name="Google Shape;985;p3"/>
          <p:cNvSpPr/>
          <p:nvPr/>
        </p:nvSpPr>
        <p:spPr>
          <a:xfrm>
            <a:off x="3309600" y="2967745"/>
            <a:ext cx="289800" cy="289800"/>
          </a:xfrm>
          <a:prstGeom prst="roundRect">
            <a:avLst>
              <a:gd fmla="val 18808" name="adj"/>
            </a:avLst>
          </a:prstGeom>
          <a:solidFill>
            <a:srgbClr val="DA2B89"/>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300" u="none" cap="none" strike="noStrike">
                <a:solidFill>
                  <a:schemeClr val="dk1"/>
                </a:solidFill>
                <a:latin typeface="IBM Plex Sans Arabic"/>
                <a:ea typeface="IBM Plex Sans Arabic"/>
                <a:cs typeface="IBM Plex Sans Arabic"/>
                <a:sym typeface="IBM Plex Sans Arabic"/>
              </a:rPr>
              <a:t>06</a:t>
            </a:r>
            <a:endParaRPr b="1" i="0" sz="1300" u="none" cap="none" strike="noStrike">
              <a:solidFill>
                <a:schemeClr val="dk1"/>
              </a:solidFill>
              <a:latin typeface="IBM Plex Sans Arabic"/>
              <a:ea typeface="IBM Plex Sans Arabic"/>
              <a:cs typeface="IBM Plex Sans Arabic"/>
              <a:sym typeface="IBM Plex Sans Arabic"/>
            </a:endParaRPr>
          </a:p>
        </p:txBody>
      </p:sp>
      <p:sp>
        <p:nvSpPr>
          <p:cNvPr id="986" name="Google Shape;986;p3"/>
          <p:cNvSpPr txBox="1"/>
          <p:nvPr/>
        </p:nvSpPr>
        <p:spPr>
          <a:xfrm>
            <a:off x="2451324" y="3016877"/>
            <a:ext cx="817596" cy="289799"/>
          </a:xfrm>
          <a:prstGeom prst="rect">
            <a:avLst/>
          </a:prstGeom>
          <a:noFill/>
          <a:ln>
            <a:noFill/>
          </a:ln>
        </p:spPr>
        <p:txBody>
          <a:bodyPr anchorCtr="0" anchor="b" bIns="91425" lIns="91425" spcFirstLastPara="1" rIns="91425" wrap="square" tIns="91425">
            <a:noAutofit/>
          </a:bodyPr>
          <a:lstStyle/>
          <a:p>
            <a:pPr indent="0" lvl="0" marL="0" marR="0" rtl="1" algn="r">
              <a:lnSpc>
                <a:spcPct val="100000"/>
              </a:lnSpc>
              <a:spcBef>
                <a:spcPts val="0"/>
              </a:spcBef>
              <a:spcAft>
                <a:spcPts val="0"/>
              </a:spcAft>
              <a:buClr>
                <a:srgbClr val="000000"/>
              </a:buClr>
              <a:buSzPts val="1220"/>
              <a:buFont typeface="Arial"/>
              <a:buNone/>
            </a:pPr>
            <a:r>
              <a:rPr b="0" i="0" lang="en-GB" sz="1600" u="none" cap="none" strike="noStrike">
                <a:solidFill>
                  <a:schemeClr val="dk1"/>
                </a:solidFill>
                <a:latin typeface="IBM Plex Sans Arabic"/>
                <a:ea typeface="IBM Plex Sans Arabic"/>
                <a:cs typeface="IBM Plex Sans Arabic"/>
                <a:sym typeface="IBM Plex Sans Arabic"/>
              </a:rPr>
              <a:t>ملخص</a:t>
            </a:r>
            <a:endParaRPr b="0" i="0" sz="1600" u="none" cap="none" strike="noStrike">
              <a:solidFill>
                <a:schemeClr val="dk1"/>
              </a:solidFill>
              <a:latin typeface="IBM Plex Sans Arabic"/>
              <a:ea typeface="IBM Plex Sans Arabic"/>
              <a:cs typeface="IBM Plex Sans Arabic"/>
              <a:sym typeface="IBM Plex Sans Arab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125"/>
          <p:cNvSpPr txBox="1"/>
          <p:nvPr/>
        </p:nvSpPr>
        <p:spPr>
          <a:xfrm>
            <a:off x="6798817" y="1125563"/>
            <a:ext cx="1274100" cy="416649"/>
          </a:xfrm>
          <a:prstGeom prst="rect">
            <a:avLst/>
          </a:prstGeom>
          <a:noFill/>
          <a:ln>
            <a:noFill/>
          </a:ln>
        </p:spPr>
        <p:txBody>
          <a:bodyPr anchorCtr="0" anchor="t" bIns="91425" lIns="91425" spcFirstLastPara="1" rIns="91425" wrap="square" tIns="91425">
            <a:noAutofit/>
          </a:bodyPr>
          <a:lstStyle/>
          <a:p>
            <a:pPr indent="0" lvl="0" marL="0" marR="0" rtl="1" algn="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IBM Plex Sans Arabic"/>
                <a:ea typeface="IBM Plex Sans Arabic"/>
                <a:cs typeface="IBM Plex Sans Arabic"/>
                <a:sym typeface="IBM Plex Sans Arabic"/>
              </a:rPr>
              <a:t>الخطوات:</a:t>
            </a:r>
            <a:endParaRPr b="1" i="0" sz="1800" u="none" cap="none" strike="noStrike">
              <a:solidFill>
                <a:schemeClr val="dk1"/>
              </a:solidFill>
              <a:latin typeface="IBM Plex Sans Arabic"/>
              <a:ea typeface="IBM Plex Sans Arabic"/>
              <a:cs typeface="IBM Plex Sans Arabic"/>
              <a:sym typeface="IBM Plex Sans Arabic"/>
            </a:endParaRPr>
          </a:p>
        </p:txBody>
      </p:sp>
      <p:sp>
        <p:nvSpPr>
          <p:cNvPr id="1292" name="Google Shape;1292;p125"/>
          <p:cNvSpPr txBox="1"/>
          <p:nvPr/>
        </p:nvSpPr>
        <p:spPr>
          <a:xfrm>
            <a:off x="7381296" y="1713646"/>
            <a:ext cx="1387639" cy="1292207"/>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Prompt</a:t>
            </a:r>
            <a:r>
              <a:rPr b="0" i="0" lang="en-GB" sz="1400" u="none" cap="none" strike="noStrike">
                <a:solidFill>
                  <a:schemeClr val="dk1"/>
                </a:solidFill>
                <a:latin typeface="IBM Plex Sans Arabic"/>
                <a:ea typeface="IBM Plex Sans Arabic"/>
                <a:cs typeface="IBM Plex Sans Arabic"/>
                <a:sym typeface="IBM Plex Sans Arabic"/>
              </a:rPr>
              <a:t> </a:t>
            </a:r>
            <a:r>
              <a:rPr b="1" i="0" lang="en-GB" sz="1400" u="none" cap="none" strike="noStrike">
                <a:solidFill>
                  <a:schemeClr val="dk1"/>
                </a:solidFill>
                <a:latin typeface="IBM Plex Sans Arabic"/>
                <a:ea typeface="IBM Plex Sans Arabic"/>
                <a:cs typeface="IBM Plex Sans Arabic"/>
                <a:sym typeface="IBM Plex Sans Arabic"/>
              </a:rPr>
              <a:t>engineering</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 ALLAM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Using</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Watson IBM</a:t>
            </a:r>
            <a:r>
              <a:rPr b="0" i="0" lang="en-GB" sz="1400" u="none" cap="none" strike="noStrike">
                <a:solidFill>
                  <a:schemeClr val="dk1"/>
                </a:solidFill>
                <a:latin typeface="IBM Plex Sans Arabic"/>
                <a:ea typeface="IBM Plex Sans Arabic"/>
                <a:cs typeface="IBM Plex Sans Arabic"/>
                <a:sym typeface="IBM Plex Sans Arabic"/>
              </a:rPr>
              <a:t> </a:t>
            </a:r>
            <a:endParaRPr b="0" i="0" sz="1400" u="none" cap="none" strike="noStrike">
              <a:solidFill>
                <a:schemeClr val="dk1"/>
              </a:solidFill>
              <a:latin typeface="IBM Plex Sans Arabic"/>
              <a:ea typeface="IBM Plex Sans Arabic"/>
              <a:cs typeface="IBM Plex Sans Arabic"/>
              <a:sym typeface="IBM Plex Sans Arabic"/>
            </a:endParaRPr>
          </a:p>
        </p:txBody>
      </p:sp>
      <p:pic>
        <p:nvPicPr>
          <p:cNvPr descr="A blue and white text on a black background&#10;&#10;Description automatically generated" id="1293" name="Google Shape;1293;p125"/>
          <p:cNvPicPr preferRelativeResize="0"/>
          <p:nvPr/>
        </p:nvPicPr>
        <p:blipFill rotWithShape="1">
          <a:blip r:embed="rId3">
            <a:alphaModFix/>
          </a:blip>
          <a:srcRect b="0" l="0" r="0" t="0"/>
          <a:stretch/>
        </p:blipFill>
        <p:spPr>
          <a:xfrm>
            <a:off x="7869462" y="2824843"/>
            <a:ext cx="544627" cy="544627"/>
          </a:xfrm>
          <a:prstGeom prst="rect">
            <a:avLst/>
          </a:prstGeom>
          <a:noFill/>
          <a:ln>
            <a:noFill/>
          </a:ln>
        </p:spPr>
      </p:pic>
      <p:pic>
        <p:nvPicPr>
          <p:cNvPr descr="A blue and purple arrow&#10;&#10;Description automatically generated" id="1294" name="Google Shape;1294;p125"/>
          <p:cNvPicPr preferRelativeResize="0"/>
          <p:nvPr/>
        </p:nvPicPr>
        <p:blipFill rotWithShape="1">
          <a:blip r:embed="rId4">
            <a:alphaModFix/>
          </a:blip>
          <a:srcRect b="0" l="0" r="0" t="0"/>
          <a:stretch/>
        </p:blipFill>
        <p:spPr>
          <a:xfrm>
            <a:off x="6798817" y="2125742"/>
            <a:ext cx="582479" cy="582479"/>
          </a:xfrm>
          <a:prstGeom prst="rect">
            <a:avLst/>
          </a:prstGeom>
          <a:noFill/>
          <a:ln>
            <a:noFill/>
          </a:ln>
        </p:spPr>
      </p:pic>
      <p:sp>
        <p:nvSpPr>
          <p:cNvPr id="1295" name="Google Shape;1295;p125"/>
          <p:cNvSpPr txBox="1"/>
          <p:nvPr/>
        </p:nvSpPr>
        <p:spPr>
          <a:xfrm>
            <a:off x="5524717" y="1801007"/>
            <a:ext cx="1274100" cy="1204846"/>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تصميم واجهات التطبيق باستخدام</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Figma</a:t>
            </a:r>
            <a:endParaRPr b="1" i="0" sz="1400" u="none" cap="none" strike="noStrike">
              <a:solidFill>
                <a:schemeClr val="dk1"/>
              </a:solidFill>
              <a:latin typeface="IBM Plex Sans Arabic"/>
              <a:ea typeface="IBM Plex Sans Arabic"/>
              <a:cs typeface="IBM Plex Sans Arabic"/>
              <a:sym typeface="IBM Plex Sans Arabic"/>
            </a:endParaRPr>
          </a:p>
        </p:txBody>
      </p:sp>
      <p:pic>
        <p:nvPicPr>
          <p:cNvPr descr="A blue and purple arrow&#10;&#10;Description automatically generated" id="1296" name="Google Shape;1296;p125"/>
          <p:cNvPicPr preferRelativeResize="0"/>
          <p:nvPr/>
        </p:nvPicPr>
        <p:blipFill rotWithShape="1">
          <a:blip r:embed="rId4">
            <a:alphaModFix/>
          </a:blip>
          <a:srcRect b="0" l="0" r="0" t="0"/>
          <a:stretch/>
        </p:blipFill>
        <p:spPr>
          <a:xfrm>
            <a:off x="5140584" y="2109329"/>
            <a:ext cx="582479" cy="582479"/>
          </a:xfrm>
          <a:prstGeom prst="rect">
            <a:avLst/>
          </a:prstGeom>
          <a:noFill/>
          <a:ln>
            <a:noFill/>
          </a:ln>
        </p:spPr>
      </p:pic>
      <p:sp>
        <p:nvSpPr>
          <p:cNvPr id="1297" name="Google Shape;1297;p125"/>
          <p:cNvSpPr txBox="1"/>
          <p:nvPr/>
        </p:nvSpPr>
        <p:spPr>
          <a:xfrm>
            <a:off x="3905682" y="1848405"/>
            <a:ext cx="1274100" cy="1137152"/>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إنشاء التطبيق باستخدام Flask/</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Python</a:t>
            </a:r>
            <a:endParaRPr b="1" i="0" sz="1400" u="none" cap="none" strike="noStrike">
              <a:solidFill>
                <a:schemeClr val="dk1"/>
              </a:solidFill>
              <a:latin typeface="IBM Plex Sans Arabic"/>
              <a:ea typeface="IBM Plex Sans Arabic"/>
              <a:cs typeface="IBM Plex Sans Arabic"/>
              <a:sym typeface="IBM Plex Sans Arabic"/>
            </a:endParaRPr>
          </a:p>
        </p:txBody>
      </p:sp>
      <p:sp>
        <p:nvSpPr>
          <p:cNvPr id="1298" name="Google Shape;1298;p125"/>
          <p:cNvSpPr/>
          <p:nvPr/>
        </p:nvSpPr>
        <p:spPr>
          <a:xfrm>
            <a:off x="8153082" y="1125563"/>
            <a:ext cx="395307" cy="384437"/>
          </a:xfrm>
          <a:prstGeom prst="ellipse">
            <a:avLst/>
          </a:prstGeom>
          <a:gradFill>
            <a:gsLst>
              <a:gs pos="0">
                <a:srgbClr val="8134EC">
                  <a:alpha val="49411"/>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99" name="Google Shape;1299;p125"/>
          <p:cNvGrpSpPr/>
          <p:nvPr/>
        </p:nvGrpSpPr>
        <p:grpSpPr>
          <a:xfrm>
            <a:off x="8220237" y="1214616"/>
            <a:ext cx="270619" cy="192563"/>
            <a:chOff x="4685988" y="2187438"/>
            <a:chExt cx="487555" cy="402270"/>
          </a:xfrm>
        </p:grpSpPr>
        <p:sp>
          <p:nvSpPr>
            <p:cNvPr id="1300" name="Google Shape;1300;p125"/>
            <p:cNvSpPr/>
            <p:nvPr/>
          </p:nvSpPr>
          <p:spPr>
            <a:xfrm>
              <a:off x="4685988" y="2532846"/>
              <a:ext cx="487555" cy="56862"/>
            </a:xfrm>
            <a:custGeom>
              <a:rect b="b" l="l" r="r" t="t"/>
              <a:pathLst>
                <a:path extrusionOk="0" h="536" w="4596">
                  <a:moveTo>
                    <a:pt x="1" y="1"/>
                  </a:moveTo>
                  <a:lnTo>
                    <a:pt x="4595" y="1"/>
                  </a:lnTo>
                  <a:lnTo>
                    <a:pt x="4595" y="536"/>
                  </a:lnTo>
                  <a:lnTo>
                    <a:pt x="1" y="536"/>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125"/>
            <p:cNvSpPr/>
            <p:nvPr/>
          </p:nvSpPr>
          <p:spPr>
            <a:xfrm>
              <a:off x="4714419" y="2216717"/>
              <a:ext cx="430695" cy="286854"/>
            </a:xfrm>
            <a:custGeom>
              <a:rect b="b" l="l" r="r" t="t"/>
              <a:pathLst>
                <a:path extrusionOk="0" h="2704" w="4060">
                  <a:moveTo>
                    <a:pt x="4059" y="2704"/>
                  </a:moveTo>
                  <a:lnTo>
                    <a:pt x="4059" y="1"/>
                  </a:lnTo>
                  <a:lnTo>
                    <a:pt x="3176" y="1"/>
                  </a:lnTo>
                  <a:cubicBezTo>
                    <a:pt x="3399" y="269"/>
                    <a:pt x="3524" y="616"/>
                    <a:pt x="3515" y="991"/>
                  </a:cubicBezTo>
                  <a:cubicBezTo>
                    <a:pt x="3497" y="1776"/>
                    <a:pt x="2864" y="2419"/>
                    <a:pt x="2070" y="2436"/>
                  </a:cubicBezTo>
                  <a:cubicBezTo>
                    <a:pt x="1231" y="2463"/>
                    <a:pt x="545" y="1785"/>
                    <a:pt x="545" y="947"/>
                  </a:cubicBezTo>
                  <a:cubicBezTo>
                    <a:pt x="545" y="590"/>
                    <a:pt x="669" y="260"/>
                    <a:pt x="884" y="1"/>
                  </a:cubicBezTo>
                  <a:lnTo>
                    <a:pt x="0" y="1"/>
                  </a:lnTo>
                  <a:lnTo>
                    <a:pt x="0" y="2704"/>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125"/>
            <p:cNvSpPr/>
            <p:nvPr/>
          </p:nvSpPr>
          <p:spPr>
            <a:xfrm>
              <a:off x="4871528" y="2246102"/>
              <a:ext cx="43600" cy="141093"/>
            </a:xfrm>
            <a:custGeom>
              <a:rect b="b" l="l" r="r" t="t"/>
              <a:pathLst>
                <a:path extrusionOk="0" h="1330" w="411">
                  <a:moveTo>
                    <a:pt x="411" y="0"/>
                  </a:moveTo>
                  <a:cubicBezTo>
                    <a:pt x="179" y="63"/>
                    <a:pt x="0" y="277"/>
                    <a:pt x="0" y="536"/>
                  </a:cubicBezTo>
                  <a:lnTo>
                    <a:pt x="0" y="803"/>
                  </a:lnTo>
                  <a:cubicBezTo>
                    <a:pt x="0" y="1062"/>
                    <a:pt x="179" y="1276"/>
                    <a:pt x="411" y="133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125"/>
            <p:cNvSpPr/>
            <p:nvPr/>
          </p:nvSpPr>
          <p:spPr>
            <a:xfrm>
              <a:off x="4944407" y="2246102"/>
              <a:ext cx="43600" cy="141093"/>
            </a:xfrm>
            <a:custGeom>
              <a:rect b="b" l="l" r="r" t="t"/>
              <a:pathLst>
                <a:path extrusionOk="0" h="1330" w="411">
                  <a:moveTo>
                    <a:pt x="0" y="0"/>
                  </a:moveTo>
                  <a:lnTo>
                    <a:pt x="0" y="1330"/>
                  </a:lnTo>
                  <a:cubicBezTo>
                    <a:pt x="232" y="1276"/>
                    <a:pt x="411" y="1062"/>
                    <a:pt x="411" y="803"/>
                  </a:cubicBezTo>
                  <a:lnTo>
                    <a:pt x="411" y="536"/>
                  </a:lnTo>
                  <a:cubicBezTo>
                    <a:pt x="411" y="277"/>
                    <a:pt x="232"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125"/>
            <p:cNvSpPr/>
            <p:nvPr/>
          </p:nvSpPr>
          <p:spPr>
            <a:xfrm>
              <a:off x="4800558" y="2187438"/>
              <a:ext cx="258417" cy="259378"/>
            </a:xfrm>
            <a:custGeom>
              <a:rect b="b" l="l" r="r" t="t"/>
              <a:pathLst>
                <a:path extrusionOk="0" h="2445" w="2436">
                  <a:moveTo>
                    <a:pt x="2034" y="1089"/>
                  </a:moveTo>
                  <a:lnTo>
                    <a:pt x="2034" y="1347"/>
                  </a:lnTo>
                  <a:cubicBezTo>
                    <a:pt x="2034" y="1785"/>
                    <a:pt x="1686" y="2159"/>
                    <a:pt x="1249" y="2168"/>
                  </a:cubicBezTo>
                  <a:cubicBezTo>
                    <a:pt x="785" y="2186"/>
                    <a:pt x="402" y="1820"/>
                    <a:pt x="402" y="1356"/>
                  </a:cubicBezTo>
                  <a:lnTo>
                    <a:pt x="402" y="1098"/>
                  </a:lnTo>
                  <a:cubicBezTo>
                    <a:pt x="402" y="661"/>
                    <a:pt x="750" y="286"/>
                    <a:pt x="1187" y="268"/>
                  </a:cubicBezTo>
                  <a:cubicBezTo>
                    <a:pt x="1651" y="259"/>
                    <a:pt x="2034" y="625"/>
                    <a:pt x="2034" y="1089"/>
                  </a:cubicBezTo>
                  <a:close/>
                  <a:moveTo>
                    <a:pt x="0" y="1223"/>
                  </a:moveTo>
                  <a:cubicBezTo>
                    <a:pt x="0" y="1892"/>
                    <a:pt x="544" y="2445"/>
                    <a:pt x="1222" y="2445"/>
                  </a:cubicBezTo>
                  <a:cubicBezTo>
                    <a:pt x="1891" y="2445"/>
                    <a:pt x="2436" y="1892"/>
                    <a:pt x="2436" y="1223"/>
                  </a:cubicBezTo>
                  <a:cubicBezTo>
                    <a:pt x="2436" y="553"/>
                    <a:pt x="1891" y="0"/>
                    <a:pt x="1222" y="0"/>
                  </a:cubicBezTo>
                  <a:cubicBezTo>
                    <a:pt x="544" y="0"/>
                    <a:pt x="0" y="553"/>
                    <a:pt x="0" y="12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A blue and yellow snake logo&#10;&#10;Description automatically generated" id="1305" name="Google Shape;1305;p125"/>
          <p:cNvPicPr preferRelativeResize="0"/>
          <p:nvPr/>
        </p:nvPicPr>
        <p:blipFill rotWithShape="1">
          <a:blip r:embed="rId5">
            <a:alphaModFix/>
          </a:blip>
          <a:srcRect b="0" l="0" r="0" t="0"/>
          <a:stretch/>
        </p:blipFill>
        <p:spPr>
          <a:xfrm>
            <a:off x="4366427" y="2857498"/>
            <a:ext cx="331710" cy="331710"/>
          </a:xfrm>
          <a:prstGeom prst="rect">
            <a:avLst/>
          </a:prstGeom>
          <a:noFill/>
          <a:ln>
            <a:noFill/>
          </a:ln>
        </p:spPr>
      </p:pic>
      <p:pic>
        <p:nvPicPr>
          <p:cNvPr descr="A colorful circle shapes on a black background&#10;&#10;Description automatically generated" id="1306" name="Google Shape;1306;p125"/>
          <p:cNvPicPr preferRelativeResize="0"/>
          <p:nvPr/>
        </p:nvPicPr>
        <p:blipFill rotWithShape="1">
          <a:blip r:embed="rId6">
            <a:alphaModFix/>
          </a:blip>
          <a:srcRect b="0" l="0" r="0" t="0"/>
          <a:stretch/>
        </p:blipFill>
        <p:spPr>
          <a:xfrm>
            <a:off x="6016018" y="3005853"/>
            <a:ext cx="331710" cy="331710"/>
          </a:xfrm>
          <a:prstGeom prst="rect">
            <a:avLst/>
          </a:prstGeom>
          <a:noFill/>
          <a:ln>
            <a:noFill/>
          </a:ln>
        </p:spPr>
      </p:pic>
      <p:sp>
        <p:nvSpPr>
          <p:cNvPr id="1307" name="Google Shape;1307;p125"/>
          <p:cNvSpPr txBox="1"/>
          <p:nvPr/>
        </p:nvSpPr>
        <p:spPr>
          <a:xfrm>
            <a:off x="2778546" y="367765"/>
            <a:ext cx="3586907" cy="5727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chemeClr val="dk1"/>
              </a:buClr>
              <a:buSzPts val="2800"/>
              <a:buFont typeface="IBM Plex Sans Arabic"/>
              <a:buNone/>
            </a:pPr>
            <a:r>
              <a:rPr b="1" i="0" lang="en-GB" sz="2800" u="none" cap="none" strike="noStrike">
                <a:solidFill>
                  <a:srgbClr val="DA2B89"/>
                </a:solidFill>
                <a:latin typeface="IBM Plex Sans Arabic"/>
                <a:ea typeface="IBM Plex Sans Arabic"/>
                <a:cs typeface="IBM Plex Sans Arabic"/>
                <a:sym typeface="IBM Plex Sans Arabic"/>
              </a:rPr>
              <a:t>التقنيات المستخدمة</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126"/>
          <p:cNvSpPr txBox="1"/>
          <p:nvPr/>
        </p:nvSpPr>
        <p:spPr>
          <a:xfrm>
            <a:off x="6798817" y="1125563"/>
            <a:ext cx="1274100" cy="416649"/>
          </a:xfrm>
          <a:prstGeom prst="rect">
            <a:avLst/>
          </a:prstGeom>
          <a:noFill/>
          <a:ln>
            <a:noFill/>
          </a:ln>
        </p:spPr>
        <p:txBody>
          <a:bodyPr anchorCtr="0" anchor="t" bIns="91425" lIns="91425" spcFirstLastPara="1" rIns="91425" wrap="square" tIns="91425">
            <a:noAutofit/>
          </a:bodyPr>
          <a:lstStyle/>
          <a:p>
            <a:pPr indent="0" lvl="0" marL="0" marR="0" rtl="1" algn="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IBM Plex Sans Arabic"/>
                <a:ea typeface="IBM Plex Sans Arabic"/>
                <a:cs typeface="IBM Plex Sans Arabic"/>
                <a:sym typeface="IBM Plex Sans Arabic"/>
              </a:rPr>
              <a:t>الخطوات:</a:t>
            </a:r>
            <a:endParaRPr b="1" i="0" sz="1800" u="none" cap="none" strike="noStrike">
              <a:solidFill>
                <a:schemeClr val="dk1"/>
              </a:solidFill>
              <a:latin typeface="IBM Plex Sans Arabic"/>
              <a:ea typeface="IBM Plex Sans Arabic"/>
              <a:cs typeface="IBM Plex Sans Arabic"/>
              <a:sym typeface="IBM Plex Sans Arabic"/>
            </a:endParaRPr>
          </a:p>
        </p:txBody>
      </p:sp>
      <p:sp>
        <p:nvSpPr>
          <p:cNvPr id="1313" name="Google Shape;1313;p126"/>
          <p:cNvSpPr txBox="1"/>
          <p:nvPr/>
        </p:nvSpPr>
        <p:spPr>
          <a:xfrm>
            <a:off x="7381296" y="1713646"/>
            <a:ext cx="1387639" cy="1292207"/>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Prompt</a:t>
            </a:r>
            <a:r>
              <a:rPr b="0" i="0" lang="en-GB" sz="1400" u="none" cap="none" strike="noStrike">
                <a:solidFill>
                  <a:schemeClr val="dk1"/>
                </a:solidFill>
                <a:latin typeface="IBM Plex Sans Arabic"/>
                <a:ea typeface="IBM Plex Sans Arabic"/>
                <a:cs typeface="IBM Plex Sans Arabic"/>
                <a:sym typeface="IBM Plex Sans Arabic"/>
              </a:rPr>
              <a:t> </a:t>
            </a:r>
            <a:r>
              <a:rPr b="1" i="0" lang="en-GB" sz="1400" u="none" cap="none" strike="noStrike">
                <a:solidFill>
                  <a:schemeClr val="dk1"/>
                </a:solidFill>
                <a:latin typeface="IBM Plex Sans Arabic"/>
                <a:ea typeface="IBM Plex Sans Arabic"/>
                <a:cs typeface="IBM Plex Sans Arabic"/>
                <a:sym typeface="IBM Plex Sans Arabic"/>
              </a:rPr>
              <a:t>engineering</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 ALLAM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Using</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Watson IBM</a:t>
            </a:r>
            <a:r>
              <a:rPr b="0" i="0" lang="en-GB" sz="1400" u="none" cap="none" strike="noStrike">
                <a:solidFill>
                  <a:schemeClr val="dk1"/>
                </a:solidFill>
                <a:latin typeface="IBM Plex Sans Arabic"/>
                <a:ea typeface="IBM Plex Sans Arabic"/>
                <a:cs typeface="IBM Plex Sans Arabic"/>
                <a:sym typeface="IBM Plex Sans Arabic"/>
              </a:rPr>
              <a:t> </a:t>
            </a:r>
            <a:endParaRPr b="0" i="0" sz="1400" u="none" cap="none" strike="noStrike">
              <a:solidFill>
                <a:schemeClr val="dk1"/>
              </a:solidFill>
              <a:latin typeface="IBM Plex Sans Arabic"/>
              <a:ea typeface="IBM Plex Sans Arabic"/>
              <a:cs typeface="IBM Plex Sans Arabic"/>
              <a:sym typeface="IBM Plex Sans Arabic"/>
            </a:endParaRPr>
          </a:p>
        </p:txBody>
      </p:sp>
      <p:pic>
        <p:nvPicPr>
          <p:cNvPr descr="A blue and white text on a black background&#10;&#10;Description automatically generated" id="1314" name="Google Shape;1314;p126"/>
          <p:cNvPicPr preferRelativeResize="0"/>
          <p:nvPr/>
        </p:nvPicPr>
        <p:blipFill rotWithShape="1">
          <a:blip r:embed="rId3">
            <a:alphaModFix/>
          </a:blip>
          <a:srcRect b="0" l="0" r="0" t="0"/>
          <a:stretch/>
        </p:blipFill>
        <p:spPr>
          <a:xfrm>
            <a:off x="7869462" y="2824843"/>
            <a:ext cx="544627" cy="544627"/>
          </a:xfrm>
          <a:prstGeom prst="rect">
            <a:avLst/>
          </a:prstGeom>
          <a:noFill/>
          <a:ln>
            <a:noFill/>
          </a:ln>
        </p:spPr>
      </p:pic>
      <p:pic>
        <p:nvPicPr>
          <p:cNvPr descr="A blue and purple arrow&#10;&#10;Description automatically generated" id="1315" name="Google Shape;1315;p126"/>
          <p:cNvPicPr preferRelativeResize="0"/>
          <p:nvPr/>
        </p:nvPicPr>
        <p:blipFill rotWithShape="1">
          <a:blip r:embed="rId4">
            <a:alphaModFix/>
          </a:blip>
          <a:srcRect b="0" l="0" r="0" t="0"/>
          <a:stretch/>
        </p:blipFill>
        <p:spPr>
          <a:xfrm>
            <a:off x="6798817" y="2125742"/>
            <a:ext cx="582479" cy="582479"/>
          </a:xfrm>
          <a:prstGeom prst="rect">
            <a:avLst/>
          </a:prstGeom>
          <a:noFill/>
          <a:ln>
            <a:noFill/>
          </a:ln>
        </p:spPr>
      </p:pic>
      <p:sp>
        <p:nvSpPr>
          <p:cNvPr id="1316" name="Google Shape;1316;p126"/>
          <p:cNvSpPr txBox="1"/>
          <p:nvPr/>
        </p:nvSpPr>
        <p:spPr>
          <a:xfrm>
            <a:off x="5524717" y="1801007"/>
            <a:ext cx="1274100" cy="1204846"/>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تصميم واجهات التطبيق باستخدام</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Figma</a:t>
            </a:r>
            <a:endParaRPr b="1" i="0" sz="1400" u="none" cap="none" strike="noStrike">
              <a:solidFill>
                <a:schemeClr val="dk1"/>
              </a:solidFill>
              <a:latin typeface="IBM Plex Sans Arabic"/>
              <a:ea typeface="IBM Plex Sans Arabic"/>
              <a:cs typeface="IBM Plex Sans Arabic"/>
              <a:sym typeface="IBM Plex Sans Arabic"/>
            </a:endParaRPr>
          </a:p>
        </p:txBody>
      </p:sp>
      <p:pic>
        <p:nvPicPr>
          <p:cNvPr descr="A blue and purple arrow&#10;&#10;Description automatically generated" id="1317" name="Google Shape;1317;p126"/>
          <p:cNvPicPr preferRelativeResize="0"/>
          <p:nvPr/>
        </p:nvPicPr>
        <p:blipFill rotWithShape="1">
          <a:blip r:embed="rId4">
            <a:alphaModFix/>
          </a:blip>
          <a:srcRect b="0" l="0" r="0" t="0"/>
          <a:stretch/>
        </p:blipFill>
        <p:spPr>
          <a:xfrm>
            <a:off x="5140584" y="2109329"/>
            <a:ext cx="582479" cy="582479"/>
          </a:xfrm>
          <a:prstGeom prst="rect">
            <a:avLst/>
          </a:prstGeom>
          <a:noFill/>
          <a:ln>
            <a:noFill/>
          </a:ln>
        </p:spPr>
      </p:pic>
      <p:sp>
        <p:nvSpPr>
          <p:cNvPr id="1318" name="Google Shape;1318;p126"/>
          <p:cNvSpPr txBox="1"/>
          <p:nvPr/>
        </p:nvSpPr>
        <p:spPr>
          <a:xfrm>
            <a:off x="3905682" y="1848405"/>
            <a:ext cx="1274100" cy="1137152"/>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إنشاء التطبيق باستخدام Flask/</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Python</a:t>
            </a:r>
            <a:endParaRPr b="1" i="0" sz="1400" u="none" cap="none" strike="noStrike">
              <a:solidFill>
                <a:schemeClr val="dk1"/>
              </a:solidFill>
              <a:latin typeface="IBM Plex Sans Arabic"/>
              <a:ea typeface="IBM Plex Sans Arabic"/>
              <a:cs typeface="IBM Plex Sans Arabic"/>
              <a:sym typeface="IBM Plex Sans Arabic"/>
            </a:endParaRPr>
          </a:p>
        </p:txBody>
      </p:sp>
      <p:pic>
        <p:nvPicPr>
          <p:cNvPr descr="A blue and purple arrow&#10;&#10;Description automatically generated" id="1319" name="Google Shape;1319;p126"/>
          <p:cNvPicPr preferRelativeResize="0"/>
          <p:nvPr/>
        </p:nvPicPr>
        <p:blipFill rotWithShape="1">
          <a:blip r:embed="rId4">
            <a:alphaModFix/>
          </a:blip>
          <a:srcRect b="0" l="0" r="0" t="0"/>
          <a:stretch/>
        </p:blipFill>
        <p:spPr>
          <a:xfrm>
            <a:off x="3456020" y="2114772"/>
            <a:ext cx="582479" cy="582479"/>
          </a:xfrm>
          <a:prstGeom prst="rect">
            <a:avLst/>
          </a:prstGeom>
          <a:noFill/>
          <a:ln>
            <a:noFill/>
          </a:ln>
        </p:spPr>
      </p:pic>
      <p:sp>
        <p:nvSpPr>
          <p:cNvPr id="1320" name="Google Shape;1320;p126"/>
          <p:cNvSpPr txBox="1"/>
          <p:nvPr/>
        </p:nvSpPr>
        <p:spPr>
          <a:xfrm>
            <a:off x="2068093" y="1887954"/>
            <a:ext cx="1274100" cy="820267"/>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ربط التطبيق بعلام باستخدام</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Model ID</a:t>
            </a:r>
            <a:endParaRPr b="0" i="0" sz="1600" u="none" cap="none" strike="noStrike">
              <a:solidFill>
                <a:schemeClr val="dk1"/>
              </a:solidFill>
              <a:latin typeface="Arial"/>
              <a:ea typeface="Arial"/>
              <a:cs typeface="Arial"/>
              <a:sym typeface="Arial"/>
            </a:endParaRPr>
          </a:p>
          <a:p>
            <a:pPr indent="0" lvl="0" marL="0" marR="0" rtl="1"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IBM Plex Sans Arabic"/>
              <a:ea typeface="IBM Plex Sans Arabic"/>
              <a:cs typeface="IBM Plex Sans Arabic"/>
              <a:sym typeface="IBM Plex Sans Arabic"/>
            </a:endParaRPr>
          </a:p>
          <a:p>
            <a:pPr indent="0" lvl="0" marL="0" marR="0" rtl="1"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IBM Plex Sans Arabic"/>
              <a:ea typeface="IBM Plex Sans Arabic"/>
              <a:cs typeface="IBM Plex Sans Arabic"/>
              <a:sym typeface="IBM Plex Sans Arabic"/>
            </a:endParaRPr>
          </a:p>
        </p:txBody>
      </p:sp>
      <p:sp>
        <p:nvSpPr>
          <p:cNvPr id="1321" name="Google Shape;1321;p126"/>
          <p:cNvSpPr/>
          <p:nvPr/>
        </p:nvSpPr>
        <p:spPr>
          <a:xfrm>
            <a:off x="8153082" y="1125563"/>
            <a:ext cx="395307" cy="384437"/>
          </a:xfrm>
          <a:prstGeom prst="ellipse">
            <a:avLst/>
          </a:prstGeom>
          <a:gradFill>
            <a:gsLst>
              <a:gs pos="0">
                <a:srgbClr val="8134EC">
                  <a:alpha val="49411"/>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22" name="Google Shape;1322;p126"/>
          <p:cNvGrpSpPr/>
          <p:nvPr/>
        </p:nvGrpSpPr>
        <p:grpSpPr>
          <a:xfrm>
            <a:off x="8220237" y="1214616"/>
            <a:ext cx="270619" cy="192563"/>
            <a:chOff x="4685988" y="2187438"/>
            <a:chExt cx="487555" cy="402270"/>
          </a:xfrm>
        </p:grpSpPr>
        <p:sp>
          <p:nvSpPr>
            <p:cNvPr id="1323" name="Google Shape;1323;p126"/>
            <p:cNvSpPr/>
            <p:nvPr/>
          </p:nvSpPr>
          <p:spPr>
            <a:xfrm>
              <a:off x="4685988" y="2532846"/>
              <a:ext cx="487555" cy="56862"/>
            </a:xfrm>
            <a:custGeom>
              <a:rect b="b" l="l" r="r" t="t"/>
              <a:pathLst>
                <a:path extrusionOk="0" h="536" w="4596">
                  <a:moveTo>
                    <a:pt x="1" y="1"/>
                  </a:moveTo>
                  <a:lnTo>
                    <a:pt x="4595" y="1"/>
                  </a:lnTo>
                  <a:lnTo>
                    <a:pt x="4595" y="536"/>
                  </a:lnTo>
                  <a:lnTo>
                    <a:pt x="1" y="536"/>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126"/>
            <p:cNvSpPr/>
            <p:nvPr/>
          </p:nvSpPr>
          <p:spPr>
            <a:xfrm>
              <a:off x="4714419" y="2216717"/>
              <a:ext cx="430695" cy="286854"/>
            </a:xfrm>
            <a:custGeom>
              <a:rect b="b" l="l" r="r" t="t"/>
              <a:pathLst>
                <a:path extrusionOk="0" h="2704" w="4060">
                  <a:moveTo>
                    <a:pt x="4059" y="2704"/>
                  </a:moveTo>
                  <a:lnTo>
                    <a:pt x="4059" y="1"/>
                  </a:lnTo>
                  <a:lnTo>
                    <a:pt x="3176" y="1"/>
                  </a:lnTo>
                  <a:cubicBezTo>
                    <a:pt x="3399" y="269"/>
                    <a:pt x="3524" y="616"/>
                    <a:pt x="3515" y="991"/>
                  </a:cubicBezTo>
                  <a:cubicBezTo>
                    <a:pt x="3497" y="1776"/>
                    <a:pt x="2864" y="2419"/>
                    <a:pt x="2070" y="2436"/>
                  </a:cubicBezTo>
                  <a:cubicBezTo>
                    <a:pt x="1231" y="2463"/>
                    <a:pt x="545" y="1785"/>
                    <a:pt x="545" y="947"/>
                  </a:cubicBezTo>
                  <a:cubicBezTo>
                    <a:pt x="545" y="590"/>
                    <a:pt x="669" y="260"/>
                    <a:pt x="884" y="1"/>
                  </a:cubicBezTo>
                  <a:lnTo>
                    <a:pt x="0" y="1"/>
                  </a:lnTo>
                  <a:lnTo>
                    <a:pt x="0" y="2704"/>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126"/>
            <p:cNvSpPr/>
            <p:nvPr/>
          </p:nvSpPr>
          <p:spPr>
            <a:xfrm>
              <a:off x="4871528" y="2246102"/>
              <a:ext cx="43600" cy="141093"/>
            </a:xfrm>
            <a:custGeom>
              <a:rect b="b" l="l" r="r" t="t"/>
              <a:pathLst>
                <a:path extrusionOk="0" h="1330" w="411">
                  <a:moveTo>
                    <a:pt x="411" y="0"/>
                  </a:moveTo>
                  <a:cubicBezTo>
                    <a:pt x="179" y="63"/>
                    <a:pt x="0" y="277"/>
                    <a:pt x="0" y="536"/>
                  </a:cubicBezTo>
                  <a:lnTo>
                    <a:pt x="0" y="803"/>
                  </a:lnTo>
                  <a:cubicBezTo>
                    <a:pt x="0" y="1062"/>
                    <a:pt x="179" y="1276"/>
                    <a:pt x="411" y="133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126"/>
            <p:cNvSpPr/>
            <p:nvPr/>
          </p:nvSpPr>
          <p:spPr>
            <a:xfrm>
              <a:off x="4944407" y="2246102"/>
              <a:ext cx="43600" cy="141093"/>
            </a:xfrm>
            <a:custGeom>
              <a:rect b="b" l="l" r="r" t="t"/>
              <a:pathLst>
                <a:path extrusionOk="0" h="1330" w="411">
                  <a:moveTo>
                    <a:pt x="0" y="0"/>
                  </a:moveTo>
                  <a:lnTo>
                    <a:pt x="0" y="1330"/>
                  </a:lnTo>
                  <a:cubicBezTo>
                    <a:pt x="232" y="1276"/>
                    <a:pt x="411" y="1062"/>
                    <a:pt x="411" y="803"/>
                  </a:cubicBezTo>
                  <a:lnTo>
                    <a:pt x="411" y="536"/>
                  </a:lnTo>
                  <a:cubicBezTo>
                    <a:pt x="411" y="277"/>
                    <a:pt x="232"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126"/>
            <p:cNvSpPr/>
            <p:nvPr/>
          </p:nvSpPr>
          <p:spPr>
            <a:xfrm>
              <a:off x="4800558" y="2187438"/>
              <a:ext cx="258417" cy="259378"/>
            </a:xfrm>
            <a:custGeom>
              <a:rect b="b" l="l" r="r" t="t"/>
              <a:pathLst>
                <a:path extrusionOk="0" h="2445" w="2436">
                  <a:moveTo>
                    <a:pt x="2034" y="1089"/>
                  </a:moveTo>
                  <a:lnTo>
                    <a:pt x="2034" y="1347"/>
                  </a:lnTo>
                  <a:cubicBezTo>
                    <a:pt x="2034" y="1785"/>
                    <a:pt x="1686" y="2159"/>
                    <a:pt x="1249" y="2168"/>
                  </a:cubicBezTo>
                  <a:cubicBezTo>
                    <a:pt x="785" y="2186"/>
                    <a:pt x="402" y="1820"/>
                    <a:pt x="402" y="1356"/>
                  </a:cubicBezTo>
                  <a:lnTo>
                    <a:pt x="402" y="1098"/>
                  </a:lnTo>
                  <a:cubicBezTo>
                    <a:pt x="402" y="661"/>
                    <a:pt x="750" y="286"/>
                    <a:pt x="1187" y="268"/>
                  </a:cubicBezTo>
                  <a:cubicBezTo>
                    <a:pt x="1651" y="259"/>
                    <a:pt x="2034" y="625"/>
                    <a:pt x="2034" y="1089"/>
                  </a:cubicBezTo>
                  <a:close/>
                  <a:moveTo>
                    <a:pt x="0" y="1223"/>
                  </a:moveTo>
                  <a:cubicBezTo>
                    <a:pt x="0" y="1892"/>
                    <a:pt x="544" y="2445"/>
                    <a:pt x="1222" y="2445"/>
                  </a:cubicBezTo>
                  <a:cubicBezTo>
                    <a:pt x="1891" y="2445"/>
                    <a:pt x="2436" y="1892"/>
                    <a:pt x="2436" y="1223"/>
                  </a:cubicBezTo>
                  <a:cubicBezTo>
                    <a:pt x="2436" y="553"/>
                    <a:pt x="1891" y="0"/>
                    <a:pt x="1222" y="0"/>
                  </a:cubicBezTo>
                  <a:cubicBezTo>
                    <a:pt x="544" y="0"/>
                    <a:pt x="0" y="553"/>
                    <a:pt x="0" y="12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A blue and yellow snake logo&#10;&#10;Description automatically generated" id="1328" name="Google Shape;1328;p126"/>
          <p:cNvPicPr preferRelativeResize="0"/>
          <p:nvPr/>
        </p:nvPicPr>
        <p:blipFill rotWithShape="1">
          <a:blip r:embed="rId5">
            <a:alphaModFix/>
          </a:blip>
          <a:srcRect b="0" l="0" r="0" t="0"/>
          <a:stretch/>
        </p:blipFill>
        <p:spPr>
          <a:xfrm>
            <a:off x="4366427" y="2857498"/>
            <a:ext cx="331710" cy="331710"/>
          </a:xfrm>
          <a:prstGeom prst="rect">
            <a:avLst/>
          </a:prstGeom>
          <a:noFill/>
          <a:ln>
            <a:noFill/>
          </a:ln>
        </p:spPr>
      </p:pic>
      <p:pic>
        <p:nvPicPr>
          <p:cNvPr descr="A colorful circle shapes on a black background&#10;&#10;Description automatically generated" id="1329" name="Google Shape;1329;p126"/>
          <p:cNvPicPr preferRelativeResize="0"/>
          <p:nvPr/>
        </p:nvPicPr>
        <p:blipFill rotWithShape="1">
          <a:blip r:embed="rId6">
            <a:alphaModFix/>
          </a:blip>
          <a:srcRect b="0" l="0" r="0" t="0"/>
          <a:stretch/>
        </p:blipFill>
        <p:spPr>
          <a:xfrm>
            <a:off x="6016018" y="3005853"/>
            <a:ext cx="331710" cy="331710"/>
          </a:xfrm>
          <a:prstGeom prst="rect">
            <a:avLst/>
          </a:prstGeom>
          <a:noFill/>
          <a:ln>
            <a:noFill/>
          </a:ln>
        </p:spPr>
      </p:pic>
      <p:sp>
        <p:nvSpPr>
          <p:cNvPr id="1330" name="Google Shape;1330;p126"/>
          <p:cNvSpPr txBox="1"/>
          <p:nvPr/>
        </p:nvSpPr>
        <p:spPr>
          <a:xfrm>
            <a:off x="2778546" y="367765"/>
            <a:ext cx="3586907" cy="5727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chemeClr val="dk1"/>
              </a:buClr>
              <a:buSzPts val="2800"/>
              <a:buFont typeface="IBM Plex Sans Arabic"/>
              <a:buNone/>
            </a:pPr>
            <a:r>
              <a:rPr b="1" i="0" lang="en-GB" sz="2800" u="none" cap="none" strike="noStrike">
                <a:solidFill>
                  <a:srgbClr val="DA2B89"/>
                </a:solidFill>
                <a:latin typeface="IBM Plex Sans Arabic"/>
                <a:ea typeface="IBM Plex Sans Arabic"/>
                <a:cs typeface="IBM Plex Sans Arabic"/>
                <a:sym typeface="IBM Plex Sans Arabic"/>
              </a:rPr>
              <a:t>التقنيات المستخدمة</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127"/>
          <p:cNvSpPr txBox="1"/>
          <p:nvPr/>
        </p:nvSpPr>
        <p:spPr>
          <a:xfrm>
            <a:off x="6798817" y="1125563"/>
            <a:ext cx="1274100" cy="416649"/>
          </a:xfrm>
          <a:prstGeom prst="rect">
            <a:avLst/>
          </a:prstGeom>
          <a:noFill/>
          <a:ln>
            <a:noFill/>
          </a:ln>
        </p:spPr>
        <p:txBody>
          <a:bodyPr anchorCtr="0" anchor="t" bIns="91425" lIns="91425" spcFirstLastPara="1" rIns="91425" wrap="square" tIns="91425">
            <a:noAutofit/>
          </a:bodyPr>
          <a:lstStyle/>
          <a:p>
            <a:pPr indent="0" lvl="0" marL="0" marR="0" rtl="1" algn="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IBM Plex Sans Arabic"/>
                <a:ea typeface="IBM Plex Sans Arabic"/>
                <a:cs typeface="IBM Plex Sans Arabic"/>
                <a:sym typeface="IBM Plex Sans Arabic"/>
              </a:rPr>
              <a:t>الخطوات:</a:t>
            </a:r>
            <a:endParaRPr b="1" i="0" sz="1800" u="none" cap="none" strike="noStrike">
              <a:solidFill>
                <a:schemeClr val="dk1"/>
              </a:solidFill>
              <a:latin typeface="IBM Plex Sans Arabic"/>
              <a:ea typeface="IBM Plex Sans Arabic"/>
              <a:cs typeface="IBM Plex Sans Arabic"/>
              <a:sym typeface="IBM Plex Sans Arabic"/>
            </a:endParaRPr>
          </a:p>
        </p:txBody>
      </p:sp>
      <p:sp>
        <p:nvSpPr>
          <p:cNvPr id="1336" name="Google Shape;1336;p127"/>
          <p:cNvSpPr txBox="1"/>
          <p:nvPr/>
        </p:nvSpPr>
        <p:spPr>
          <a:xfrm>
            <a:off x="7381296" y="1713646"/>
            <a:ext cx="1387639" cy="1292207"/>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Prompt</a:t>
            </a:r>
            <a:r>
              <a:rPr b="0" i="0" lang="en-GB" sz="1400" u="none" cap="none" strike="noStrike">
                <a:solidFill>
                  <a:schemeClr val="dk1"/>
                </a:solidFill>
                <a:latin typeface="IBM Plex Sans Arabic"/>
                <a:ea typeface="IBM Plex Sans Arabic"/>
                <a:cs typeface="IBM Plex Sans Arabic"/>
                <a:sym typeface="IBM Plex Sans Arabic"/>
              </a:rPr>
              <a:t> </a:t>
            </a:r>
            <a:r>
              <a:rPr b="1" i="0" lang="en-GB" sz="1400" u="none" cap="none" strike="noStrike">
                <a:solidFill>
                  <a:schemeClr val="dk1"/>
                </a:solidFill>
                <a:latin typeface="IBM Plex Sans Arabic"/>
                <a:ea typeface="IBM Plex Sans Arabic"/>
                <a:cs typeface="IBM Plex Sans Arabic"/>
                <a:sym typeface="IBM Plex Sans Arabic"/>
              </a:rPr>
              <a:t>engineering</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 ALLAM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Using</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Watson IBM</a:t>
            </a:r>
            <a:r>
              <a:rPr b="0" i="0" lang="en-GB" sz="1400" u="none" cap="none" strike="noStrike">
                <a:solidFill>
                  <a:schemeClr val="dk1"/>
                </a:solidFill>
                <a:latin typeface="IBM Plex Sans Arabic"/>
                <a:ea typeface="IBM Plex Sans Arabic"/>
                <a:cs typeface="IBM Plex Sans Arabic"/>
                <a:sym typeface="IBM Plex Sans Arabic"/>
              </a:rPr>
              <a:t> </a:t>
            </a:r>
            <a:endParaRPr b="0" i="0" sz="1400" u="none" cap="none" strike="noStrike">
              <a:solidFill>
                <a:schemeClr val="dk1"/>
              </a:solidFill>
              <a:latin typeface="IBM Plex Sans Arabic"/>
              <a:ea typeface="IBM Plex Sans Arabic"/>
              <a:cs typeface="IBM Plex Sans Arabic"/>
              <a:sym typeface="IBM Plex Sans Arabic"/>
            </a:endParaRPr>
          </a:p>
        </p:txBody>
      </p:sp>
      <p:pic>
        <p:nvPicPr>
          <p:cNvPr descr="A blue and white text on a black background&#10;&#10;Description automatically generated" id="1337" name="Google Shape;1337;p127"/>
          <p:cNvPicPr preferRelativeResize="0"/>
          <p:nvPr/>
        </p:nvPicPr>
        <p:blipFill rotWithShape="1">
          <a:blip r:embed="rId3">
            <a:alphaModFix/>
          </a:blip>
          <a:srcRect b="0" l="0" r="0" t="0"/>
          <a:stretch/>
        </p:blipFill>
        <p:spPr>
          <a:xfrm>
            <a:off x="7869462" y="2824843"/>
            <a:ext cx="544627" cy="544627"/>
          </a:xfrm>
          <a:prstGeom prst="rect">
            <a:avLst/>
          </a:prstGeom>
          <a:noFill/>
          <a:ln>
            <a:noFill/>
          </a:ln>
        </p:spPr>
      </p:pic>
      <p:pic>
        <p:nvPicPr>
          <p:cNvPr descr="A blue and purple arrow&#10;&#10;Description automatically generated" id="1338" name="Google Shape;1338;p127"/>
          <p:cNvPicPr preferRelativeResize="0"/>
          <p:nvPr/>
        </p:nvPicPr>
        <p:blipFill rotWithShape="1">
          <a:blip r:embed="rId4">
            <a:alphaModFix/>
          </a:blip>
          <a:srcRect b="0" l="0" r="0" t="0"/>
          <a:stretch/>
        </p:blipFill>
        <p:spPr>
          <a:xfrm>
            <a:off x="6798817" y="2125742"/>
            <a:ext cx="582479" cy="582479"/>
          </a:xfrm>
          <a:prstGeom prst="rect">
            <a:avLst/>
          </a:prstGeom>
          <a:noFill/>
          <a:ln>
            <a:noFill/>
          </a:ln>
        </p:spPr>
      </p:pic>
      <p:sp>
        <p:nvSpPr>
          <p:cNvPr id="1339" name="Google Shape;1339;p127"/>
          <p:cNvSpPr txBox="1"/>
          <p:nvPr/>
        </p:nvSpPr>
        <p:spPr>
          <a:xfrm>
            <a:off x="5524717" y="1801007"/>
            <a:ext cx="1274100" cy="1204846"/>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تصميم واجهات التطبيق باستخدام</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Figma</a:t>
            </a:r>
            <a:endParaRPr b="1" i="0" sz="1400" u="none" cap="none" strike="noStrike">
              <a:solidFill>
                <a:schemeClr val="dk1"/>
              </a:solidFill>
              <a:latin typeface="IBM Plex Sans Arabic"/>
              <a:ea typeface="IBM Plex Sans Arabic"/>
              <a:cs typeface="IBM Plex Sans Arabic"/>
              <a:sym typeface="IBM Plex Sans Arabic"/>
            </a:endParaRPr>
          </a:p>
        </p:txBody>
      </p:sp>
      <p:pic>
        <p:nvPicPr>
          <p:cNvPr descr="A blue and purple arrow&#10;&#10;Description automatically generated" id="1340" name="Google Shape;1340;p127"/>
          <p:cNvPicPr preferRelativeResize="0"/>
          <p:nvPr/>
        </p:nvPicPr>
        <p:blipFill rotWithShape="1">
          <a:blip r:embed="rId4">
            <a:alphaModFix/>
          </a:blip>
          <a:srcRect b="0" l="0" r="0" t="0"/>
          <a:stretch/>
        </p:blipFill>
        <p:spPr>
          <a:xfrm>
            <a:off x="5140584" y="2109329"/>
            <a:ext cx="582479" cy="582479"/>
          </a:xfrm>
          <a:prstGeom prst="rect">
            <a:avLst/>
          </a:prstGeom>
          <a:noFill/>
          <a:ln>
            <a:noFill/>
          </a:ln>
        </p:spPr>
      </p:pic>
      <p:sp>
        <p:nvSpPr>
          <p:cNvPr id="1341" name="Google Shape;1341;p127"/>
          <p:cNvSpPr txBox="1"/>
          <p:nvPr/>
        </p:nvSpPr>
        <p:spPr>
          <a:xfrm>
            <a:off x="3905682" y="1848405"/>
            <a:ext cx="1274100" cy="1137152"/>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إنشاء التطبيق باستخدام Flask/</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Python</a:t>
            </a:r>
            <a:endParaRPr b="1" i="0" sz="1400" u="none" cap="none" strike="noStrike">
              <a:solidFill>
                <a:schemeClr val="dk1"/>
              </a:solidFill>
              <a:latin typeface="IBM Plex Sans Arabic"/>
              <a:ea typeface="IBM Plex Sans Arabic"/>
              <a:cs typeface="IBM Plex Sans Arabic"/>
              <a:sym typeface="IBM Plex Sans Arabic"/>
            </a:endParaRPr>
          </a:p>
        </p:txBody>
      </p:sp>
      <p:pic>
        <p:nvPicPr>
          <p:cNvPr descr="A blue and purple arrow&#10;&#10;Description automatically generated" id="1342" name="Google Shape;1342;p127"/>
          <p:cNvPicPr preferRelativeResize="0"/>
          <p:nvPr/>
        </p:nvPicPr>
        <p:blipFill rotWithShape="1">
          <a:blip r:embed="rId4">
            <a:alphaModFix/>
          </a:blip>
          <a:srcRect b="0" l="0" r="0" t="0"/>
          <a:stretch/>
        </p:blipFill>
        <p:spPr>
          <a:xfrm>
            <a:off x="3456020" y="2114772"/>
            <a:ext cx="582479" cy="582479"/>
          </a:xfrm>
          <a:prstGeom prst="rect">
            <a:avLst/>
          </a:prstGeom>
          <a:noFill/>
          <a:ln>
            <a:noFill/>
          </a:ln>
        </p:spPr>
      </p:pic>
      <p:sp>
        <p:nvSpPr>
          <p:cNvPr id="1343" name="Google Shape;1343;p127"/>
          <p:cNvSpPr txBox="1"/>
          <p:nvPr/>
        </p:nvSpPr>
        <p:spPr>
          <a:xfrm>
            <a:off x="2068093" y="1887954"/>
            <a:ext cx="1274100" cy="820267"/>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ربط التطبيق بعلام باستخدام</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Model ID</a:t>
            </a:r>
            <a:endParaRPr b="0" i="0" sz="1600" u="none" cap="none" strike="noStrike">
              <a:solidFill>
                <a:schemeClr val="dk1"/>
              </a:solidFill>
              <a:latin typeface="Arial"/>
              <a:ea typeface="Arial"/>
              <a:cs typeface="Arial"/>
              <a:sym typeface="Arial"/>
            </a:endParaRPr>
          </a:p>
          <a:p>
            <a:pPr indent="0" lvl="0" marL="0" marR="0" rtl="1"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IBM Plex Sans Arabic"/>
              <a:ea typeface="IBM Plex Sans Arabic"/>
              <a:cs typeface="IBM Plex Sans Arabic"/>
              <a:sym typeface="IBM Plex Sans Arabic"/>
            </a:endParaRPr>
          </a:p>
          <a:p>
            <a:pPr indent="0" lvl="0" marL="0" marR="0" rtl="1"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IBM Plex Sans Arabic"/>
              <a:ea typeface="IBM Plex Sans Arabic"/>
              <a:cs typeface="IBM Plex Sans Arabic"/>
              <a:sym typeface="IBM Plex Sans Arabic"/>
            </a:endParaRPr>
          </a:p>
        </p:txBody>
      </p:sp>
      <p:pic>
        <p:nvPicPr>
          <p:cNvPr descr="A blue and purple arrow&#10;&#10;Description automatically generated" id="1344" name="Google Shape;1344;p127"/>
          <p:cNvPicPr preferRelativeResize="0"/>
          <p:nvPr/>
        </p:nvPicPr>
        <p:blipFill rotWithShape="1">
          <a:blip r:embed="rId4">
            <a:alphaModFix/>
          </a:blip>
          <a:srcRect b="0" l="0" r="0" t="0"/>
          <a:stretch/>
        </p:blipFill>
        <p:spPr>
          <a:xfrm>
            <a:off x="1429958" y="2109328"/>
            <a:ext cx="582479" cy="582479"/>
          </a:xfrm>
          <a:prstGeom prst="rect">
            <a:avLst/>
          </a:prstGeom>
          <a:noFill/>
          <a:ln>
            <a:noFill/>
          </a:ln>
        </p:spPr>
      </p:pic>
      <p:sp>
        <p:nvSpPr>
          <p:cNvPr id="1345" name="Google Shape;1345;p127"/>
          <p:cNvSpPr txBox="1"/>
          <p:nvPr/>
        </p:nvSpPr>
        <p:spPr>
          <a:xfrm>
            <a:off x="208595" y="1879148"/>
            <a:ext cx="1274100" cy="1027338"/>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إنشاء رابط عام باستخدام Python anywhere</a:t>
            </a:r>
            <a:endParaRPr b="1" i="0" sz="1400" u="none" cap="none" strike="noStrike">
              <a:solidFill>
                <a:schemeClr val="dk1"/>
              </a:solidFill>
              <a:latin typeface="IBM Plex Sans Arabic"/>
              <a:ea typeface="IBM Plex Sans Arabic"/>
              <a:cs typeface="IBM Plex Sans Arabic"/>
              <a:sym typeface="IBM Plex Sans Arabic"/>
            </a:endParaRPr>
          </a:p>
        </p:txBody>
      </p:sp>
      <p:sp>
        <p:nvSpPr>
          <p:cNvPr id="1346" name="Google Shape;1346;p127"/>
          <p:cNvSpPr/>
          <p:nvPr/>
        </p:nvSpPr>
        <p:spPr>
          <a:xfrm>
            <a:off x="8153082" y="1125563"/>
            <a:ext cx="395307" cy="384437"/>
          </a:xfrm>
          <a:prstGeom prst="ellipse">
            <a:avLst/>
          </a:prstGeom>
          <a:gradFill>
            <a:gsLst>
              <a:gs pos="0">
                <a:srgbClr val="8134EC">
                  <a:alpha val="49411"/>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47" name="Google Shape;1347;p127"/>
          <p:cNvGrpSpPr/>
          <p:nvPr/>
        </p:nvGrpSpPr>
        <p:grpSpPr>
          <a:xfrm>
            <a:off x="8220237" y="1214616"/>
            <a:ext cx="270619" cy="192563"/>
            <a:chOff x="4685988" y="2187438"/>
            <a:chExt cx="487555" cy="402270"/>
          </a:xfrm>
        </p:grpSpPr>
        <p:sp>
          <p:nvSpPr>
            <p:cNvPr id="1348" name="Google Shape;1348;p127"/>
            <p:cNvSpPr/>
            <p:nvPr/>
          </p:nvSpPr>
          <p:spPr>
            <a:xfrm>
              <a:off x="4685988" y="2532846"/>
              <a:ext cx="487555" cy="56862"/>
            </a:xfrm>
            <a:custGeom>
              <a:rect b="b" l="l" r="r" t="t"/>
              <a:pathLst>
                <a:path extrusionOk="0" h="536" w="4596">
                  <a:moveTo>
                    <a:pt x="1" y="1"/>
                  </a:moveTo>
                  <a:lnTo>
                    <a:pt x="4595" y="1"/>
                  </a:lnTo>
                  <a:lnTo>
                    <a:pt x="4595" y="536"/>
                  </a:lnTo>
                  <a:lnTo>
                    <a:pt x="1" y="536"/>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127"/>
            <p:cNvSpPr/>
            <p:nvPr/>
          </p:nvSpPr>
          <p:spPr>
            <a:xfrm>
              <a:off x="4714419" y="2216717"/>
              <a:ext cx="430695" cy="286854"/>
            </a:xfrm>
            <a:custGeom>
              <a:rect b="b" l="l" r="r" t="t"/>
              <a:pathLst>
                <a:path extrusionOk="0" h="2704" w="4060">
                  <a:moveTo>
                    <a:pt x="4059" y="2704"/>
                  </a:moveTo>
                  <a:lnTo>
                    <a:pt x="4059" y="1"/>
                  </a:lnTo>
                  <a:lnTo>
                    <a:pt x="3176" y="1"/>
                  </a:lnTo>
                  <a:cubicBezTo>
                    <a:pt x="3399" y="269"/>
                    <a:pt x="3524" y="616"/>
                    <a:pt x="3515" y="991"/>
                  </a:cubicBezTo>
                  <a:cubicBezTo>
                    <a:pt x="3497" y="1776"/>
                    <a:pt x="2864" y="2419"/>
                    <a:pt x="2070" y="2436"/>
                  </a:cubicBezTo>
                  <a:cubicBezTo>
                    <a:pt x="1231" y="2463"/>
                    <a:pt x="545" y="1785"/>
                    <a:pt x="545" y="947"/>
                  </a:cubicBezTo>
                  <a:cubicBezTo>
                    <a:pt x="545" y="590"/>
                    <a:pt x="669" y="260"/>
                    <a:pt x="884" y="1"/>
                  </a:cubicBezTo>
                  <a:lnTo>
                    <a:pt x="0" y="1"/>
                  </a:lnTo>
                  <a:lnTo>
                    <a:pt x="0" y="2704"/>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127"/>
            <p:cNvSpPr/>
            <p:nvPr/>
          </p:nvSpPr>
          <p:spPr>
            <a:xfrm>
              <a:off x="4871528" y="2246102"/>
              <a:ext cx="43600" cy="141093"/>
            </a:xfrm>
            <a:custGeom>
              <a:rect b="b" l="l" r="r" t="t"/>
              <a:pathLst>
                <a:path extrusionOk="0" h="1330" w="411">
                  <a:moveTo>
                    <a:pt x="411" y="0"/>
                  </a:moveTo>
                  <a:cubicBezTo>
                    <a:pt x="179" y="63"/>
                    <a:pt x="0" y="277"/>
                    <a:pt x="0" y="536"/>
                  </a:cubicBezTo>
                  <a:lnTo>
                    <a:pt x="0" y="803"/>
                  </a:lnTo>
                  <a:cubicBezTo>
                    <a:pt x="0" y="1062"/>
                    <a:pt x="179" y="1276"/>
                    <a:pt x="411" y="133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127"/>
            <p:cNvSpPr/>
            <p:nvPr/>
          </p:nvSpPr>
          <p:spPr>
            <a:xfrm>
              <a:off x="4944407" y="2246102"/>
              <a:ext cx="43600" cy="141093"/>
            </a:xfrm>
            <a:custGeom>
              <a:rect b="b" l="l" r="r" t="t"/>
              <a:pathLst>
                <a:path extrusionOk="0" h="1330" w="411">
                  <a:moveTo>
                    <a:pt x="0" y="0"/>
                  </a:moveTo>
                  <a:lnTo>
                    <a:pt x="0" y="1330"/>
                  </a:lnTo>
                  <a:cubicBezTo>
                    <a:pt x="232" y="1276"/>
                    <a:pt x="411" y="1062"/>
                    <a:pt x="411" y="803"/>
                  </a:cubicBezTo>
                  <a:lnTo>
                    <a:pt x="411" y="536"/>
                  </a:lnTo>
                  <a:cubicBezTo>
                    <a:pt x="411" y="277"/>
                    <a:pt x="232"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127"/>
            <p:cNvSpPr/>
            <p:nvPr/>
          </p:nvSpPr>
          <p:spPr>
            <a:xfrm>
              <a:off x="4800558" y="2187438"/>
              <a:ext cx="258417" cy="259378"/>
            </a:xfrm>
            <a:custGeom>
              <a:rect b="b" l="l" r="r" t="t"/>
              <a:pathLst>
                <a:path extrusionOk="0" h="2445" w="2436">
                  <a:moveTo>
                    <a:pt x="2034" y="1089"/>
                  </a:moveTo>
                  <a:lnTo>
                    <a:pt x="2034" y="1347"/>
                  </a:lnTo>
                  <a:cubicBezTo>
                    <a:pt x="2034" y="1785"/>
                    <a:pt x="1686" y="2159"/>
                    <a:pt x="1249" y="2168"/>
                  </a:cubicBezTo>
                  <a:cubicBezTo>
                    <a:pt x="785" y="2186"/>
                    <a:pt x="402" y="1820"/>
                    <a:pt x="402" y="1356"/>
                  </a:cubicBezTo>
                  <a:lnTo>
                    <a:pt x="402" y="1098"/>
                  </a:lnTo>
                  <a:cubicBezTo>
                    <a:pt x="402" y="661"/>
                    <a:pt x="750" y="286"/>
                    <a:pt x="1187" y="268"/>
                  </a:cubicBezTo>
                  <a:cubicBezTo>
                    <a:pt x="1651" y="259"/>
                    <a:pt x="2034" y="625"/>
                    <a:pt x="2034" y="1089"/>
                  </a:cubicBezTo>
                  <a:close/>
                  <a:moveTo>
                    <a:pt x="0" y="1223"/>
                  </a:moveTo>
                  <a:cubicBezTo>
                    <a:pt x="0" y="1892"/>
                    <a:pt x="544" y="2445"/>
                    <a:pt x="1222" y="2445"/>
                  </a:cubicBezTo>
                  <a:cubicBezTo>
                    <a:pt x="1891" y="2445"/>
                    <a:pt x="2436" y="1892"/>
                    <a:pt x="2436" y="1223"/>
                  </a:cubicBezTo>
                  <a:cubicBezTo>
                    <a:pt x="2436" y="553"/>
                    <a:pt x="1891" y="0"/>
                    <a:pt x="1222" y="0"/>
                  </a:cubicBezTo>
                  <a:cubicBezTo>
                    <a:pt x="544" y="0"/>
                    <a:pt x="0" y="553"/>
                    <a:pt x="0" y="12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A blue and yellow snake logo&#10;&#10;Description automatically generated" id="1353" name="Google Shape;1353;p127"/>
          <p:cNvPicPr preferRelativeResize="0"/>
          <p:nvPr/>
        </p:nvPicPr>
        <p:blipFill rotWithShape="1">
          <a:blip r:embed="rId5">
            <a:alphaModFix/>
          </a:blip>
          <a:srcRect b="0" l="0" r="0" t="0"/>
          <a:stretch/>
        </p:blipFill>
        <p:spPr>
          <a:xfrm>
            <a:off x="4366427" y="2857498"/>
            <a:ext cx="331710" cy="331710"/>
          </a:xfrm>
          <a:prstGeom prst="rect">
            <a:avLst/>
          </a:prstGeom>
          <a:noFill/>
          <a:ln>
            <a:noFill/>
          </a:ln>
        </p:spPr>
      </p:pic>
      <p:pic>
        <p:nvPicPr>
          <p:cNvPr descr="A colorful circle shapes on a black background&#10;&#10;Description automatically generated" id="1354" name="Google Shape;1354;p127"/>
          <p:cNvPicPr preferRelativeResize="0"/>
          <p:nvPr/>
        </p:nvPicPr>
        <p:blipFill rotWithShape="1">
          <a:blip r:embed="rId6">
            <a:alphaModFix/>
          </a:blip>
          <a:srcRect b="0" l="0" r="0" t="0"/>
          <a:stretch/>
        </p:blipFill>
        <p:spPr>
          <a:xfrm>
            <a:off x="6016018" y="3005853"/>
            <a:ext cx="331710" cy="331710"/>
          </a:xfrm>
          <a:prstGeom prst="rect">
            <a:avLst/>
          </a:prstGeom>
          <a:noFill/>
          <a:ln>
            <a:noFill/>
          </a:ln>
        </p:spPr>
      </p:pic>
      <p:sp>
        <p:nvSpPr>
          <p:cNvPr id="1355" name="Google Shape;1355;p127"/>
          <p:cNvSpPr txBox="1"/>
          <p:nvPr/>
        </p:nvSpPr>
        <p:spPr>
          <a:xfrm>
            <a:off x="2778546" y="367765"/>
            <a:ext cx="3586907" cy="5727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chemeClr val="dk1"/>
              </a:buClr>
              <a:buSzPts val="2800"/>
              <a:buFont typeface="IBM Plex Sans Arabic"/>
              <a:buNone/>
            </a:pPr>
            <a:r>
              <a:rPr b="1" i="0" lang="en-GB" sz="2800" u="none" cap="none" strike="noStrike">
                <a:solidFill>
                  <a:srgbClr val="DA2B89"/>
                </a:solidFill>
                <a:latin typeface="IBM Plex Sans Arabic"/>
                <a:ea typeface="IBM Plex Sans Arabic"/>
                <a:cs typeface="IBM Plex Sans Arabic"/>
                <a:sym typeface="IBM Plex Sans Arabic"/>
              </a:rPr>
              <a:t>التقنيات المستخدمة</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128"/>
          <p:cNvSpPr txBox="1"/>
          <p:nvPr/>
        </p:nvSpPr>
        <p:spPr>
          <a:xfrm>
            <a:off x="6798817" y="1125563"/>
            <a:ext cx="1274100" cy="416649"/>
          </a:xfrm>
          <a:prstGeom prst="rect">
            <a:avLst/>
          </a:prstGeom>
          <a:noFill/>
          <a:ln>
            <a:noFill/>
          </a:ln>
        </p:spPr>
        <p:txBody>
          <a:bodyPr anchorCtr="0" anchor="t" bIns="91425" lIns="91425" spcFirstLastPara="1" rIns="91425" wrap="square" tIns="91425">
            <a:noAutofit/>
          </a:bodyPr>
          <a:lstStyle/>
          <a:p>
            <a:pPr indent="0" lvl="0" marL="0" marR="0" rtl="1" algn="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IBM Plex Sans Arabic"/>
                <a:ea typeface="IBM Plex Sans Arabic"/>
                <a:cs typeface="IBM Plex Sans Arabic"/>
                <a:sym typeface="IBM Plex Sans Arabic"/>
              </a:rPr>
              <a:t>الخطوات:</a:t>
            </a:r>
            <a:endParaRPr b="1" i="0" sz="1800" u="none" cap="none" strike="noStrike">
              <a:solidFill>
                <a:schemeClr val="dk1"/>
              </a:solidFill>
              <a:latin typeface="IBM Plex Sans Arabic"/>
              <a:ea typeface="IBM Plex Sans Arabic"/>
              <a:cs typeface="IBM Plex Sans Arabic"/>
              <a:sym typeface="IBM Plex Sans Arabic"/>
            </a:endParaRPr>
          </a:p>
        </p:txBody>
      </p:sp>
      <p:sp>
        <p:nvSpPr>
          <p:cNvPr id="1361" name="Google Shape;1361;p128"/>
          <p:cNvSpPr txBox="1"/>
          <p:nvPr/>
        </p:nvSpPr>
        <p:spPr>
          <a:xfrm>
            <a:off x="7381296" y="1713646"/>
            <a:ext cx="1387639" cy="1292207"/>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Prompt</a:t>
            </a:r>
            <a:r>
              <a:rPr b="0" i="0" lang="en-GB" sz="1400" u="none" cap="none" strike="noStrike">
                <a:solidFill>
                  <a:schemeClr val="dk1"/>
                </a:solidFill>
                <a:latin typeface="IBM Plex Sans Arabic"/>
                <a:ea typeface="IBM Plex Sans Arabic"/>
                <a:cs typeface="IBM Plex Sans Arabic"/>
                <a:sym typeface="IBM Plex Sans Arabic"/>
              </a:rPr>
              <a:t> </a:t>
            </a:r>
            <a:r>
              <a:rPr b="1" i="0" lang="en-GB" sz="1400" u="none" cap="none" strike="noStrike">
                <a:solidFill>
                  <a:schemeClr val="dk1"/>
                </a:solidFill>
                <a:latin typeface="IBM Plex Sans Arabic"/>
                <a:ea typeface="IBM Plex Sans Arabic"/>
                <a:cs typeface="IBM Plex Sans Arabic"/>
                <a:sym typeface="IBM Plex Sans Arabic"/>
              </a:rPr>
              <a:t>engineering</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 ALLAM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Using</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Watson IBM</a:t>
            </a:r>
            <a:r>
              <a:rPr b="0" i="0" lang="en-GB" sz="1400" u="none" cap="none" strike="noStrike">
                <a:solidFill>
                  <a:schemeClr val="dk1"/>
                </a:solidFill>
                <a:latin typeface="IBM Plex Sans Arabic"/>
                <a:ea typeface="IBM Plex Sans Arabic"/>
                <a:cs typeface="IBM Plex Sans Arabic"/>
                <a:sym typeface="IBM Plex Sans Arabic"/>
              </a:rPr>
              <a:t> </a:t>
            </a:r>
            <a:endParaRPr b="0" i="0" sz="1400" u="none" cap="none" strike="noStrike">
              <a:solidFill>
                <a:schemeClr val="dk1"/>
              </a:solidFill>
              <a:latin typeface="IBM Plex Sans Arabic"/>
              <a:ea typeface="IBM Plex Sans Arabic"/>
              <a:cs typeface="IBM Plex Sans Arabic"/>
              <a:sym typeface="IBM Plex Sans Arabic"/>
            </a:endParaRPr>
          </a:p>
        </p:txBody>
      </p:sp>
      <p:pic>
        <p:nvPicPr>
          <p:cNvPr descr="A blue and white text on a black background&#10;&#10;Description automatically generated" id="1362" name="Google Shape;1362;p128"/>
          <p:cNvPicPr preferRelativeResize="0"/>
          <p:nvPr/>
        </p:nvPicPr>
        <p:blipFill rotWithShape="1">
          <a:blip r:embed="rId3">
            <a:alphaModFix/>
          </a:blip>
          <a:srcRect b="0" l="0" r="0" t="0"/>
          <a:stretch/>
        </p:blipFill>
        <p:spPr>
          <a:xfrm>
            <a:off x="7869462" y="2824843"/>
            <a:ext cx="544627" cy="544627"/>
          </a:xfrm>
          <a:prstGeom prst="rect">
            <a:avLst/>
          </a:prstGeom>
          <a:noFill/>
          <a:ln>
            <a:noFill/>
          </a:ln>
        </p:spPr>
      </p:pic>
      <p:pic>
        <p:nvPicPr>
          <p:cNvPr descr="A blue and purple arrow&#10;&#10;Description automatically generated" id="1363" name="Google Shape;1363;p128"/>
          <p:cNvPicPr preferRelativeResize="0"/>
          <p:nvPr/>
        </p:nvPicPr>
        <p:blipFill rotWithShape="1">
          <a:blip r:embed="rId4">
            <a:alphaModFix/>
          </a:blip>
          <a:srcRect b="0" l="0" r="0" t="0"/>
          <a:stretch/>
        </p:blipFill>
        <p:spPr>
          <a:xfrm>
            <a:off x="6798817" y="2125742"/>
            <a:ext cx="582479" cy="582479"/>
          </a:xfrm>
          <a:prstGeom prst="rect">
            <a:avLst/>
          </a:prstGeom>
          <a:noFill/>
          <a:ln>
            <a:noFill/>
          </a:ln>
        </p:spPr>
      </p:pic>
      <p:sp>
        <p:nvSpPr>
          <p:cNvPr id="1364" name="Google Shape;1364;p128"/>
          <p:cNvSpPr txBox="1"/>
          <p:nvPr/>
        </p:nvSpPr>
        <p:spPr>
          <a:xfrm>
            <a:off x="5524717" y="1801007"/>
            <a:ext cx="1274100" cy="1204846"/>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تصميم واجهات التطبيق باستخدام</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Figma</a:t>
            </a:r>
            <a:endParaRPr b="1" i="0" sz="1400" u="none" cap="none" strike="noStrike">
              <a:solidFill>
                <a:schemeClr val="dk1"/>
              </a:solidFill>
              <a:latin typeface="IBM Plex Sans Arabic"/>
              <a:ea typeface="IBM Plex Sans Arabic"/>
              <a:cs typeface="IBM Plex Sans Arabic"/>
              <a:sym typeface="IBM Plex Sans Arabic"/>
            </a:endParaRPr>
          </a:p>
        </p:txBody>
      </p:sp>
      <p:pic>
        <p:nvPicPr>
          <p:cNvPr descr="A blue and purple arrow&#10;&#10;Description automatically generated" id="1365" name="Google Shape;1365;p128"/>
          <p:cNvPicPr preferRelativeResize="0"/>
          <p:nvPr/>
        </p:nvPicPr>
        <p:blipFill rotWithShape="1">
          <a:blip r:embed="rId4">
            <a:alphaModFix/>
          </a:blip>
          <a:srcRect b="0" l="0" r="0" t="0"/>
          <a:stretch/>
        </p:blipFill>
        <p:spPr>
          <a:xfrm>
            <a:off x="5140584" y="2109329"/>
            <a:ext cx="582479" cy="582479"/>
          </a:xfrm>
          <a:prstGeom prst="rect">
            <a:avLst/>
          </a:prstGeom>
          <a:noFill/>
          <a:ln>
            <a:noFill/>
          </a:ln>
        </p:spPr>
      </p:pic>
      <p:sp>
        <p:nvSpPr>
          <p:cNvPr id="1366" name="Google Shape;1366;p128"/>
          <p:cNvSpPr txBox="1"/>
          <p:nvPr/>
        </p:nvSpPr>
        <p:spPr>
          <a:xfrm>
            <a:off x="3905682" y="1848405"/>
            <a:ext cx="1274100" cy="1137152"/>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إنشاء التطبيق باستخدام Flask/</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Python</a:t>
            </a:r>
            <a:endParaRPr b="1" i="0" sz="1400" u="none" cap="none" strike="noStrike">
              <a:solidFill>
                <a:schemeClr val="dk1"/>
              </a:solidFill>
              <a:latin typeface="IBM Plex Sans Arabic"/>
              <a:ea typeface="IBM Plex Sans Arabic"/>
              <a:cs typeface="IBM Plex Sans Arabic"/>
              <a:sym typeface="IBM Plex Sans Arabic"/>
            </a:endParaRPr>
          </a:p>
        </p:txBody>
      </p:sp>
      <p:pic>
        <p:nvPicPr>
          <p:cNvPr descr="A blue and purple arrow&#10;&#10;Description automatically generated" id="1367" name="Google Shape;1367;p128"/>
          <p:cNvPicPr preferRelativeResize="0"/>
          <p:nvPr/>
        </p:nvPicPr>
        <p:blipFill rotWithShape="1">
          <a:blip r:embed="rId4">
            <a:alphaModFix/>
          </a:blip>
          <a:srcRect b="0" l="0" r="0" t="0"/>
          <a:stretch/>
        </p:blipFill>
        <p:spPr>
          <a:xfrm>
            <a:off x="3456020" y="2114772"/>
            <a:ext cx="582479" cy="582479"/>
          </a:xfrm>
          <a:prstGeom prst="rect">
            <a:avLst/>
          </a:prstGeom>
          <a:noFill/>
          <a:ln>
            <a:noFill/>
          </a:ln>
        </p:spPr>
      </p:pic>
      <p:sp>
        <p:nvSpPr>
          <p:cNvPr id="1368" name="Google Shape;1368;p128"/>
          <p:cNvSpPr txBox="1"/>
          <p:nvPr/>
        </p:nvSpPr>
        <p:spPr>
          <a:xfrm>
            <a:off x="2068093" y="1887954"/>
            <a:ext cx="1274100" cy="820267"/>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ربط التطبيق بعلام باستخدام</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Model ID</a:t>
            </a:r>
            <a:endParaRPr b="0" i="0" sz="1600" u="none" cap="none" strike="noStrike">
              <a:solidFill>
                <a:schemeClr val="dk1"/>
              </a:solidFill>
              <a:latin typeface="Arial"/>
              <a:ea typeface="Arial"/>
              <a:cs typeface="Arial"/>
              <a:sym typeface="Arial"/>
            </a:endParaRPr>
          </a:p>
          <a:p>
            <a:pPr indent="0" lvl="0" marL="0" marR="0" rtl="1"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IBM Plex Sans Arabic"/>
              <a:ea typeface="IBM Plex Sans Arabic"/>
              <a:cs typeface="IBM Plex Sans Arabic"/>
              <a:sym typeface="IBM Plex Sans Arabic"/>
            </a:endParaRPr>
          </a:p>
          <a:p>
            <a:pPr indent="0" lvl="0" marL="0" marR="0" rtl="1"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IBM Plex Sans Arabic"/>
              <a:ea typeface="IBM Plex Sans Arabic"/>
              <a:cs typeface="IBM Plex Sans Arabic"/>
              <a:sym typeface="IBM Plex Sans Arabic"/>
            </a:endParaRPr>
          </a:p>
        </p:txBody>
      </p:sp>
      <p:pic>
        <p:nvPicPr>
          <p:cNvPr descr="A blue and purple arrow&#10;&#10;Description automatically generated" id="1369" name="Google Shape;1369;p128"/>
          <p:cNvPicPr preferRelativeResize="0"/>
          <p:nvPr/>
        </p:nvPicPr>
        <p:blipFill rotWithShape="1">
          <a:blip r:embed="rId4">
            <a:alphaModFix/>
          </a:blip>
          <a:srcRect b="0" l="0" r="0" t="0"/>
          <a:stretch/>
        </p:blipFill>
        <p:spPr>
          <a:xfrm>
            <a:off x="1429958" y="2109328"/>
            <a:ext cx="582479" cy="582479"/>
          </a:xfrm>
          <a:prstGeom prst="rect">
            <a:avLst/>
          </a:prstGeom>
          <a:noFill/>
          <a:ln>
            <a:noFill/>
          </a:ln>
        </p:spPr>
      </p:pic>
      <p:sp>
        <p:nvSpPr>
          <p:cNvPr id="1370" name="Google Shape;1370;p128"/>
          <p:cNvSpPr txBox="1"/>
          <p:nvPr/>
        </p:nvSpPr>
        <p:spPr>
          <a:xfrm>
            <a:off x="208595" y="1879148"/>
            <a:ext cx="1274100" cy="1027338"/>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إنشاء رابط عام باستخدام Python anywhere</a:t>
            </a:r>
            <a:endParaRPr b="1" i="0" sz="1400" u="none" cap="none" strike="noStrike">
              <a:solidFill>
                <a:schemeClr val="dk1"/>
              </a:solidFill>
              <a:latin typeface="IBM Plex Sans Arabic"/>
              <a:ea typeface="IBM Plex Sans Arabic"/>
              <a:cs typeface="IBM Plex Sans Arabic"/>
              <a:sym typeface="IBM Plex Sans Arabic"/>
            </a:endParaRPr>
          </a:p>
        </p:txBody>
      </p:sp>
      <p:pic>
        <p:nvPicPr>
          <p:cNvPr descr="A blue and purple arrow&#10;&#10;Description automatically generated" id="1371" name="Google Shape;1371;p128"/>
          <p:cNvPicPr preferRelativeResize="0"/>
          <p:nvPr/>
        </p:nvPicPr>
        <p:blipFill rotWithShape="1">
          <a:blip r:embed="rId4">
            <a:alphaModFix/>
          </a:blip>
          <a:srcRect b="0" l="0" r="0" t="0"/>
          <a:stretch/>
        </p:blipFill>
        <p:spPr>
          <a:xfrm rot="-5400000">
            <a:off x="554405" y="3020783"/>
            <a:ext cx="582479" cy="582479"/>
          </a:xfrm>
          <a:prstGeom prst="rect">
            <a:avLst/>
          </a:prstGeom>
          <a:noFill/>
          <a:ln>
            <a:noFill/>
          </a:ln>
        </p:spPr>
      </p:pic>
      <p:sp>
        <p:nvSpPr>
          <p:cNvPr id="1372" name="Google Shape;1372;p128"/>
          <p:cNvSpPr txBox="1"/>
          <p:nvPr/>
        </p:nvSpPr>
        <p:spPr>
          <a:xfrm>
            <a:off x="155858" y="3727197"/>
            <a:ext cx="1274100" cy="4806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تقييم أداء علام</a:t>
            </a:r>
            <a:endParaRPr b="1" i="0" sz="1400" u="none" cap="none" strike="noStrike">
              <a:solidFill>
                <a:schemeClr val="dk1"/>
              </a:solidFill>
              <a:latin typeface="IBM Plex Sans Arabic"/>
              <a:ea typeface="IBM Plex Sans Arabic"/>
              <a:cs typeface="IBM Plex Sans Arabic"/>
              <a:sym typeface="IBM Plex Sans Arabic"/>
            </a:endParaRPr>
          </a:p>
        </p:txBody>
      </p:sp>
      <p:sp>
        <p:nvSpPr>
          <p:cNvPr id="1373" name="Google Shape;1373;p128"/>
          <p:cNvSpPr/>
          <p:nvPr/>
        </p:nvSpPr>
        <p:spPr>
          <a:xfrm>
            <a:off x="8153082" y="1125563"/>
            <a:ext cx="395307" cy="384437"/>
          </a:xfrm>
          <a:prstGeom prst="ellipse">
            <a:avLst/>
          </a:prstGeom>
          <a:gradFill>
            <a:gsLst>
              <a:gs pos="0">
                <a:srgbClr val="8134EC">
                  <a:alpha val="49411"/>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74" name="Google Shape;1374;p128"/>
          <p:cNvGrpSpPr/>
          <p:nvPr/>
        </p:nvGrpSpPr>
        <p:grpSpPr>
          <a:xfrm>
            <a:off x="8220237" y="1214616"/>
            <a:ext cx="270619" cy="192563"/>
            <a:chOff x="4685988" y="2187438"/>
            <a:chExt cx="487555" cy="402270"/>
          </a:xfrm>
        </p:grpSpPr>
        <p:sp>
          <p:nvSpPr>
            <p:cNvPr id="1375" name="Google Shape;1375;p128"/>
            <p:cNvSpPr/>
            <p:nvPr/>
          </p:nvSpPr>
          <p:spPr>
            <a:xfrm>
              <a:off x="4685988" y="2532846"/>
              <a:ext cx="487555" cy="56862"/>
            </a:xfrm>
            <a:custGeom>
              <a:rect b="b" l="l" r="r" t="t"/>
              <a:pathLst>
                <a:path extrusionOk="0" h="536" w="4596">
                  <a:moveTo>
                    <a:pt x="1" y="1"/>
                  </a:moveTo>
                  <a:lnTo>
                    <a:pt x="4595" y="1"/>
                  </a:lnTo>
                  <a:lnTo>
                    <a:pt x="4595" y="536"/>
                  </a:lnTo>
                  <a:lnTo>
                    <a:pt x="1" y="536"/>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128"/>
            <p:cNvSpPr/>
            <p:nvPr/>
          </p:nvSpPr>
          <p:spPr>
            <a:xfrm>
              <a:off x="4714419" y="2216717"/>
              <a:ext cx="430695" cy="286854"/>
            </a:xfrm>
            <a:custGeom>
              <a:rect b="b" l="l" r="r" t="t"/>
              <a:pathLst>
                <a:path extrusionOk="0" h="2704" w="4060">
                  <a:moveTo>
                    <a:pt x="4059" y="2704"/>
                  </a:moveTo>
                  <a:lnTo>
                    <a:pt x="4059" y="1"/>
                  </a:lnTo>
                  <a:lnTo>
                    <a:pt x="3176" y="1"/>
                  </a:lnTo>
                  <a:cubicBezTo>
                    <a:pt x="3399" y="269"/>
                    <a:pt x="3524" y="616"/>
                    <a:pt x="3515" y="991"/>
                  </a:cubicBezTo>
                  <a:cubicBezTo>
                    <a:pt x="3497" y="1776"/>
                    <a:pt x="2864" y="2419"/>
                    <a:pt x="2070" y="2436"/>
                  </a:cubicBezTo>
                  <a:cubicBezTo>
                    <a:pt x="1231" y="2463"/>
                    <a:pt x="545" y="1785"/>
                    <a:pt x="545" y="947"/>
                  </a:cubicBezTo>
                  <a:cubicBezTo>
                    <a:pt x="545" y="590"/>
                    <a:pt x="669" y="260"/>
                    <a:pt x="884" y="1"/>
                  </a:cubicBezTo>
                  <a:lnTo>
                    <a:pt x="0" y="1"/>
                  </a:lnTo>
                  <a:lnTo>
                    <a:pt x="0" y="2704"/>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128"/>
            <p:cNvSpPr/>
            <p:nvPr/>
          </p:nvSpPr>
          <p:spPr>
            <a:xfrm>
              <a:off x="4871528" y="2246102"/>
              <a:ext cx="43600" cy="141093"/>
            </a:xfrm>
            <a:custGeom>
              <a:rect b="b" l="l" r="r" t="t"/>
              <a:pathLst>
                <a:path extrusionOk="0" h="1330" w="411">
                  <a:moveTo>
                    <a:pt x="411" y="0"/>
                  </a:moveTo>
                  <a:cubicBezTo>
                    <a:pt x="179" y="63"/>
                    <a:pt x="0" y="277"/>
                    <a:pt x="0" y="536"/>
                  </a:cubicBezTo>
                  <a:lnTo>
                    <a:pt x="0" y="803"/>
                  </a:lnTo>
                  <a:cubicBezTo>
                    <a:pt x="0" y="1062"/>
                    <a:pt x="179" y="1276"/>
                    <a:pt x="411" y="133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128"/>
            <p:cNvSpPr/>
            <p:nvPr/>
          </p:nvSpPr>
          <p:spPr>
            <a:xfrm>
              <a:off x="4944407" y="2246102"/>
              <a:ext cx="43600" cy="141093"/>
            </a:xfrm>
            <a:custGeom>
              <a:rect b="b" l="l" r="r" t="t"/>
              <a:pathLst>
                <a:path extrusionOk="0" h="1330" w="411">
                  <a:moveTo>
                    <a:pt x="0" y="0"/>
                  </a:moveTo>
                  <a:lnTo>
                    <a:pt x="0" y="1330"/>
                  </a:lnTo>
                  <a:cubicBezTo>
                    <a:pt x="232" y="1276"/>
                    <a:pt x="411" y="1062"/>
                    <a:pt x="411" y="803"/>
                  </a:cubicBezTo>
                  <a:lnTo>
                    <a:pt x="411" y="536"/>
                  </a:lnTo>
                  <a:cubicBezTo>
                    <a:pt x="411" y="277"/>
                    <a:pt x="232"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128"/>
            <p:cNvSpPr/>
            <p:nvPr/>
          </p:nvSpPr>
          <p:spPr>
            <a:xfrm>
              <a:off x="4800558" y="2187438"/>
              <a:ext cx="258417" cy="259378"/>
            </a:xfrm>
            <a:custGeom>
              <a:rect b="b" l="l" r="r" t="t"/>
              <a:pathLst>
                <a:path extrusionOk="0" h="2445" w="2436">
                  <a:moveTo>
                    <a:pt x="2034" y="1089"/>
                  </a:moveTo>
                  <a:lnTo>
                    <a:pt x="2034" y="1347"/>
                  </a:lnTo>
                  <a:cubicBezTo>
                    <a:pt x="2034" y="1785"/>
                    <a:pt x="1686" y="2159"/>
                    <a:pt x="1249" y="2168"/>
                  </a:cubicBezTo>
                  <a:cubicBezTo>
                    <a:pt x="785" y="2186"/>
                    <a:pt x="402" y="1820"/>
                    <a:pt x="402" y="1356"/>
                  </a:cubicBezTo>
                  <a:lnTo>
                    <a:pt x="402" y="1098"/>
                  </a:lnTo>
                  <a:cubicBezTo>
                    <a:pt x="402" y="661"/>
                    <a:pt x="750" y="286"/>
                    <a:pt x="1187" y="268"/>
                  </a:cubicBezTo>
                  <a:cubicBezTo>
                    <a:pt x="1651" y="259"/>
                    <a:pt x="2034" y="625"/>
                    <a:pt x="2034" y="1089"/>
                  </a:cubicBezTo>
                  <a:close/>
                  <a:moveTo>
                    <a:pt x="0" y="1223"/>
                  </a:moveTo>
                  <a:cubicBezTo>
                    <a:pt x="0" y="1892"/>
                    <a:pt x="544" y="2445"/>
                    <a:pt x="1222" y="2445"/>
                  </a:cubicBezTo>
                  <a:cubicBezTo>
                    <a:pt x="1891" y="2445"/>
                    <a:pt x="2436" y="1892"/>
                    <a:pt x="2436" y="1223"/>
                  </a:cubicBezTo>
                  <a:cubicBezTo>
                    <a:pt x="2436" y="553"/>
                    <a:pt x="1891" y="0"/>
                    <a:pt x="1222" y="0"/>
                  </a:cubicBezTo>
                  <a:cubicBezTo>
                    <a:pt x="544" y="0"/>
                    <a:pt x="0" y="553"/>
                    <a:pt x="0" y="12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A blue and yellow snake logo&#10;&#10;Description automatically generated" id="1380" name="Google Shape;1380;p128"/>
          <p:cNvPicPr preferRelativeResize="0"/>
          <p:nvPr/>
        </p:nvPicPr>
        <p:blipFill rotWithShape="1">
          <a:blip r:embed="rId5">
            <a:alphaModFix/>
          </a:blip>
          <a:srcRect b="0" l="0" r="0" t="0"/>
          <a:stretch/>
        </p:blipFill>
        <p:spPr>
          <a:xfrm>
            <a:off x="4366427" y="2857498"/>
            <a:ext cx="331710" cy="331710"/>
          </a:xfrm>
          <a:prstGeom prst="rect">
            <a:avLst/>
          </a:prstGeom>
          <a:noFill/>
          <a:ln>
            <a:noFill/>
          </a:ln>
        </p:spPr>
      </p:pic>
      <p:pic>
        <p:nvPicPr>
          <p:cNvPr descr="A colorful circle shapes on a black background&#10;&#10;Description automatically generated" id="1381" name="Google Shape;1381;p128"/>
          <p:cNvPicPr preferRelativeResize="0"/>
          <p:nvPr/>
        </p:nvPicPr>
        <p:blipFill rotWithShape="1">
          <a:blip r:embed="rId6">
            <a:alphaModFix/>
          </a:blip>
          <a:srcRect b="0" l="0" r="0" t="0"/>
          <a:stretch/>
        </p:blipFill>
        <p:spPr>
          <a:xfrm>
            <a:off x="6016018" y="3005853"/>
            <a:ext cx="331710" cy="331710"/>
          </a:xfrm>
          <a:prstGeom prst="rect">
            <a:avLst/>
          </a:prstGeom>
          <a:noFill/>
          <a:ln>
            <a:noFill/>
          </a:ln>
        </p:spPr>
      </p:pic>
      <p:sp>
        <p:nvSpPr>
          <p:cNvPr id="1382" name="Google Shape;1382;p128"/>
          <p:cNvSpPr txBox="1"/>
          <p:nvPr/>
        </p:nvSpPr>
        <p:spPr>
          <a:xfrm>
            <a:off x="2778546" y="367765"/>
            <a:ext cx="3586907" cy="5727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chemeClr val="dk1"/>
              </a:buClr>
              <a:buSzPts val="2800"/>
              <a:buFont typeface="IBM Plex Sans Arabic"/>
              <a:buNone/>
            </a:pPr>
            <a:r>
              <a:rPr b="1" i="0" lang="en-GB" sz="2800" u="none" cap="none" strike="noStrike">
                <a:solidFill>
                  <a:srgbClr val="DA2B89"/>
                </a:solidFill>
                <a:latin typeface="IBM Plex Sans Arabic"/>
                <a:ea typeface="IBM Plex Sans Arabic"/>
                <a:cs typeface="IBM Plex Sans Arabic"/>
                <a:sym typeface="IBM Plex Sans Arabic"/>
              </a:rPr>
              <a:t>التقنيات المستخدمة</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29"/>
          <p:cNvSpPr txBox="1"/>
          <p:nvPr/>
        </p:nvSpPr>
        <p:spPr>
          <a:xfrm>
            <a:off x="6798817" y="1125563"/>
            <a:ext cx="1274100" cy="416649"/>
          </a:xfrm>
          <a:prstGeom prst="rect">
            <a:avLst/>
          </a:prstGeom>
          <a:noFill/>
          <a:ln>
            <a:noFill/>
          </a:ln>
        </p:spPr>
        <p:txBody>
          <a:bodyPr anchorCtr="0" anchor="t" bIns="91425" lIns="91425" spcFirstLastPara="1" rIns="91425" wrap="square" tIns="91425">
            <a:noAutofit/>
          </a:bodyPr>
          <a:lstStyle/>
          <a:p>
            <a:pPr indent="0" lvl="0" marL="0" marR="0" rtl="1" algn="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IBM Plex Sans Arabic"/>
                <a:ea typeface="IBM Plex Sans Arabic"/>
                <a:cs typeface="IBM Plex Sans Arabic"/>
                <a:sym typeface="IBM Plex Sans Arabic"/>
              </a:rPr>
              <a:t>الخطوات:</a:t>
            </a:r>
            <a:endParaRPr b="1" i="0" sz="1800" u="none" cap="none" strike="noStrike">
              <a:solidFill>
                <a:schemeClr val="dk1"/>
              </a:solidFill>
              <a:latin typeface="IBM Plex Sans Arabic"/>
              <a:ea typeface="IBM Plex Sans Arabic"/>
              <a:cs typeface="IBM Plex Sans Arabic"/>
              <a:sym typeface="IBM Plex Sans Arabic"/>
            </a:endParaRPr>
          </a:p>
        </p:txBody>
      </p:sp>
      <p:sp>
        <p:nvSpPr>
          <p:cNvPr id="1388" name="Google Shape;1388;p129"/>
          <p:cNvSpPr txBox="1"/>
          <p:nvPr/>
        </p:nvSpPr>
        <p:spPr>
          <a:xfrm>
            <a:off x="7381296" y="1713646"/>
            <a:ext cx="1387639" cy="1292207"/>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Prompt</a:t>
            </a:r>
            <a:r>
              <a:rPr b="0" i="0" lang="en-GB" sz="1400" u="none" cap="none" strike="noStrike">
                <a:solidFill>
                  <a:schemeClr val="dk1"/>
                </a:solidFill>
                <a:latin typeface="IBM Plex Sans Arabic"/>
                <a:ea typeface="IBM Plex Sans Arabic"/>
                <a:cs typeface="IBM Plex Sans Arabic"/>
                <a:sym typeface="IBM Plex Sans Arabic"/>
              </a:rPr>
              <a:t> </a:t>
            </a:r>
            <a:r>
              <a:rPr b="1" i="0" lang="en-GB" sz="1400" u="none" cap="none" strike="noStrike">
                <a:solidFill>
                  <a:schemeClr val="dk1"/>
                </a:solidFill>
                <a:latin typeface="IBM Plex Sans Arabic"/>
                <a:ea typeface="IBM Plex Sans Arabic"/>
                <a:cs typeface="IBM Plex Sans Arabic"/>
                <a:sym typeface="IBM Plex Sans Arabic"/>
              </a:rPr>
              <a:t>engineering</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 ALLAM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Using</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Watson IBM</a:t>
            </a:r>
            <a:r>
              <a:rPr b="0" i="0" lang="en-GB" sz="1400" u="none" cap="none" strike="noStrike">
                <a:solidFill>
                  <a:schemeClr val="dk1"/>
                </a:solidFill>
                <a:latin typeface="IBM Plex Sans Arabic"/>
                <a:ea typeface="IBM Plex Sans Arabic"/>
                <a:cs typeface="IBM Plex Sans Arabic"/>
                <a:sym typeface="IBM Plex Sans Arabic"/>
              </a:rPr>
              <a:t> </a:t>
            </a:r>
            <a:endParaRPr b="0" i="0" sz="1400" u="none" cap="none" strike="noStrike">
              <a:solidFill>
                <a:schemeClr val="dk1"/>
              </a:solidFill>
              <a:latin typeface="IBM Plex Sans Arabic"/>
              <a:ea typeface="IBM Plex Sans Arabic"/>
              <a:cs typeface="IBM Plex Sans Arabic"/>
              <a:sym typeface="IBM Plex Sans Arabic"/>
            </a:endParaRPr>
          </a:p>
        </p:txBody>
      </p:sp>
      <p:pic>
        <p:nvPicPr>
          <p:cNvPr descr="A blue and white text on a black background&#10;&#10;Description automatically generated" id="1389" name="Google Shape;1389;p129"/>
          <p:cNvPicPr preferRelativeResize="0"/>
          <p:nvPr/>
        </p:nvPicPr>
        <p:blipFill rotWithShape="1">
          <a:blip r:embed="rId3">
            <a:alphaModFix/>
          </a:blip>
          <a:srcRect b="0" l="0" r="0" t="0"/>
          <a:stretch/>
        </p:blipFill>
        <p:spPr>
          <a:xfrm>
            <a:off x="7869462" y="2824843"/>
            <a:ext cx="544627" cy="544627"/>
          </a:xfrm>
          <a:prstGeom prst="rect">
            <a:avLst/>
          </a:prstGeom>
          <a:noFill/>
          <a:ln>
            <a:noFill/>
          </a:ln>
        </p:spPr>
      </p:pic>
      <p:pic>
        <p:nvPicPr>
          <p:cNvPr descr="A blue and purple arrow&#10;&#10;Description automatically generated" id="1390" name="Google Shape;1390;p129"/>
          <p:cNvPicPr preferRelativeResize="0"/>
          <p:nvPr/>
        </p:nvPicPr>
        <p:blipFill rotWithShape="1">
          <a:blip r:embed="rId4">
            <a:alphaModFix/>
          </a:blip>
          <a:srcRect b="0" l="0" r="0" t="0"/>
          <a:stretch/>
        </p:blipFill>
        <p:spPr>
          <a:xfrm>
            <a:off x="6798817" y="2125742"/>
            <a:ext cx="582479" cy="582479"/>
          </a:xfrm>
          <a:prstGeom prst="rect">
            <a:avLst/>
          </a:prstGeom>
          <a:noFill/>
          <a:ln>
            <a:noFill/>
          </a:ln>
        </p:spPr>
      </p:pic>
      <p:sp>
        <p:nvSpPr>
          <p:cNvPr id="1391" name="Google Shape;1391;p129"/>
          <p:cNvSpPr txBox="1"/>
          <p:nvPr/>
        </p:nvSpPr>
        <p:spPr>
          <a:xfrm>
            <a:off x="5524717" y="1801007"/>
            <a:ext cx="1274100" cy="1204846"/>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تصميم واجهات التطبيق باستخدام</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Figma</a:t>
            </a:r>
            <a:endParaRPr b="1" i="0" sz="1400" u="none" cap="none" strike="noStrike">
              <a:solidFill>
                <a:schemeClr val="dk1"/>
              </a:solidFill>
              <a:latin typeface="IBM Plex Sans Arabic"/>
              <a:ea typeface="IBM Plex Sans Arabic"/>
              <a:cs typeface="IBM Plex Sans Arabic"/>
              <a:sym typeface="IBM Plex Sans Arabic"/>
            </a:endParaRPr>
          </a:p>
        </p:txBody>
      </p:sp>
      <p:pic>
        <p:nvPicPr>
          <p:cNvPr descr="A blue and purple arrow&#10;&#10;Description automatically generated" id="1392" name="Google Shape;1392;p129"/>
          <p:cNvPicPr preferRelativeResize="0"/>
          <p:nvPr/>
        </p:nvPicPr>
        <p:blipFill rotWithShape="1">
          <a:blip r:embed="rId4">
            <a:alphaModFix/>
          </a:blip>
          <a:srcRect b="0" l="0" r="0" t="0"/>
          <a:stretch/>
        </p:blipFill>
        <p:spPr>
          <a:xfrm>
            <a:off x="5140584" y="2109329"/>
            <a:ext cx="582479" cy="582479"/>
          </a:xfrm>
          <a:prstGeom prst="rect">
            <a:avLst/>
          </a:prstGeom>
          <a:noFill/>
          <a:ln>
            <a:noFill/>
          </a:ln>
        </p:spPr>
      </p:pic>
      <p:sp>
        <p:nvSpPr>
          <p:cNvPr id="1393" name="Google Shape;1393;p129"/>
          <p:cNvSpPr txBox="1"/>
          <p:nvPr/>
        </p:nvSpPr>
        <p:spPr>
          <a:xfrm>
            <a:off x="3905682" y="1848405"/>
            <a:ext cx="1274100" cy="1137152"/>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إنشاء التطبيق باستخدام Flask/</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Python</a:t>
            </a:r>
            <a:endParaRPr b="1" i="0" sz="1400" u="none" cap="none" strike="noStrike">
              <a:solidFill>
                <a:schemeClr val="dk1"/>
              </a:solidFill>
              <a:latin typeface="IBM Plex Sans Arabic"/>
              <a:ea typeface="IBM Plex Sans Arabic"/>
              <a:cs typeface="IBM Plex Sans Arabic"/>
              <a:sym typeface="IBM Plex Sans Arabic"/>
            </a:endParaRPr>
          </a:p>
        </p:txBody>
      </p:sp>
      <p:pic>
        <p:nvPicPr>
          <p:cNvPr descr="A blue and purple arrow&#10;&#10;Description automatically generated" id="1394" name="Google Shape;1394;p129"/>
          <p:cNvPicPr preferRelativeResize="0"/>
          <p:nvPr/>
        </p:nvPicPr>
        <p:blipFill rotWithShape="1">
          <a:blip r:embed="rId4">
            <a:alphaModFix/>
          </a:blip>
          <a:srcRect b="0" l="0" r="0" t="0"/>
          <a:stretch/>
        </p:blipFill>
        <p:spPr>
          <a:xfrm>
            <a:off x="3456020" y="2114772"/>
            <a:ext cx="582479" cy="582479"/>
          </a:xfrm>
          <a:prstGeom prst="rect">
            <a:avLst/>
          </a:prstGeom>
          <a:noFill/>
          <a:ln>
            <a:noFill/>
          </a:ln>
        </p:spPr>
      </p:pic>
      <p:sp>
        <p:nvSpPr>
          <p:cNvPr id="1395" name="Google Shape;1395;p129"/>
          <p:cNvSpPr txBox="1"/>
          <p:nvPr/>
        </p:nvSpPr>
        <p:spPr>
          <a:xfrm>
            <a:off x="2068093" y="1887954"/>
            <a:ext cx="1274100" cy="820267"/>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ربط التطبيق بعلام باستخدام</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Model ID</a:t>
            </a:r>
            <a:endParaRPr b="0" i="0" sz="1600" u="none" cap="none" strike="noStrike">
              <a:solidFill>
                <a:schemeClr val="dk1"/>
              </a:solidFill>
              <a:latin typeface="Arial"/>
              <a:ea typeface="Arial"/>
              <a:cs typeface="Arial"/>
              <a:sym typeface="Arial"/>
            </a:endParaRPr>
          </a:p>
          <a:p>
            <a:pPr indent="0" lvl="0" marL="0" marR="0" rtl="1"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IBM Plex Sans Arabic"/>
              <a:ea typeface="IBM Plex Sans Arabic"/>
              <a:cs typeface="IBM Plex Sans Arabic"/>
              <a:sym typeface="IBM Plex Sans Arabic"/>
            </a:endParaRPr>
          </a:p>
          <a:p>
            <a:pPr indent="0" lvl="0" marL="0" marR="0" rtl="1"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IBM Plex Sans Arabic"/>
              <a:ea typeface="IBM Plex Sans Arabic"/>
              <a:cs typeface="IBM Plex Sans Arabic"/>
              <a:sym typeface="IBM Plex Sans Arabic"/>
            </a:endParaRPr>
          </a:p>
        </p:txBody>
      </p:sp>
      <p:pic>
        <p:nvPicPr>
          <p:cNvPr descr="A blue and purple arrow&#10;&#10;Description automatically generated" id="1396" name="Google Shape;1396;p129"/>
          <p:cNvPicPr preferRelativeResize="0"/>
          <p:nvPr/>
        </p:nvPicPr>
        <p:blipFill rotWithShape="1">
          <a:blip r:embed="rId4">
            <a:alphaModFix/>
          </a:blip>
          <a:srcRect b="0" l="0" r="0" t="0"/>
          <a:stretch/>
        </p:blipFill>
        <p:spPr>
          <a:xfrm>
            <a:off x="1429958" y="2109328"/>
            <a:ext cx="582479" cy="582479"/>
          </a:xfrm>
          <a:prstGeom prst="rect">
            <a:avLst/>
          </a:prstGeom>
          <a:noFill/>
          <a:ln>
            <a:noFill/>
          </a:ln>
        </p:spPr>
      </p:pic>
      <p:sp>
        <p:nvSpPr>
          <p:cNvPr id="1397" name="Google Shape;1397;p129"/>
          <p:cNvSpPr txBox="1"/>
          <p:nvPr/>
        </p:nvSpPr>
        <p:spPr>
          <a:xfrm>
            <a:off x="208595" y="1879148"/>
            <a:ext cx="1274100" cy="1027338"/>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إنشاء رابط عام باستخدام Python anywhere</a:t>
            </a:r>
            <a:endParaRPr b="1" i="0" sz="1400" u="none" cap="none" strike="noStrike">
              <a:solidFill>
                <a:schemeClr val="dk1"/>
              </a:solidFill>
              <a:latin typeface="IBM Plex Sans Arabic"/>
              <a:ea typeface="IBM Plex Sans Arabic"/>
              <a:cs typeface="IBM Plex Sans Arabic"/>
              <a:sym typeface="IBM Plex Sans Arabic"/>
            </a:endParaRPr>
          </a:p>
        </p:txBody>
      </p:sp>
      <p:pic>
        <p:nvPicPr>
          <p:cNvPr descr="A blue and purple arrow&#10;&#10;Description automatically generated" id="1398" name="Google Shape;1398;p129"/>
          <p:cNvPicPr preferRelativeResize="0"/>
          <p:nvPr/>
        </p:nvPicPr>
        <p:blipFill rotWithShape="1">
          <a:blip r:embed="rId4">
            <a:alphaModFix/>
          </a:blip>
          <a:srcRect b="0" l="0" r="0" t="0"/>
          <a:stretch/>
        </p:blipFill>
        <p:spPr>
          <a:xfrm rot="-5400000">
            <a:off x="554405" y="3020783"/>
            <a:ext cx="582479" cy="582479"/>
          </a:xfrm>
          <a:prstGeom prst="rect">
            <a:avLst/>
          </a:prstGeom>
          <a:noFill/>
          <a:ln>
            <a:noFill/>
          </a:ln>
        </p:spPr>
      </p:pic>
      <p:sp>
        <p:nvSpPr>
          <p:cNvPr id="1399" name="Google Shape;1399;p129"/>
          <p:cNvSpPr txBox="1"/>
          <p:nvPr/>
        </p:nvSpPr>
        <p:spPr>
          <a:xfrm>
            <a:off x="155858" y="3727197"/>
            <a:ext cx="1274100" cy="4806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تقييم أداء علام</a:t>
            </a:r>
            <a:endParaRPr b="1" i="0" sz="1400" u="none" cap="none" strike="noStrike">
              <a:solidFill>
                <a:schemeClr val="dk1"/>
              </a:solidFill>
              <a:latin typeface="IBM Plex Sans Arabic"/>
              <a:ea typeface="IBM Plex Sans Arabic"/>
              <a:cs typeface="IBM Plex Sans Arabic"/>
              <a:sym typeface="IBM Plex Sans Arabic"/>
            </a:endParaRPr>
          </a:p>
        </p:txBody>
      </p:sp>
      <p:pic>
        <p:nvPicPr>
          <p:cNvPr descr="A blue and purple arrow&#10;&#10;Description automatically generated" id="1400" name="Google Shape;1400;p129"/>
          <p:cNvPicPr preferRelativeResize="0"/>
          <p:nvPr/>
        </p:nvPicPr>
        <p:blipFill rotWithShape="1">
          <a:blip r:embed="rId4">
            <a:alphaModFix/>
          </a:blip>
          <a:srcRect b="0" l="0" r="0" t="0"/>
          <a:stretch/>
        </p:blipFill>
        <p:spPr>
          <a:xfrm rot="10800000">
            <a:off x="1488143" y="3625317"/>
            <a:ext cx="582479" cy="582479"/>
          </a:xfrm>
          <a:prstGeom prst="rect">
            <a:avLst/>
          </a:prstGeom>
          <a:noFill/>
          <a:ln>
            <a:noFill/>
          </a:ln>
        </p:spPr>
      </p:pic>
      <p:sp>
        <p:nvSpPr>
          <p:cNvPr id="1401" name="Google Shape;1401;p129"/>
          <p:cNvSpPr txBox="1"/>
          <p:nvPr/>
        </p:nvSpPr>
        <p:spPr>
          <a:xfrm>
            <a:off x="2128807" y="3625317"/>
            <a:ext cx="1274100" cy="652129"/>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تقييم تجرية المستخدم</a:t>
            </a:r>
            <a:endParaRPr b="1" i="0" sz="1400" u="none" cap="none" strike="noStrike">
              <a:solidFill>
                <a:schemeClr val="dk1"/>
              </a:solidFill>
              <a:latin typeface="IBM Plex Sans Arabic"/>
              <a:ea typeface="IBM Plex Sans Arabic"/>
              <a:cs typeface="IBM Plex Sans Arabic"/>
              <a:sym typeface="IBM Plex Sans Arabic"/>
            </a:endParaRPr>
          </a:p>
        </p:txBody>
      </p:sp>
      <p:sp>
        <p:nvSpPr>
          <p:cNvPr id="1402" name="Google Shape;1402;p129"/>
          <p:cNvSpPr/>
          <p:nvPr/>
        </p:nvSpPr>
        <p:spPr>
          <a:xfrm>
            <a:off x="8153082" y="1125563"/>
            <a:ext cx="395307" cy="384437"/>
          </a:xfrm>
          <a:prstGeom prst="ellipse">
            <a:avLst/>
          </a:prstGeom>
          <a:gradFill>
            <a:gsLst>
              <a:gs pos="0">
                <a:srgbClr val="8134EC">
                  <a:alpha val="49411"/>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3" name="Google Shape;1403;p129"/>
          <p:cNvGrpSpPr/>
          <p:nvPr/>
        </p:nvGrpSpPr>
        <p:grpSpPr>
          <a:xfrm>
            <a:off x="8220237" y="1214616"/>
            <a:ext cx="270619" cy="192563"/>
            <a:chOff x="4685988" y="2187438"/>
            <a:chExt cx="487555" cy="402270"/>
          </a:xfrm>
        </p:grpSpPr>
        <p:sp>
          <p:nvSpPr>
            <p:cNvPr id="1404" name="Google Shape;1404;p129"/>
            <p:cNvSpPr/>
            <p:nvPr/>
          </p:nvSpPr>
          <p:spPr>
            <a:xfrm>
              <a:off x="4685988" y="2532846"/>
              <a:ext cx="487555" cy="56862"/>
            </a:xfrm>
            <a:custGeom>
              <a:rect b="b" l="l" r="r" t="t"/>
              <a:pathLst>
                <a:path extrusionOk="0" h="536" w="4596">
                  <a:moveTo>
                    <a:pt x="1" y="1"/>
                  </a:moveTo>
                  <a:lnTo>
                    <a:pt x="4595" y="1"/>
                  </a:lnTo>
                  <a:lnTo>
                    <a:pt x="4595" y="536"/>
                  </a:lnTo>
                  <a:lnTo>
                    <a:pt x="1" y="536"/>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129"/>
            <p:cNvSpPr/>
            <p:nvPr/>
          </p:nvSpPr>
          <p:spPr>
            <a:xfrm>
              <a:off x="4714419" y="2216717"/>
              <a:ext cx="430695" cy="286854"/>
            </a:xfrm>
            <a:custGeom>
              <a:rect b="b" l="l" r="r" t="t"/>
              <a:pathLst>
                <a:path extrusionOk="0" h="2704" w="4060">
                  <a:moveTo>
                    <a:pt x="4059" y="2704"/>
                  </a:moveTo>
                  <a:lnTo>
                    <a:pt x="4059" y="1"/>
                  </a:lnTo>
                  <a:lnTo>
                    <a:pt x="3176" y="1"/>
                  </a:lnTo>
                  <a:cubicBezTo>
                    <a:pt x="3399" y="269"/>
                    <a:pt x="3524" y="616"/>
                    <a:pt x="3515" y="991"/>
                  </a:cubicBezTo>
                  <a:cubicBezTo>
                    <a:pt x="3497" y="1776"/>
                    <a:pt x="2864" y="2419"/>
                    <a:pt x="2070" y="2436"/>
                  </a:cubicBezTo>
                  <a:cubicBezTo>
                    <a:pt x="1231" y="2463"/>
                    <a:pt x="545" y="1785"/>
                    <a:pt x="545" y="947"/>
                  </a:cubicBezTo>
                  <a:cubicBezTo>
                    <a:pt x="545" y="590"/>
                    <a:pt x="669" y="260"/>
                    <a:pt x="884" y="1"/>
                  </a:cubicBezTo>
                  <a:lnTo>
                    <a:pt x="0" y="1"/>
                  </a:lnTo>
                  <a:lnTo>
                    <a:pt x="0" y="2704"/>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129"/>
            <p:cNvSpPr/>
            <p:nvPr/>
          </p:nvSpPr>
          <p:spPr>
            <a:xfrm>
              <a:off x="4871528" y="2246102"/>
              <a:ext cx="43600" cy="141093"/>
            </a:xfrm>
            <a:custGeom>
              <a:rect b="b" l="l" r="r" t="t"/>
              <a:pathLst>
                <a:path extrusionOk="0" h="1330" w="411">
                  <a:moveTo>
                    <a:pt x="411" y="0"/>
                  </a:moveTo>
                  <a:cubicBezTo>
                    <a:pt x="179" y="63"/>
                    <a:pt x="0" y="277"/>
                    <a:pt x="0" y="536"/>
                  </a:cubicBezTo>
                  <a:lnTo>
                    <a:pt x="0" y="803"/>
                  </a:lnTo>
                  <a:cubicBezTo>
                    <a:pt x="0" y="1062"/>
                    <a:pt x="179" y="1276"/>
                    <a:pt x="411" y="133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129"/>
            <p:cNvSpPr/>
            <p:nvPr/>
          </p:nvSpPr>
          <p:spPr>
            <a:xfrm>
              <a:off x="4944407" y="2246102"/>
              <a:ext cx="43600" cy="141093"/>
            </a:xfrm>
            <a:custGeom>
              <a:rect b="b" l="l" r="r" t="t"/>
              <a:pathLst>
                <a:path extrusionOk="0" h="1330" w="411">
                  <a:moveTo>
                    <a:pt x="0" y="0"/>
                  </a:moveTo>
                  <a:lnTo>
                    <a:pt x="0" y="1330"/>
                  </a:lnTo>
                  <a:cubicBezTo>
                    <a:pt x="232" y="1276"/>
                    <a:pt x="411" y="1062"/>
                    <a:pt x="411" y="803"/>
                  </a:cubicBezTo>
                  <a:lnTo>
                    <a:pt x="411" y="536"/>
                  </a:lnTo>
                  <a:cubicBezTo>
                    <a:pt x="411" y="277"/>
                    <a:pt x="232"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129"/>
            <p:cNvSpPr/>
            <p:nvPr/>
          </p:nvSpPr>
          <p:spPr>
            <a:xfrm>
              <a:off x="4800558" y="2187438"/>
              <a:ext cx="258417" cy="259378"/>
            </a:xfrm>
            <a:custGeom>
              <a:rect b="b" l="l" r="r" t="t"/>
              <a:pathLst>
                <a:path extrusionOk="0" h="2445" w="2436">
                  <a:moveTo>
                    <a:pt x="2034" y="1089"/>
                  </a:moveTo>
                  <a:lnTo>
                    <a:pt x="2034" y="1347"/>
                  </a:lnTo>
                  <a:cubicBezTo>
                    <a:pt x="2034" y="1785"/>
                    <a:pt x="1686" y="2159"/>
                    <a:pt x="1249" y="2168"/>
                  </a:cubicBezTo>
                  <a:cubicBezTo>
                    <a:pt x="785" y="2186"/>
                    <a:pt x="402" y="1820"/>
                    <a:pt x="402" y="1356"/>
                  </a:cubicBezTo>
                  <a:lnTo>
                    <a:pt x="402" y="1098"/>
                  </a:lnTo>
                  <a:cubicBezTo>
                    <a:pt x="402" y="661"/>
                    <a:pt x="750" y="286"/>
                    <a:pt x="1187" y="268"/>
                  </a:cubicBezTo>
                  <a:cubicBezTo>
                    <a:pt x="1651" y="259"/>
                    <a:pt x="2034" y="625"/>
                    <a:pt x="2034" y="1089"/>
                  </a:cubicBezTo>
                  <a:close/>
                  <a:moveTo>
                    <a:pt x="0" y="1223"/>
                  </a:moveTo>
                  <a:cubicBezTo>
                    <a:pt x="0" y="1892"/>
                    <a:pt x="544" y="2445"/>
                    <a:pt x="1222" y="2445"/>
                  </a:cubicBezTo>
                  <a:cubicBezTo>
                    <a:pt x="1891" y="2445"/>
                    <a:pt x="2436" y="1892"/>
                    <a:pt x="2436" y="1223"/>
                  </a:cubicBezTo>
                  <a:cubicBezTo>
                    <a:pt x="2436" y="553"/>
                    <a:pt x="1891" y="0"/>
                    <a:pt x="1222" y="0"/>
                  </a:cubicBezTo>
                  <a:cubicBezTo>
                    <a:pt x="544" y="0"/>
                    <a:pt x="0" y="553"/>
                    <a:pt x="0" y="12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A blue and yellow snake logo&#10;&#10;Description automatically generated" id="1409" name="Google Shape;1409;p129"/>
          <p:cNvPicPr preferRelativeResize="0"/>
          <p:nvPr/>
        </p:nvPicPr>
        <p:blipFill rotWithShape="1">
          <a:blip r:embed="rId5">
            <a:alphaModFix/>
          </a:blip>
          <a:srcRect b="0" l="0" r="0" t="0"/>
          <a:stretch/>
        </p:blipFill>
        <p:spPr>
          <a:xfrm>
            <a:off x="4366427" y="2857498"/>
            <a:ext cx="331710" cy="331710"/>
          </a:xfrm>
          <a:prstGeom prst="rect">
            <a:avLst/>
          </a:prstGeom>
          <a:noFill/>
          <a:ln>
            <a:noFill/>
          </a:ln>
        </p:spPr>
      </p:pic>
      <p:pic>
        <p:nvPicPr>
          <p:cNvPr descr="A colorful circle shapes on a black background&#10;&#10;Description automatically generated" id="1410" name="Google Shape;1410;p129"/>
          <p:cNvPicPr preferRelativeResize="0"/>
          <p:nvPr/>
        </p:nvPicPr>
        <p:blipFill rotWithShape="1">
          <a:blip r:embed="rId6">
            <a:alphaModFix/>
          </a:blip>
          <a:srcRect b="0" l="0" r="0" t="0"/>
          <a:stretch/>
        </p:blipFill>
        <p:spPr>
          <a:xfrm>
            <a:off x="6016018" y="3005853"/>
            <a:ext cx="331710" cy="331710"/>
          </a:xfrm>
          <a:prstGeom prst="rect">
            <a:avLst/>
          </a:prstGeom>
          <a:noFill/>
          <a:ln>
            <a:noFill/>
          </a:ln>
        </p:spPr>
      </p:pic>
      <p:sp>
        <p:nvSpPr>
          <p:cNvPr id="1411" name="Google Shape;1411;p129"/>
          <p:cNvSpPr txBox="1"/>
          <p:nvPr/>
        </p:nvSpPr>
        <p:spPr>
          <a:xfrm>
            <a:off x="2778546" y="367765"/>
            <a:ext cx="3586907" cy="5727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chemeClr val="dk1"/>
              </a:buClr>
              <a:buSzPts val="2800"/>
              <a:buFont typeface="IBM Plex Sans Arabic"/>
              <a:buNone/>
            </a:pPr>
            <a:r>
              <a:rPr b="1" i="0" lang="en-GB" sz="2800" u="none" cap="none" strike="noStrike">
                <a:solidFill>
                  <a:srgbClr val="DA2B89"/>
                </a:solidFill>
                <a:latin typeface="IBM Plex Sans Arabic"/>
                <a:ea typeface="IBM Plex Sans Arabic"/>
                <a:cs typeface="IBM Plex Sans Arabic"/>
                <a:sym typeface="IBM Plex Sans Arabic"/>
              </a:rPr>
              <a:t>التقنيات المستخدمة</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130"/>
          <p:cNvSpPr txBox="1"/>
          <p:nvPr/>
        </p:nvSpPr>
        <p:spPr>
          <a:xfrm>
            <a:off x="6798817" y="1125563"/>
            <a:ext cx="1274100" cy="416649"/>
          </a:xfrm>
          <a:prstGeom prst="rect">
            <a:avLst/>
          </a:prstGeom>
          <a:noFill/>
          <a:ln>
            <a:noFill/>
          </a:ln>
        </p:spPr>
        <p:txBody>
          <a:bodyPr anchorCtr="0" anchor="t" bIns="91425" lIns="91425" spcFirstLastPara="1" rIns="91425" wrap="square" tIns="91425">
            <a:noAutofit/>
          </a:bodyPr>
          <a:lstStyle/>
          <a:p>
            <a:pPr indent="0" lvl="0" marL="0" marR="0" rtl="1" algn="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IBM Plex Sans Arabic"/>
                <a:ea typeface="IBM Plex Sans Arabic"/>
                <a:cs typeface="IBM Plex Sans Arabic"/>
                <a:sym typeface="IBM Plex Sans Arabic"/>
              </a:rPr>
              <a:t>الخطوات:</a:t>
            </a:r>
            <a:endParaRPr b="1" i="0" sz="1800" u="none" cap="none" strike="noStrike">
              <a:solidFill>
                <a:schemeClr val="dk1"/>
              </a:solidFill>
              <a:latin typeface="IBM Plex Sans Arabic"/>
              <a:ea typeface="IBM Plex Sans Arabic"/>
              <a:cs typeface="IBM Plex Sans Arabic"/>
              <a:sym typeface="IBM Plex Sans Arabic"/>
            </a:endParaRPr>
          </a:p>
        </p:txBody>
      </p:sp>
      <p:sp>
        <p:nvSpPr>
          <p:cNvPr id="1417" name="Google Shape;1417;p130"/>
          <p:cNvSpPr txBox="1"/>
          <p:nvPr/>
        </p:nvSpPr>
        <p:spPr>
          <a:xfrm>
            <a:off x="7381296" y="1713646"/>
            <a:ext cx="1387639" cy="1292207"/>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Prompt</a:t>
            </a:r>
            <a:r>
              <a:rPr b="0" i="0" lang="en-GB" sz="1400" u="none" cap="none" strike="noStrike">
                <a:solidFill>
                  <a:schemeClr val="dk1"/>
                </a:solidFill>
                <a:latin typeface="IBM Plex Sans Arabic"/>
                <a:ea typeface="IBM Plex Sans Arabic"/>
                <a:cs typeface="IBM Plex Sans Arabic"/>
                <a:sym typeface="IBM Plex Sans Arabic"/>
              </a:rPr>
              <a:t> </a:t>
            </a:r>
            <a:r>
              <a:rPr b="1" i="0" lang="en-GB" sz="1400" u="none" cap="none" strike="noStrike">
                <a:solidFill>
                  <a:schemeClr val="dk1"/>
                </a:solidFill>
                <a:latin typeface="IBM Plex Sans Arabic"/>
                <a:ea typeface="IBM Plex Sans Arabic"/>
                <a:cs typeface="IBM Plex Sans Arabic"/>
                <a:sym typeface="IBM Plex Sans Arabic"/>
              </a:rPr>
              <a:t>engineering</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 ALLAM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Using</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Watson IBM</a:t>
            </a:r>
            <a:r>
              <a:rPr b="0" i="0" lang="en-GB" sz="1400" u="none" cap="none" strike="noStrike">
                <a:solidFill>
                  <a:schemeClr val="dk1"/>
                </a:solidFill>
                <a:latin typeface="IBM Plex Sans Arabic"/>
                <a:ea typeface="IBM Plex Sans Arabic"/>
                <a:cs typeface="IBM Plex Sans Arabic"/>
                <a:sym typeface="IBM Plex Sans Arabic"/>
              </a:rPr>
              <a:t> </a:t>
            </a:r>
            <a:endParaRPr b="0" i="0" sz="1400" u="none" cap="none" strike="noStrike">
              <a:solidFill>
                <a:schemeClr val="dk1"/>
              </a:solidFill>
              <a:latin typeface="IBM Plex Sans Arabic"/>
              <a:ea typeface="IBM Plex Sans Arabic"/>
              <a:cs typeface="IBM Plex Sans Arabic"/>
              <a:sym typeface="IBM Plex Sans Arabic"/>
            </a:endParaRPr>
          </a:p>
        </p:txBody>
      </p:sp>
      <p:pic>
        <p:nvPicPr>
          <p:cNvPr descr="A blue and white text on a black background&#10;&#10;Description automatically generated" id="1418" name="Google Shape;1418;p130"/>
          <p:cNvPicPr preferRelativeResize="0"/>
          <p:nvPr/>
        </p:nvPicPr>
        <p:blipFill rotWithShape="1">
          <a:blip r:embed="rId3">
            <a:alphaModFix/>
          </a:blip>
          <a:srcRect b="0" l="0" r="0" t="0"/>
          <a:stretch/>
        </p:blipFill>
        <p:spPr>
          <a:xfrm>
            <a:off x="7869462" y="2824843"/>
            <a:ext cx="544627" cy="544627"/>
          </a:xfrm>
          <a:prstGeom prst="rect">
            <a:avLst/>
          </a:prstGeom>
          <a:noFill/>
          <a:ln>
            <a:noFill/>
          </a:ln>
        </p:spPr>
      </p:pic>
      <p:pic>
        <p:nvPicPr>
          <p:cNvPr descr="A blue and purple arrow&#10;&#10;Description automatically generated" id="1419" name="Google Shape;1419;p130"/>
          <p:cNvPicPr preferRelativeResize="0"/>
          <p:nvPr/>
        </p:nvPicPr>
        <p:blipFill rotWithShape="1">
          <a:blip r:embed="rId4">
            <a:alphaModFix/>
          </a:blip>
          <a:srcRect b="0" l="0" r="0" t="0"/>
          <a:stretch/>
        </p:blipFill>
        <p:spPr>
          <a:xfrm>
            <a:off x="6798817" y="2125742"/>
            <a:ext cx="582479" cy="582479"/>
          </a:xfrm>
          <a:prstGeom prst="rect">
            <a:avLst/>
          </a:prstGeom>
          <a:noFill/>
          <a:ln>
            <a:noFill/>
          </a:ln>
        </p:spPr>
      </p:pic>
      <p:sp>
        <p:nvSpPr>
          <p:cNvPr id="1420" name="Google Shape;1420;p130"/>
          <p:cNvSpPr txBox="1"/>
          <p:nvPr/>
        </p:nvSpPr>
        <p:spPr>
          <a:xfrm>
            <a:off x="5524717" y="1801007"/>
            <a:ext cx="1274100" cy="1204846"/>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تصميم واجهات التطبيق باستخدام</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Figma</a:t>
            </a:r>
            <a:endParaRPr b="1" i="0" sz="1400" u="none" cap="none" strike="noStrike">
              <a:solidFill>
                <a:schemeClr val="dk1"/>
              </a:solidFill>
              <a:latin typeface="IBM Plex Sans Arabic"/>
              <a:ea typeface="IBM Plex Sans Arabic"/>
              <a:cs typeface="IBM Plex Sans Arabic"/>
              <a:sym typeface="IBM Plex Sans Arabic"/>
            </a:endParaRPr>
          </a:p>
        </p:txBody>
      </p:sp>
      <p:pic>
        <p:nvPicPr>
          <p:cNvPr descr="A blue and purple arrow&#10;&#10;Description automatically generated" id="1421" name="Google Shape;1421;p130"/>
          <p:cNvPicPr preferRelativeResize="0"/>
          <p:nvPr/>
        </p:nvPicPr>
        <p:blipFill rotWithShape="1">
          <a:blip r:embed="rId4">
            <a:alphaModFix/>
          </a:blip>
          <a:srcRect b="0" l="0" r="0" t="0"/>
          <a:stretch/>
        </p:blipFill>
        <p:spPr>
          <a:xfrm>
            <a:off x="5140584" y="2109329"/>
            <a:ext cx="582479" cy="582479"/>
          </a:xfrm>
          <a:prstGeom prst="rect">
            <a:avLst/>
          </a:prstGeom>
          <a:noFill/>
          <a:ln>
            <a:noFill/>
          </a:ln>
        </p:spPr>
      </p:pic>
      <p:sp>
        <p:nvSpPr>
          <p:cNvPr id="1422" name="Google Shape;1422;p130"/>
          <p:cNvSpPr txBox="1"/>
          <p:nvPr/>
        </p:nvSpPr>
        <p:spPr>
          <a:xfrm>
            <a:off x="3905682" y="1848405"/>
            <a:ext cx="1274100" cy="1137152"/>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إنشاء التطبيق باستخدام Flask/</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Python</a:t>
            </a:r>
            <a:endParaRPr b="1" i="0" sz="1400" u="none" cap="none" strike="noStrike">
              <a:solidFill>
                <a:schemeClr val="dk1"/>
              </a:solidFill>
              <a:latin typeface="IBM Plex Sans Arabic"/>
              <a:ea typeface="IBM Plex Sans Arabic"/>
              <a:cs typeface="IBM Plex Sans Arabic"/>
              <a:sym typeface="IBM Plex Sans Arabic"/>
            </a:endParaRPr>
          </a:p>
        </p:txBody>
      </p:sp>
      <p:pic>
        <p:nvPicPr>
          <p:cNvPr descr="A blue and purple arrow&#10;&#10;Description automatically generated" id="1423" name="Google Shape;1423;p130"/>
          <p:cNvPicPr preferRelativeResize="0"/>
          <p:nvPr/>
        </p:nvPicPr>
        <p:blipFill rotWithShape="1">
          <a:blip r:embed="rId4">
            <a:alphaModFix/>
          </a:blip>
          <a:srcRect b="0" l="0" r="0" t="0"/>
          <a:stretch/>
        </p:blipFill>
        <p:spPr>
          <a:xfrm>
            <a:off x="3456020" y="2114772"/>
            <a:ext cx="582479" cy="582479"/>
          </a:xfrm>
          <a:prstGeom prst="rect">
            <a:avLst/>
          </a:prstGeom>
          <a:noFill/>
          <a:ln>
            <a:noFill/>
          </a:ln>
        </p:spPr>
      </p:pic>
      <p:sp>
        <p:nvSpPr>
          <p:cNvPr id="1424" name="Google Shape;1424;p130"/>
          <p:cNvSpPr txBox="1"/>
          <p:nvPr/>
        </p:nvSpPr>
        <p:spPr>
          <a:xfrm>
            <a:off x="2068093" y="1887954"/>
            <a:ext cx="1274100" cy="820267"/>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ربط التطبيق بعلام باستخدام</a:t>
            </a:r>
            <a:endParaRPr b="1" i="0" sz="1400" u="none" cap="none" strike="noStrike">
              <a:solidFill>
                <a:schemeClr val="dk1"/>
              </a:solidFill>
              <a:latin typeface="IBM Plex Sans Arabic"/>
              <a:ea typeface="IBM Plex Sans Arabic"/>
              <a:cs typeface="IBM Plex Sans Arabic"/>
              <a:sym typeface="IBM Plex Sans Arabic"/>
            </a:endParaRPr>
          </a:p>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Model ID</a:t>
            </a:r>
            <a:endParaRPr b="0" i="0" sz="1600" u="none" cap="none" strike="noStrike">
              <a:solidFill>
                <a:schemeClr val="dk1"/>
              </a:solidFill>
              <a:latin typeface="Arial"/>
              <a:ea typeface="Arial"/>
              <a:cs typeface="Arial"/>
              <a:sym typeface="Arial"/>
            </a:endParaRPr>
          </a:p>
          <a:p>
            <a:pPr indent="0" lvl="0" marL="0" marR="0" rtl="1"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IBM Plex Sans Arabic"/>
              <a:ea typeface="IBM Plex Sans Arabic"/>
              <a:cs typeface="IBM Plex Sans Arabic"/>
              <a:sym typeface="IBM Plex Sans Arabic"/>
            </a:endParaRPr>
          </a:p>
          <a:p>
            <a:pPr indent="0" lvl="0" marL="0" marR="0" rtl="1"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IBM Plex Sans Arabic"/>
              <a:ea typeface="IBM Plex Sans Arabic"/>
              <a:cs typeface="IBM Plex Sans Arabic"/>
              <a:sym typeface="IBM Plex Sans Arabic"/>
            </a:endParaRPr>
          </a:p>
        </p:txBody>
      </p:sp>
      <p:pic>
        <p:nvPicPr>
          <p:cNvPr descr="A blue and purple arrow&#10;&#10;Description automatically generated" id="1425" name="Google Shape;1425;p130"/>
          <p:cNvPicPr preferRelativeResize="0"/>
          <p:nvPr/>
        </p:nvPicPr>
        <p:blipFill rotWithShape="1">
          <a:blip r:embed="rId4">
            <a:alphaModFix/>
          </a:blip>
          <a:srcRect b="0" l="0" r="0" t="0"/>
          <a:stretch/>
        </p:blipFill>
        <p:spPr>
          <a:xfrm>
            <a:off x="1429958" y="2109328"/>
            <a:ext cx="582479" cy="582479"/>
          </a:xfrm>
          <a:prstGeom prst="rect">
            <a:avLst/>
          </a:prstGeom>
          <a:noFill/>
          <a:ln>
            <a:noFill/>
          </a:ln>
        </p:spPr>
      </p:pic>
      <p:sp>
        <p:nvSpPr>
          <p:cNvPr id="1426" name="Google Shape;1426;p130"/>
          <p:cNvSpPr txBox="1"/>
          <p:nvPr/>
        </p:nvSpPr>
        <p:spPr>
          <a:xfrm>
            <a:off x="208595" y="1879148"/>
            <a:ext cx="1274100" cy="1027338"/>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إنشاء رابط عام باستخدام Python anywhere</a:t>
            </a:r>
            <a:endParaRPr b="1" i="0" sz="1400" u="none" cap="none" strike="noStrike">
              <a:solidFill>
                <a:schemeClr val="dk1"/>
              </a:solidFill>
              <a:latin typeface="IBM Plex Sans Arabic"/>
              <a:ea typeface="IBM Plex Sans Arabic"/>
              <a:cs typeface="IBM Plex Sans Arabic"/>
              <a:sym typeface="IBM Plex Sans Arabic"/>
            </a:endParaRPr>
          </a:p>
        </p:txBody>
      </p:sp>
      <p:pic>
        <p:nvPicPr>
          <p:cNvPr descr="A blue and purple arrow&#10;&#10;Description automatically generated" id="1427" name="Google Shape;1427;p130"/>
          <p:cNvPicPr preferRelativeResize="0"/>
          <p:nvPr/>
        </p:nvPicPr>
        <p:blipFill rotWithShape="1">
          <a:blip r:embed="rId4">
            <a:alphaModFix/>
          </a:blip>
          <a:srcRect b="0" l="0" r="0" t="0"/>
          <a:stretch/>
        </p:blipFill>
        <p:spPr>
          <a:xfrm rot="-5400000">
            <a:off x="554405" y="3020783"/>
            <a:ext cx="582479" cy="582479"/>
          </a:xfrm>
          <a:prstGeom prst="rect">
            <a:avLst/>
          </a:prstGeom>
          <a:noFill/>
          <a:ln>
            <a:noFill/>
          </a:ln>
        </p:spPr>
      </p:pic>
      <p:sp>
        <p:nvSpPr>
          <p:cNvPr id="1428" name="Google Shape;1428;p130"/>
          <p:cNvSpPr txBox="1"/>
          <p:nvPr/>
        </p:nvSpPr>
        <p:spPr>
          <a:xfrm>
            <a:off x="155858" y="3727197"/>
            <a:ext cx="1274100" cy="4806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تقييم أداء علام</a:t>
            </a:r>
            <a:endParaRPr b="1" i="0" sz="1400" u="none" cap="none" strike="noStrike">
              <a:solidFill>
                <a:schemeClr val="dk1"/>
              </a:solidFill>
              <a:latin typeface="IBM Plex Sans Arabic"/>
              <a:ea typeface="IBM Plex Sans Arabic"/>
              <a:cs typeface="IBM Plex Sans Arabic"/>
              <a:sym typeface="IBM Plex Sans Arabic"/>
            </a:endParaRPr>
          </a:p>
        </p:txBody>
      </p:sp>
      <p:pic>
        <p:nvPicPr>
          <p:cNvPr descr="A blue and purple arrow&#10;&#10;Description automatically generated" id="1429" name="Google Shape;1429;p130"/>
          <p:cNvPicPr preferRelativeResize="0"/>
          <p:nvPr/>
        </p:nvPicPr>
        <p:blipFill rotWithShape="1">
          <a:blip r:embed="rId4">
            <a:alphaModFix/>
          </a:blip>
          <a:srcRect b="0" l="0" r="0" t="0"/>
          <a:stretch/>
        </p:blipFill>
        <p:spPr>
          <a:xfrm rot="10800000">
            <a:off x="1488143" y="3625317"/>
            <a:ext cx="582479" cy="582479"/>
          </a:xfrm>
          <a:prstGeom prst="rect">
            <a:avLst/>
          </a:prstGeom>
          <a:noFill/>
          <a:ln>
            <a:noFill/>
          </a:ln>
        </p:spPr>
      </p:pic>
      <p:sp>
        <p:nvSpPr>
          <p:cNvPr id="1430" name="Google Shape;1430;p130"/>
          <p:cNvSpPr txBox="1"/>
          <p:nvPr/>
        </p:nvSpPr>
        <p:spPr>
          <a:xfrm>
            <a:off x="2128807" y="3625317"/>
            <a:ext cx="1274100" cy="652129"/>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تقييم تجرية المستخدم</a:t>
            </a:r>
            <a:endParaRPr b="1" i="0" sz="1400" u="none" cap="none" strike="noStrike">
              <a:solidFill>
                <a:schemeClr val="dk1"/>
              </a:solidFill>
              <a:latin typeface="IBM Plex Sans Arabic"/>
              <a:ea typeface="IBM Plex Sans Arabic"/>
              <a:cs typeface="IBM Plex Sans Arabic"/>
              <a:sym typeface="IBM Plex Sans Arabic"/>
            </a:endParaRPr>
          </a:p>
        </p:txBody>
      </p:sp>
      <p:sp>
        <p:nvSpPr>
          <p:cNvPr id="1431" name="Google Shape;1431;p130"/>
          <p:cNvSpPr txBox="1"/>
          <p:nvPr/>
        </p:nvSpPr>
        <p:spPr>
          <a:xfrm>
            <a:off x="4134037" y="3625317"/>
            <a:ext cx="2568842" cy="561681"/>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التأكد من اتباع أخلاقيات ومسؤولية الذكاء الإصطناعي</a:t>
            </a:r>
            <a:endParaRPr b="0" i="0" sz="1400" u="none" cap="none" strike="noStrike">
              <a:solidFill>
                <a:srgbClr val="000000"/>
              </a:solidFill>
              <a:latin typeface="Arial"/>
              <a:ea typeface="Arial"/>
              <a:cs typeface="Arial"/>
              <a:sym typeface="Arial"/>
            </a:endParaRPr>
          </a:p>
          <a:p>
            <a:pPr indent="0" lvl="0" marL="0" marR="0" rtl="1"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IBM Plex Sans Arabic"/>
              <a:ea typeface="IBM Plex Sans Arabic"/>
              <a:cs typeface="IBM Plex Sans Arabic"/>
              <a:sym typeface="IBM Plex Sans Arabic"/>
            </a:endParaRPr>
          </a:p>
        </p:txBody>
      </p:sp>
      <p:pic>
        <p:nvPicPr>
          <p:cNvPr descr="A blue and purple arrow&#10;&#10;Description automatically generated" id="1432" name="Google Shape;1432;p130"/>
          <p:cNvPicPr preferRelativeResize="0"/>
          <p:nvPr/>
        </p:nvPicPr>
        <p:blipFill rotWithShape="1">
          <a:blip r:embed="rId4">
            <a:alphaModFix/>
          </a:blip>
          <a:srcRect b="0" l="0" r="0" t="0"/>
          <a:stretch/>
        </p:blipFill>
        <p:spPr>
          <a:xfrm rot="10800000">
            <a:off x="3451067" y="3617153"/>
            <a:ext cx="582479" cy="582479"/>
          </a:xfrm>
          <a:prstGeom prst="rect">
            <a:avLst/>
          </a:prstGeom>
          <a:noFill/>
          <a:ln>
            <a:noFill/>
          </a:ln>
        </p:spPr>
      </p:pic>
      <p:sp>
        <p:nvSpPr>
          <p:cNvPr id="1433" name="Google Shape;1433;p130"/>
          <p:cNvSpPr/>
          <p:nvPr/>
        </p:nvSpPr>
        <p:spPr>
          <a:xfrm>
            <a:off x="8153082" y="1125563"/>
            <a:ext cx="395307" cy="384437"/>
          </a:xfrm>
          <a:prstGeom prst="ellipse">
            <a:avLst/>
          </a:prstGeom>
          <a:gradFill>
            <a:gsLst>
              <a:gs pos="0">
                <a:srgbClr val="8134EC">
                  <a:alpha val="49411"/>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34" name="Google Shape;1434;p130"/>
          <p:cNvGrpSpPr/>
          <p:nvPr/>
        </p:nvGrpSpPr>
        <p:grpSpPr>
          <a:xfrm>
            <a:off x="8220237" y="1214616"/>
            <a:ext cx="270619" cy="192563"/>
            <a:chOff x="4685988" y="2187438"/>
            <a:chExt cx="487555" cy="402270"/>
          </a:xfrm>
        </p:grpSpPr>
        <p:sp>
          <p:nvSpPr>
            <p:cNvPr id="1435" name="Google Shape;1435;p130"/>
            <p:cNvSpPr/>
            <p:nvPr/>
          </p:nvSpPr>
          <p:spPr>
            <a:xfrm>
              <a:off x="4685988" y="2532846"/>
              <a:ext cx="487555" cy="56862"/>
            </a:xfrm>
            <a:custGeom>
              <a:rect b="b" l="l" r="r" t="t"/>
              <a:pathLst>
                <a:path extrusionOk="0" h="536" w="4596">
                  <a:moveTo>
                    <a:pt x="1" y="1"/>
                  </a:moveTo>
                  <a:lnTo>
                    <a:pt x="4595" y="1"/>
                  </a:lnTo>
                  <a:lnTo>
                    <a:pt x="4595" y="536"/>
                  </a:lnTo>
                  <a:lnTo>
                    <a:pt x="1" y="536"/>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130"/>
            <p:cNvSpPr/>
            <p:nvPr/>
          </p:nvSpPr>
          <p:spPr>
            <a:xfrm>
              <a:off x="4714419" y="2216717"/>
              <a:ext cx="430695" cy="286854"/>
            </a:xfrm>
            <a:custGeom>
              <a:rect b="b" l="l" r="r" t="t"/>
              <a:pathLst>
                <a:path extrusionOk="0" h="2704" w="4060">
                  <a:moveTo>
                    <a:pt x="4059" y="2704"/>
                  </a:moveTo>
                  <a:lnTo>
                    <a:pt x="4059" y="1"/>
                  </a:lnTo>
                  <a:lnTo>
                    <a:pt x="3176" y="1"/>
                  </a:lnTo>
                  <a:cubicBezTo>
                    <a:pt x="3399" y="269"/>
                    <a:pt x="3524" y="616"/>
                    <a:pt x="3515" y="991"/>
                  </a:cubicBezTo>
                  <a:cubicBezTo>
                    <a:pt x="3497" y="1776"/>
                    <a:pt x="2864" y="2419"/>
                    <a:pt x="2070" y="2436"/>
                  </a:cubicBezTo>
                  <a:cubicBezTo>
                    <a:pt x="1231" y="2463"/>
                    <a:pt x="545" y="1785"/>
                    <a:pt x="545" y="947"/>
                  </a:cubicBezTo>
                  <a:cubicBezTo>
                    <a:pt x="545" y="590"/>
                    <a:pt x="669" y="260"/>
                    <a:pt x="884" y="1"/>
                  </a:cubicBezTo>
                  <a:lnTo>
                    <a:pt x="0" y="1"/>
                  </a:lnTo>
                  <a:lnTo>
                    <a:pt x="0" y="2704"/>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130"/>
            <p:cNvSpPr/>
            <p:nvPr/>
          </p:nvSpPr>
          <p:spPr>
            <a:xfrm>
              <a:off x="4871528" y="2246102"/>
              <a:ext cx="43600" cy="141093"/>
            </a:xfrm>
            <a:custGeom>
              <a:rect b="b" l="l" r="r" t="t"/>
              <a:pathLst>
                <a:path extrusionOk="0" h="1330" w="411">
                  <a:moveTo>
                    <a:pt x="411" y="0"/>
                  </a:moveTo>
                  <a:cubicBezTo>
                    <a:pt x="179" y="63"/>
                    <a:pt x="0" y="277"/>
                    <a:pt x="0" y="536"/>
                  </a:cubicBezTo>
                  <a:lnTo>
                    <a:pt x="0" y="803"/>
                  </a:lnTo>
                  <a:cubicBezTo>
                    <a:pt x="0" y="1062"/>
                    <a:pt x="179" y="1276"/>
                    <a:pt x="411" y="133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130"/>
            <p:cNvSpPr/>
            <p:nvPr/>
          </p:nvSpPr>
          <p:spPr>
            <a:xfrm>
              <a:off x="4944407" y="2246102"/>
              <a:ext cx="43600" cy="141093"/>
            </a:xfrm>
            <a:custGeom>
              <a:rect b="b" l="l" r="r" t="t"/>
              <a:pathLst>
                <a:path extrusionOk="0" h="1330" w="411">
                  <a:moveTo>
                    <a:pt x="0" y="0"/>
                  </a:moveTo>
                  <a:lnTo>
                    <a:pt x="0" y="1330"/>
                  </a:lnTo>
                  <a:cubicBezTo>
                    <a:pt x="232" y="1276"/>
                    <a:pt x="411" y="1062"/>
                    <a:pt x="411" y="803"/>
                  </a:cubicBezTo>
                  <a:lnTo>
                    <a:pt x="411" y="536"/>
                  </a:lnTo>
                  <a:cubicBezTo>
                    <a:pt x="411" y="277"/>
                    <a:pt x="232"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130"/>
            <p:cNvSpPr/>
            <p:nvPr/>
          </p:nvSpPr>
          <p:spPr>
            <a:xfrm>
              <a:off x="4800558" y="2187438"/>
              <a:ext cx="258417" cy="259378"/>
            </a:xfrm>
            <a:custGeom>
              <a:rect b="b" l="l" r="r" t="t"/>
              <a:pathLst>
                <a:path extrusionOk="0" h="2445" w="2436">
                  <a:moveTo>
                    <a:pt x="2034" y="1089"/>
                  </a:moveTo>
                  <a:lnTo>
                    <a:pt x="2034" y="1347"/>
                  </a:lnTo>
                  <a:cubicBezTo>
                    <a:pt x="2034" y="1785"/>
                    <a:pt x="1686" y="2159"/>
                    <a:pt x="1249" y="2168"/>
                  </a:cubicBezTo>
                  <a:cubicBezTo>
                    <a:pt x="785" y="2186"/>
                    <a:pt x="402" y="1820"/>
                    <a:pt x="402" y="1356"/>
                  </a:cubicBezTo>
                  <a:lnTo>
                    <a:pt x="402" y="1098"/>
                  </a:lnTo>
                  <a:cubicBezTo>
                    <a:pt x="402" y="661"/>
                    <a:pt x="750" y="286"/>
                    <a:pt x="1187" y="268"/>
                  </a:cubicBezTo>
                  <a:cubicBezTo>
                    <a:pt x="1651" y="259"/>
                    <a:pt x="2034" y="625"/>
                    <a:pt x="2034" y="1089"/>
                  </a:cubicBezTo>
                  <a:close/>
                  <a:moveTo>
                    <a:pt x="0" y="1223"/>
                  </a:moveTo>
                  <a:cubicBezTo>
                    <a:pt x="0" y="1892"/>
                    <a:pt x="544" y="2445"/>
                    <a:pt x="1222" y="2445"/>
                  </a:cubicBezTo>
                  <a:cubicBezTo>
                    <a:pt x="1891" y="2445"/>
                    <a:pt x="2436" y="1892"/>
                    <a:pt x="2436" y="1223"/>
                  </a:cubicBezTo>
                  <a:cubicBezTo>
                    <a:pt x="2436" y="553"/>
                    <a:pt x="1891" y="0"/>
                    <a:pt x="1222" y="0"/>
                  </a:cubicBezTo>
                  <a:cubicBezTo>
                    <a:pt x="544" y="0"/>
                    <a:pt x="0" y="553"/>
                    <a:pt x="0" y="122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A blue and yellow snake logo&#10;&#10;Description automatically generated" id="1440" name="Google Shape;1440;p130"/>
          <p:cNvPicPr preferRelativeResize="0"/>
          <p:nvPr/>
        </p:nvPicPr>
        <p:blipFill rotWithShape="1">
          <a:blip r:embed="rId5">
            <a:alphaModFix/>
          </a:blip>
          <a:srcRect b="0" l="0" r="0" t="0"/>
          <a:stretch/>
        </p:blipFill>
        <p:spPr>
          <a:xfrm>
            <a:off x="4366427" y="2857498"/>
            <a:ext cx="331710" cy="331710"/>
          </a:xfrm>
          <a:prstGeom prst="rect">
            <a:avLst/>
          </a:prstGeom>
          <a:noFill/>
          <a:ln>
            <a:noFill/>
          </a:ln>
        </p:spPr>
      </p:pic>
      <p:pic>
        <p:nvPicPr>
          <p:cNvPr descr="A colorful circle shapes on a black background&#10;&#10;Description automatically generated" id="1441" name="Google Shape;1441;p130"/>
          <p:cNvPicPr preferRelativeResize="0"/>
          <p:nvPr/>
        </p:nvPicPr>
        <p:blipFill rotWithShape="1">
          <a:blip r:embed="rId6">
            <a:alphaModFix/>
          </a:blip>
          <a:srcRect b="0" l="0" r="0" t="0"/>
          <a:stretch/>
        </p:blipFill>
        <p:spPr>
          <a:xfrm>
            <a:off x="6016018" y="3005853"/>
            <a:ext cx="331710" cy="331710"/>
          </a:xfrm>
          <a:prstGeom prst="rect">
            <a:avLst/>
          </a:prstGeom>
          <a:noFill/>
          <a:ln>
            <a:noFill/>
          </a:ln>
        </p:spPr>
      </p:pic>
      <p:sp>
        <p:nvSpPr>
          <p:cNvPr id="1442" name="Google Shape;1442;p130"/>
          <p:cNvSpPr txBox="1"/>
          <p:nvPr/>
        </p:nvSpPr>
        <p:spPr>
          <a:xfrm>
            <a:off x="2778546" y="367765"/>
            <a:ext cx="3586907" cy="5727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chemeClr val="dk1"/>
              </a:buClr>
              <a:buSzPts val="2800"/>
              <a:buFont typeface="IBM Plex Sans Arabic"/>
              <a:buNone/>
            </a:pPr>
            <a:r>
              <a:rPr b="1" i="0" lang="en-GB" sz="2800" u="none" cap="none" strike="noStrike">
                <a:solidFill>
                  <a:srgbClr val="DA2B89"/>
                </a:solidFill>
                <a:latin typeface="IBM Plex Sans Arabic"/>
                <a:ea typeface="IBM Plex Sans Arabic"/>
                <a:cs typeface="IBM Plex Sans Arabic"/>
                <a:sym typeface="IBM Plex Sans Arabic"/>
              </a:rPr>
              <a:t>التقنيات المستخدمة</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grpSp>
        <p:nvGrpSpPr>
          <p:cNvPr id="1447" name="Google Shape;1447;p131"/>
          <p:cNvGrpSpPr/>
          <p:nvPr/>
        </p:nvGrpSpPr>
        <p:grpSpPr>
          <a:xfrm>
            <a:off x="243563" y="499290"/>
            <a:ext cx="3660803" cy="3986452"/>
            <a:chOff x="243563" y="499290"/>
            <a:chExt cx="3660803" cy="3986452"/>
          </a:xfrm>
        </p:grpSpPr>
        <p:sp>
          <p:nvSpPr>
            <p:cNvPr id="1448" name="Google Shape;1448;p131"/>
            <p:cNvSpPr/>
            <p:nvPr/>
          </p:nvSpPr>
          <p:spPr>
            <a:xfrm>
              <a:off x="2529328" y="382564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131"/>
            <p:cNvSpPr/>
            <p:nvPr/>
          </p:nvSpPr>
          <p:spPr>
            <a:xfrm>
              <a:off x="1559780" y="213514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131"/>
            <p:cNvSpPr/>
            <p:nvPr/>
          </p:nvSpPr>
          <p:spPr>
            <a:xfrm>
              <a:off x="2569847" y="4992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131"/>
            <p:cNvSpPr/>
            <p:nvPr/>
          </p:nvSpPr>
          <p:spPr>
            <a:xfrm>
              <a:off x="243563" y="741118"/>
              <a:ext cx="3660803" cy="3661276"/>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B47FFF">
                    <a:alpha val="49019"/>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131"/>
            <p:cNvSpPr/>
            <p:nvPr/>
          </p:nvSpPr>
          <p:spPr>
            <a:xfrm>
              <a:off x="2971190" y="1177017"/>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131"/>
            <p:cNvSpPr/>
            <p:nvPr/>
          </p:nvSpPr>
          <p:spPr>
            <a:xfrm>
              <a:off x="2569848" y="3057452"/>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131"/>
            <p:cNvSpPr/>
            <p:nvPr/>
          </p:nvSpPr>
          <p:spPr>
            <a:xfrm>
              <a:off x="569022" y="142701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55" name="Google Shape;1455;p131"/>
            <p:cNvGrpSpPr/>
            <p:nvPr/>
          </p:nvGrpSpPr>
          <p:grpSpPr>
            <a:xfrm>
              <a:off x="503378" y="1310906"/>
              <a:ext cx="3057581" cy="2521890"/>
              <a:chOff x="4567123" y="4074875"/>
              <a:chExt cx="946034" cy="780288"/>
            </a:xfrm>
          </p:grpSpPr>
          <p:sp>
            <p:nvSpPr>
              <p:cNvPr id="1456" name="Google Shape;1456;p131"/>
              <p:cNvSpPr/>
              <p:nvPr/>
            </p:nvSpPr>
            <p:spPr>
              <a:xfrm>
                <a:off x="4698056" y="4427347"/>
                <a:ext cx="736013" cy="427816"/>
              </a:xfrm>
              <a:custGeom>
                <a:rect b="b" l="l" r="r" t="t"/>
                <a:pathLst>
                  <a:path extrusionOk="0" h="9796" w="16853">
                    <a:moveTo>
                      <a:pt x="10233" y="152"/>
                    </a:moveTo>
                    <a:lnTo>
                      <a:pt x="491" y="5790"/>
                    </a:lnTo>
                    <a:lnTo>
                      <a:pt x="491" y="5674"/>
                    </a:lnTo>
                    <a:lnTo>
                      <a:pt x="0" y="5674"/>
                    </a:lnTo>
                    <a:lnTo>
                      <a:pt x="0" y="6281"/>
                    </a:lnTo>
                    <a:lnTo>
                      <a:pt x="0" y="6281"/>
                    </a:lnTo>
                    <a:cubicBezTo>
                      <a:pt x="9" y="6379"/>
                      <a:pt x="63" y="6459"/>
                      <a:pt x="179" y="6522"/>
                    </a:cubicBezTo>
                    <a:lnTo>
                      <a:pt x="179" y="6522"/>
                    </a:lnTo>
                    <a:lnTo>
                      <a:pt x="5594" y="9644"/>
                    </a:lnTo>
                    <a:cubicBezTo>
                      <a:pt x="5852" y="9796"/>
                      <a:pt x="6316" y="9769"/>
                      <a:pt x="6620" y="9599"/>
                    </a:cubicBezTo>
                    <a:lnTo>
                      <a:pt x="6620" y="9599"/>
                    </a:lnTo>
                    <a:lnTo>
                      <a:pt x="16602" y="3810"/>
                    </a:lnTo>
                    <a:cubicBezTo>
                      <a:pt x="16763" y="3721"/>
                      <a:pt x="16843" y="3605"/>
                      <a:pt x="16852" y="3489"/>
                    </a:cubicBezTo>
                    <a:lnTo>
                      <a:pt x="16852" y="3489"/>
                    </a:lnTo>
                    <a:lnTo>
                      <a:pt x="16852" y="3489"/>
                    </a:lnTo>
                    <a:lnTo>
                      <a:pt x="16852" y="2900"/>
                    </a:lnTo>
                    <a:lnTo>
                      <a:pt x="16442" y="2900"/>
                    </a:lnTo>
                    <a:lnTo>
                      <a:pt x="16442" y="3087"/>
                    </a:lnTo>
                    <a:lnTo>
                      <a:pt x="11259" y="108"/>
                    </a:lnTo>
                    <a:cubicBezTo>
                      <a:pt x="11134" y="36"/>
                      <a:pt x="10982" y="0"/>
                      <a:pt x="10813" y="0"/>
                    </a:cubicBezTo>
                    <a:lnTo>
                      <a:pt x="10813" y="0"/>
                    </a:lnTo>
                    <a:cubicBezTo>
                      <a:pt x="10607" y="0"/>
                      <a:pt x="10393" y="54"/>
                      <a:pt x="10233" y="152"/>
                    </a:cubicBezTo>
                    <a:close/>
                  </a:path>
                </a:pathLst>
              </a:custGeom>
              <a:gradFill>
                <a:gsLst>
                  <a:gs pos="0">
                    <a:schemeClr val="accent3"/>
                  </a:gs>
                  <a:gs pos="100000">
                    <a:schemeClr val="l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131"/>
              <p:cNvSpPr/>
              <p:nvPr/>
            </p:nvSpPr>
            <p:spPr>
              <a:xfrm>
                <a:off x="4694125" y="4401973"/>
                <a:ext cx="743437" cy="425589"/>
              </a:xfrm>
              <a:custGeom>
                <a:rect b="b" l="l" r="r" t="t"/>
                <a:pathLst>
                  <a:path extrusionOk="0" h="9745" w="17023">
                    <a:moveTo>
                      <a:pt x="10909" y="0"/>
                    </a:moveTo>
                    <a:cubicBezTo>
                      <a:pt x="10704" y="0"/>
                      <a:pt x="10487" y="50"/>
                      <a:pt x="10314" y="144"/>
                    </a:cubicBezTo>
                    <a:lnTo>
                      <a:pt x="340" y="5934"/>
                    </a:lnTo>
                    <a:cubicBezTo>
                      <a:pt x="37" y="6112"/>
                      <a:pt x="1" y="6371"/>
                      <a:pt x="260" y="6523"/>
                    </a:cubicBezTo>
                    <a:lnTo>
                      <a:pt x="5684" y="9645"/>
                    </a:lnTo>
                    <a:cubicBezTo>
                      <a:pt x="5799" y="9713"/>
                      <a:pt x="5954" y="9745"/>
                      <a:pt x="6118" y="9745"/>
                    </a:cubicBezTo>
                    <a:cubicBezTo>
                      <a:pt x="6323" y="9745"/>
                      <a:pt x="6541" y="9695"/>
                      <a:pt x="6710" y="9601"/>
                    </a:cubicBezTo>
                    <a:lnTo>
                      <a:pt x="16692" y="3811"/>
                    </a:lnTo>
                    <a:cubicBezTo>
                      <a:pt x="16996" y="3632"/>
                      <a:pt x="17022" y="3374"/>
                      <a:pt x="16764" y="3222"/>
                    </a:cubicBezTo>
                    <a:lnTo>
                      <a:pt x="11349" y="100"/>
                    </a:lnTo>
                    <a:cubicBezTo>
                      <a:pt x="11230" y="32"/>
                      <a:pt x="11073" y="0"/>
                      <a:pt x="109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131"/>
              <p:cNvSpPr/>
              <p:nvPr/>
            </p:nvSpPr>
            <p:spPr>
              <a:xfrm>
                <a:off x="4721028" y="4421888"/>
                <a:ext cx="680680" cy="392004"/>
              </a:xfrm>
              <a:custGeom>
                <a:rect b="b" l="l" r="r" t="t"/>
                <a:pathLst>
                  <a:path extrusionOk="0" h="8976" w="15586">
                    <a:moveTo>
                      <a:pt x="9716" y="90"/>
                    </a:moveTo>
                    <a:lnTo>
                      <a:pt x="206" y="5603"/>
                    </a:lnTo>
                    <a:cubicBezTo>
                      <a:pt x="18" y="5710"/>
                      <a:pt x="1" y="5871"/>
                      <a:pt x="161" y="5960"/>
                    </a:cubicBezTo>
                    <a:lnTo>
                      <a:pt x="161" y="5960"/>
                    </a:lnTo>
                    <a:lnTo>
                      <a:pt x="5255" y="8886"/>
                    </a:lnTo>
                    <a:cubicBezTo>
                      <a:pt x="5416" y="8975"/>
                      <a:pt x="5692" y="8966"/>
                      <a:pt x="5871" y="8859"/>
                    </a:cubicBezTo>
                    <a:lnTo>
                      <a:pt x="5871" y="8859"/>
                    </a:lnTo>
                    <a:lnTo>
                      <a:pt x="15380" y="3346"/>
                    </a:lnTo>
                    <a:cubicBezTo>
                      <a:pt x="15568" y="3239"/>
                      <a:pt x="15586" y="3087"/>
                      <a:pt x="15425" y="2989"/>
                    </a:cubicBezTo>
                    <a:lnTo>
                      <a:pt x="15425" y="2989"/>
                    </a:lnTo>
                    <a:lnTo>
                      <a:pt x="10331" y="63"/>
                    </a:lnTo>
                    <a:cubicBezTo>
                      <a:pt x="10260" y="18"/>
                      <a:pt x="10171" y="1"/>
                      <a:pt x="10063" y="1"/>
                    </a:cubicBezTo>
                    <a:lnTo>
                      <a:pt x="10063" y="1"/>
                    </a:lnTo>
                    <a:cubicBezTo>
                      <a:pt x="9948" y="1"/>
                      <a:pt x="9814" y="36"/>
                      <a:pt x="9716" y="90"/>
                    </a:cubicBezTo>
                  </a:path>
                </a:pathLst>
              </a:custGeom>
              <a:gradFill>
                <a:gsLst>
                  <a:gs pos="0">
                    <a:schemeClr val="accent1"/>
                  </a:gs>
                  <a:gs pos="100000">
                    <a:schemeClr val="dk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131"/>
              <p:cNvSpPr/>
              <p:nvPr/>
            </p:nvSpPr>
            <p:spPr>
              <a:xfrm>
                <a:off x="5275853" y="4472374"/>
                <a:ext cx="36641" cy="20220"/>
              </a:xfrm>
              <a:custGeom>
                <a:rect b="b" l="l" r="r" t="t"/>
                <a:pathLst>
                  <a:path extrusionOk="0" h="463" w="839">
                    <a:moveTo>
                      <a:pt x="127" y="1"/>
                    </a:moveTo>
                    <a:cubicBezTo>
                      <a:pt x="99" y="1"/>
                      <a:pt x="69" y="7"/>
                      <a:pt x="45" y="22"/>
                    </a:cubicBezTo>
                    <a:cubicBezTo>
                      <a:pt x="9" y="40"/>
                      <a:pt x="0" y="76"/>
                      <a:pt x="36" y="102"/>
                    </a:cubicBezTo>
                    <a:lnTo>
                      <a:pt x="651" y="450"/>
                    </a:lnTo>
                    <a:cubicBezTo>
                      <a:pt x="667" y="458"/>
                      <a:pt x="689" y="463"/>
                      <a:pt x="711" y="463"/>
                    </a:cubicBezTo>
                    <a:cubicBezTo>
                      <a:pt x="738" y="463"/>
                      <a:pt x="766" y="456"/>
                      <a:pt x="785" y="441"/>
                    </a:cubicBezTo>
                    <a:cubicBezTo>
                      <a:pt x="830" y="424"/>
                      <a:pt x="839" y="379"/>
                      <a:pt x="794" y="361"/>
                    </a:cubicBezTo>
                    <a:lnTo>
                      <a:pt x="187" y="13"/>
                    </a:lnTo>
                    <a:cubicBezTo>
                      <a:pt x="171" y="5"/>
                      <a:pt x="150" y="1"/>
                      <a:pt x="1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131"/>
              <p:cNvSpPr/>
              <p:nvPr/>
            </p:nvSpPr>
            <p:spPr>
              <a:xfrm>
                <a:off x="5353373" y="4514693"/>
                <a:ext cx="17163" cy="9215"/>
              </a:xfrm>
              <a:custGeom>
                <a:rect b="b" l="l" r="r" t="t"/>
                <a:pathLst>
                  <a:path extrusionOk="0" h="211" w="393">
                    <a:moveTo>
                      <a:pt x="192" y="1"/>
                    </a:moveTo>
                    <a:cubicBezTo>
                      <a:pt x="145" y="1"/>
                      <a:pt x="99" y="12"/>
                      <a:pt x="63" y="34"/>
                    </a:cubicBezTo>
                    <a:cubicBezTo>
                      <a:pt x="0" y="70"/>
                      <a:pt x="0" y="141"/>
                      <a:pt x="63" y="177"/>
                    </a:cubicBezTo>
                    <a:cubicBezTo>
                      <a:pt x="99" y="199"/>
                      <a:pt x="145" y="211"/>
                      <a:pt x="192" y="211"/>
                    </a:cubicBezTo>
                    <a:cubicBezTo>
                      <a:pt x="239" y="211"/>
                      <a:pt x="286" y="199"/>
                      <a:pt x="322" y="177"/>
                    </a:cubicBezTo>
                    <a:cubicBezTo>
                      <a:pt x="393" y="141"/>
                      <a:pt x="393" y="70"/>
                      <a:pt x="322" y="34"/>
                    </a:cubicBezTo>
                    <a:cubicBezTo>
                      <a:pt x="286" y="12"/>
                      <a:pt x="239" y="1"/>
                      <a:pt x="19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131"/>
              <p:cNvSpPr/>
              <p:nvPr/>
            </p:nvSpPr>
            <p:spPr>
              <a:xfrm>
                <a:off x="5333895" y="4601821"/>
                <a:ext cx="46380" cy="33278"/>
              </a:xfrm>
              <a:custGeom>
                <a:rect b="b" l="l" r="r" t="t"/>
                <a:pathLst>
                  <a:path extrusionOk="0" h="762" w="1062">
                    <a:moveTo>
                      <a:pt x="1007" y="1"/>
                    </a:moveTo>
                    <a:cubicBezTo>
                      <a:pt x="996" y="1"/>
                      <a:pt x="984" y="4"/>
                      <a:pt x="973" y="11"/>
                    </a:cubicBezTo>
                    <a:lnTo>
                      <a:pt x="90" y="519"/>
                    </a:lnTo>
                    <a:cubicBezTo>
                      <a:pt x="45" y="555"/>
                      <a:pt x="0" y="627"/>
                      <a:pt x="0" y="689"/>
                    </a:cubicBezTo>
                    <a:cubicBezTo>
                      <a:pt x="0" y="735"/>
                      <a:pt x="25" y="762"/>
                      <a:pt x="55" y="762"/>
                    </a:cubicBezTo>
                    <a:cubicBezTo>
                      <a:pt x="66" y="762"/>
                      <a:pt x="78" y="758"/>
                      <a:pt x="90" y="751"/>
                    </a:cubicBezTo>
                    <a:lnTo>
                      <a:pt x="973" y="234"/>
                    </a:lnTo>
                    <a:cubicBezTo>
                      <a:pt x="1017" y="207"/>
                      <a:pt x="1062" y="136"/>
                      <a:pt x="1062" y="73"/>
                    </a:cubicBezTo>
                    <a:cubicBezTo>
                      <a:pt x="1062" y="27"/>
                      <a:pt x="1038" y="1"/>
                      <a:pt x="100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131"/>
              <p:cNvSpPr/>
              <p:nvPr/>
            </p:nvSpPr>
            <p:spPr>
              <a:xfrm>
                <a:off x="5275067" y="4636105"/>
                <a:ext cx="45987" cy="33235"/>
              </a:xfrm>
              <a:custGeom>
                <a:rect b="b" l="l" r="r" t="t"/>
                <a:pathLst>
                  <a:path extrusionOk="0" h="761" w="1053">
                    <a:moveTo>
                      <a:pt x="1005" y="1"/>
                    </a:moveTo>
                    <a:cubicBezTo>
                      <a:pt x="995" y="1"/>
                      <a:pt x="984" y="4"/>
                      <a:pt x="973" y="11"/>
                    </a:cubicBezTo>
                    <a:lnTo>
                      <a:pt x="89" y="520"/>
                    </a:lnTo>
                    <a:cubicBezTo>
                      <a:pt x="36" y="546"/>
                      <a:pt x="0" y="618"/>
                      <a:pt x="0" y="680"/>
                    </a:cubicBezTo>
                    <a:cubicBezTo>
                      <a:pt x="0" y="728"/>
                      <a:pt x="21" y="760"/>
                      <a:pt x="56" y="760"/>
                    </a:cubicBezTo>
                    <a:cubicBezTo>
                      <a:pt x="66" y="760"/>
                      <a:pt x="77" y="758"/>
                      <a:pt x="89" y="751"/>
                    </a:cubicBezTo>
                    <a:lnTo>
                      <a:pt x="973" y="234"/>
                    </a:lnTo>
                    <a:cubicBezTo>
                      <a:pt x="1017" y="207"/>
                      <a:pt x="1053" y="136"/>
                      <a:pt x="1053" y="73"/>
                    </a:cubicBezTo>
                    <a:cubicBezTo>
                      <a:pt x="1053" y="27"/>
                      <a:pt x="1033" y="1"/>
                      <a:pt x="10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131"/>
              <p:cNvSpPr/>
              <p:nvPr/>
            </p:nvSpPr>
            <p:spPr>
              <a:xfrm>
                <a:off x="4790381" y="4744021"/>
                <a:ext cx="46031" cy="33235"/>
              </a:xfrm>
              <a:custGeom>
                <a:rect b="b" l="l" r="r" t="t"/>
                <a:pathLst>
                  <a:path extrusionOk="0" h="761" w="1054">
                    <a:moveTo>
                      <a:pt x="48" y="1"/>
                    </a:moveTo>
                    <a:cubicBezTo>
                      <a:pt x="20" y="1"/>
                      <a:pt x="0" y="27"/>
                      <a:pt x="0" y="74"/>
                    </a:cubicBezTo>
                    <a:cubicBezTo>
                      <a:pt x="0" y="136"/>
                      <a:pt x="36" y="207"/>
                      <a:pt x="81" y="234"/>
                    </a:cubicBezTo>
                    <a:lnTo>
                      <a:pt x="973" y="752"/>
                    </a:lnTo>
                    <a:cubicBezTo>
                      <a:pt x="983" y="758"/>
                      <a:pt x="993" y="761"/>
                      <a:pt x="1002" y="761"/>
                    </a:cubicBezTo>
                    <a:cubicBezTo>
                      <a:pt x="1032" y="761"/>
                      <a:pt x="1053" y="728"/>
                      <a:pt x="1053" y="680"/>
                    </a:cubicBezTo>
                    <a:cubicBezTo>
                      <a:pt x="1053" y="618"/>
                      <a:pt x="1017" y="546"/>
                      <a:pt x="973" y="520"/>
                    </a:cubicBezTo>
                    <a:lnTo>
                      <a:pt x="81" y="11"/>
                    </a:lnTo>
                    <a:cubicBezTo>
                      <a:pt x="69" y="4"/>
                      <a:pt x="58"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64" name="Google Shape;1464;p131"/>
              <p:cNvGrpSpPr/>
              <p:nvPr/>
            </p:nvGrpSpPr>
            <p:grpSpPr>
              <a:xfrm>
                <a:off x="4742175" y="4074875"/>
                <a:ext cx="533679" cy="414643"/>
                <a:chOff x="3186425" y="4160625"/>
                <a:chExt cx="533679" cy="414643"/>
              </a:xfrm>
            </p:grpSpPr>
            <p:grpSp>
              <p:nvGrpSpPr>
                <p:cNvPr id="1465" name="Google Shape;1465;p131"/>
                <p:cNvGrpSpPr/>
                <p:nvPr/>
              </p:nvGrpSpPr>
              <p:grpSpPr>
                <a:xfrm>
                  <a:off x="3248670" y="4212301"/>
                  <a:ext cx="409168" cy="311298"/>
                  <a:chOff x="3248670" y="4212301"/>
                  <a:chExt cx="409168" cy="311298"/>
                </a:xfrm>
              </p:grpSpPr>
              <p:sp>
                <p:nvSpPr>
                  <p:cNvPr id="1466" name="Google Shape;1466;p131"/>
                  <p:cNvSpPr/>
                  <p:nvPr/>
                </p:nvSpPr>
                <p:spPr>
                  <a:xfrm>
                    <a:off x="3249849" y="4212301"/>
                    <a:ext cx="337457" cy="246269"/>
                  </a:xfrm>
                  <a:custGeom>
                    <a:rect b="b" l="l" r="r" t="t"/>
                    <a:pathLst>
                      <a:path extrusionOk="0" h="5639" w="7727">
                        <a:moveTo>
                          <a:pt x="7726" y="1303"/>
                        </a:moveTo>
                        <a:cubicBezTo>
                          <a:pt x="7682" y="1187"/>
                          <a:pt x="7637" y="1124"/>
                          <a:pt x="7584" y="1008"/>
                        </a:cubicBezTo>
                        <a:cubicBezTo>
                          <a:pt x="7432" y="696"/>
                          <a:pt x="7209" y="393"/>
                          <a:pt x="6852" y="294"/>
                        </a:cubicBezTo>
                        <a:cubicBezTo>
                          <a:pt x="6549" y="205"/>
                          <a:pt x="6228" y="286"/>
                          <a:pt x="5915" y="312"/>
                        </a:cubicBezTo>
                        <a:cubicBezTo>
                          <a:pt x="5398" y="348"/>
                          <a:pt x="4889" y="250"/>
                          <a:pt x="4381" y="161"/>
                        </a:cubicBezTo>
                        <a:cubicBezTo>
                          <a:pt x="3872" y="71"/>
                          <a:pt x="3346" y="0"/>
                          <a:pt x="2838" y="98"/>
                        </a:cubicBezTo>
                        <a:cubicBezTo>
                          <a:pt x="2338" y="205"/>
                          <a:pt x="1847" y="509"/>
                          <a:pt x="1651" y="990"/>
                        </a:cubicBezTo>
                        <a:cubicBezTo>
                          <a:pt x="1473" y="1436"/>
                          <a:pt x="750" y="1677"/>
                          <a:pt x="527" y="2105"/>
                        </a:cubicBezTo>
                        <a:cubicBezTo>
                          <a:pt x="286" y="2578"/>
                          <a:pt x="545" y="3096"/>
                          <a:pt x="277" y="3560"/>
                        </a:cubicBezTo>
                        <a:cubicBezTo>
                          <a:pt x="1" y="4032"/>
                          <a:pt x="117" y="4675"/>
                          <a:pt x="482" y="5085"/>
                        </a:cubicBezTo>
                        <a:cubicBezTo>
                          <a:pt x="741" y="5370"/>
                          <a:pt x="1080" y="5549"/>
                          <a:pt x="1455" y="5638"/>
                        </a:cubicBezTo>
                      </a:path>
                    </a:pathLst>
                  </a:custGeom>
                  <a:gradFill>
                    <a:gsLst>
                      <a:gs pos="0">
                        <a:schemeClr val="dk2"/>
                      </a:gs>
                      <a:gs pos="100000">
                        <a:schemeClr val="accent1"/>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131"/>
                  <p:cNvSpPr/>
                  <p:nvPr/>
                </p:nvSpPr>
                <p:spPr>
                  <a:xfrm>
                    <a:off x="3304790" y="4265276"/>
                    <a:ext cx="353048" cy="258323"/>
                  </a:xfrm>
                  <a:custGeom>
                    <a:rect b="b" l="l" r="r" t="t"/>
                    <a:pathLst>
                      <a:path extrusionOk="0" h="5915" w="8084">
                        <a:moveTo>
                          <a:pt x="7164" y="72"/>
                        </a:moveTo>
                        <a:cubicBezTo>
                          <a:pt x="6879" y="0"/>
                          <a:pt x="6566" y="72"/>
                          <a:pt x="6281" y="152"/>
                        </a:cubicBezTo>
                        <a:cubicBezTo>
                          <a:pt x="5995" y="241"/>
                          <a:pt x="5710" y="348"/>
                          <a:pt x="5407" y="366"/>
                        </a:cubicBezTo>
                        <a:cubicBezTo>
                          <a:pt x="5050" y="384"/>
                          <a:pt x="4693" y="259"/>
                          <a:pt x="4336" y="188"/>
                        </a:cubicBezTo>
                        <a:cubicBezTo>
                          <a:pt x="3988" y="107"/>
                          <a:pt x="3587" y="90"/>
                          <a:pt x="3292" y="295"/>
                        </a:cubicBezTo>
                        <a:cubicBezTo>
                          <a:pt x="3007" y="491"/>
                          <a:pt x="2481" y="589"/>
                          <a:pt x="2240" y="839"/>
                        </a:cubicBezTo>
                        <a:cubicBezTo>
                          <a:pt x="1954" y="1124"/>
                          <a:pt x="1927" y="1490"/>
                          <a:pt x="1562" y="1669"/>
                        </a:cubicBezTo>
                        <a:cubicBezTo>
                          <a:pt x="884" y="1990"/>
                          <a:pt x="313" y="2596"/>
                          <a:pt x="152" y="3337"/>
                        </a:cubicBezTo>
                        <a:cubicBezTo>
                          <a:pt x="1" y="4068"/>
                          <a:pt x="340" y="4925"/>
                          <a:pt x="1018" y="5246"/>
                        </a:cubicBezTo>
                        <a:cubicBezTo>
                          <a:pt x="1374" y="5406"/>
                          <a:pt x="1776" y="5424"/>
                          <a:pt x="2151" y="5540"/>
                        </a:cubicBezTo>
                        <a:cubicBezTo>
                          <a:pt x="2454" y="5629"/>
                          <a:pt x="2739" y="5781"/>
                          <a:pt x="3060" y="5835"/>
                        </a:cubicBezTo>
                        <a:cubicBezTo>
                          <a:pt x="3596" y="5915"/>
                          <a:pt x="4131" y="5665"/>
                          <a:pt x="4568" y="5335"/>
                        </a:cubicBezTo>
                        <a:cubicBezTo>
                          <a:pt x="5005" y="5014"/>
                          <a:pt x="5380" y="4604"/>
                          <a:pt x="5826" y="4300"/>
                        </a:cubicBezTo>
                        <a:cubicBezTo>
                          <a:pt x="6138" y="4077"/>
                          <a:pt x="6495" y="3899"/>
                          <a:pt x="6789" y="3649"/>
                        </a:cubicBezTo>
                        <a:cubicBezTo>
                          <a:pt x="7012" y="3453"/>
                          <a:pt x="7200" y="3203"/>
                          <a:pt x="7387" y="2962"/>
                        </a:cubicBezTo>
                        <a:cubicBezTo>
                          <a:pt x="7664" y="2596"/>
                          <a:pt x="7949" y="2204"/>
                          <a:pt x="8012" y="1749"/>
                        </a:cubicBezTo>
                        <a:cubicBezTo>
                          <a:pt x="8083" y="1196"/>
                          <a:pt x="7780" y="223"/>
                          <a:pt x="7164" y="72"/>
                        </a:cubicBezTo>
                      </a:path>
                    </a:pathLst>
                  </a:custGeom>
                  <a:gradFill>
                    <a:gsLst>
                      <a:gs pos="0">
                        <a:schemeClr val="dk2"/>
                      </a:gs>
                      <a:gs pos="100000">
                        <a:schemeClr val="accent1"/>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131"/>
                  <p:cNvSpPr/>
                  <p:nvPr/>
                </p:nvSpPr>
                <p:spPr>
                  <a:xfrm>
                    <a:off x="3461010" y="4317465"/>
                    <a:ext cx="51883" cy="56556"/>
                  </a:xfrm>
                  <a:custGeom>
                    <a:rect b="b" l="l" r="r" t="t"/>
                    <a:pathLst>
                      <a:path extrusionOk="0" h="1295" w="1188">
                        <a:moveTo>
                          <a:pt x="848" y="19"/>
                        </a:moveTo>
                        <a:cubicBezTo>
                          <a:pt x="839" y="36"/>
                          <a:pt x="848" y="54"/>
                          <a:pt x="866" y="63"/>
                        </a:cubicBezTo>
                        <a:lnTo>
                          <a:pt x="866" y="63"/>
                        </a:lnTo>
                        <a:cubicBezTo>
                          <a:pt x="1009" y="126"/>
                          <a:pt x="1116" y="268"/>
                          <a:pt x="1125" y="411"/>
                        </a:cubicBezTo>
                        <a:lnTo>
                          <a:pt x="1125" y="411"/>
                        </a:lnTo>
                        <a:cubicBezTo>
                          <a:pt x="1125" y="598"/>
                          <a:pt x="964" y="750"/>
                          <a:pt x="831" y="821"/>
                        </a:cubicBezTo>
                        <a:lnTo>
                          <a:pt x="831" y="821"/>
                        </a:lnTo>
                        <a:cubicBezTo>
                          <a:pt x="715" y="875"/>
                          <a:pt x="599" y="911"/>
                          <a:pt x="474" y="937"/>
                        </a:cubicBezTo>
                        <a:lnTo>
                          <a:pt x="474" y="937"/>
                        </a:lnTo>
                        <a:cubicBezTo>
                          <a:pt x="420" y="955"/>
                          <a:pt x="358" y="973"/>
                          <a:pt x="295" y="991"/>
                        </a:cubicBezTo>
                        <a:lnTo>
                          <a:pt x="295" y="991"/>
                        </a:lnTo>
                        <a:cubicBezTo>
                          <a:pt x="126" y="1053"/>
                          <a:pt x="19" y="1143"/>
                          <a:pt x="1" y="1250"/>
                        </a:cubicBezTo>
                        <a:lnTo>
                          <a:pt x="1" y="1250"/>
                        </a:lnTo>
                        <a:cubicBezTo>
                          <a:pt x="1" y="1268"/>
                          <a:pt x="10" y="1285"/>
                          <a:pt x="28" y="1294"/>
                        </a:cubicBezTo>
                        <a:lnTo>
                          <a:pt x="28" y="1294"/>
                        </a:lnTo>
                        <a:cubicBezTo>
                          <a:pt x="28" y="1294"/>
                          <a:pt x="37" y="1294"/>
                          <a:pt x="37" y="1294"/>
                        </a:cubicBezTo>
                        <a:lnTo>
                          <a:pt x="37" y="1294"/>
                        </a:lnTo>
                        <a:cubicBezTo>
                          <a:pt x="45" y="1294"/>
                          <a:pt x="63" y="1276"/>
                          <a:pt x="63" y="1268"/>
                        </a:cubicBezTo>
                        <a:lnTo>
                          <a:pt x="63" y="1268"/>
                        </a:lnTo>
                        <a:cubicBezTo>
                          <a:pt x="81" y="1152"/>
                          <a:pt x="215" y="1089"/>
                          <a:pt x="313" y="1053"/>
                        </a:cubicBezTo>
                        <a:lnTo>
                          <a:pt x="313" y="1053"/>
                        </a:lnTo>
                        <a:cubicBezTo>
                          <a:pt x="376" y="1036"/>
                          <a:pt x="438" y="1018"/>
                          <a:pt x="492" y="1000"/>
                        </a:cubicBezTo>
                        <a:lnTo>
                          <a:pt x="492" y="1000"/>
                        </a:lnTo>
                        <a:cubicBezTo>
                          <a:pt x="616" y="964"/>
                          <a:pt x="741" y="937"/>
                          <a:pt x="857" y="875"/>
                        </a:cubicBezTo>
                        <a:lnTo>
                          <a:pt x="857" y="875"/>
                        </a:lnTo>
                        <a:cubicBezTo>
                          <a:pt x="1018" y="795"/>
                          <a:pt x="1187" y="625"/>
                          <a:pt x="1187" y="411"/>
                        </a:cubicBezTo>
                        <a:lnTo>
                          <a:pt x="1187" y="411"/>
                        </a:lnTo>
                        <a:cubicBezTo>
                          <a:pt x="1178" y="242"/>
                          <a:pt x="1062" y="81"/>
                          <a:pt x="884" y="1"/>
                        </a:cubicBezTo>
                        <a:lnTo>
                          <a:pt x="884" y="1"/>
                        </a:lnTo>
                        <a:cubicBezTo>
                          <a:pt x="884" y="1"/>
                          <a:pt x="875" y="1"/>
                          <a:pt x="875" y="1"/>
                        </a:cubicBezTo>
                        <a:lnTo>
                          <a:pt x="875" y="1"/>
                        </a:lnTo>
                        <a:cubicBezTo>
                          <a:pt x="857" y="1"/>
                          <a:pt x="848" y="10"/>
                          <a:pt x="848" y="19"/>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131"/>
                  <p:cNvSpPr/>
                  <p:nvPr/>
                </p:nvSpPr>
                <p:spPr>
                  <a:xfrm>
                    <a:off x="3548706" y="4278902"/>
                    <a:ext cx="33934" cy="78348"/>
                  </a:xfrm>
                  <a:custGeom>
                    <a:rect b="b" l="l" r="r" t="t"/>
                    <a:pathLst>
                      <a:path extrusionOk="0" h="1794" w="777">
                        <a:moveTo>
                          <a:pt x="0" y="27"/>
                        </a:moveTo>
                        <a:cubicBezTo>
                          <a:pt x="0" y="36"/>
                          <a:pt x="9" y="54"/>
                          <a:pt x="27" y="63"/>
                        </a:cubicBezTo>
                        <a:lnTo>
                          <a:pt x="27" y="63"/>
                        </a:lnTo>
                        <a:cubicBezTo>
                          <a:pt x="375" y="143"/>
                          <a:pt x="642" y="464"/>
                          <a:pt x="678" y="839"/>
                        </a:cubicBezTo>
                        <a:lnTo>
                          <a:pt x="678" y="839"/>
                        </a:lnTo>
                        <a:cubicBezTo>
                          <a:pt x="714" y="1214"/>
                          <a:pt x="491" y="1588"/>
                          <a:pt x="152" y="1740"/>
                        </a:cubicBezTo>
                        <a:lnTo>
                          <a:pt x="152" y="1740"/>
                        </a:lnTo>
                        <a:cubicBezTo>
                          <a:pt x="134" y="1740"/>
                          <a:pt x="125" y="1758"/>
                          <a:pt x="134" y="1776"/>
                        </a:cubicBezTo>
                        <a:lnTo>
                          <a:pt x="134" y="1776"/>
                        </a:lnTo>
                        <a:cubicBezTo>
                          <a:pt x="134" y="1794"/>
                          <a:pt x="152" y="1794"/>
                          <a:pt x="161" y="1794"/>
                        </a:cubicBezTo>
                        <a:lnTo>
                          <a:pt x="161" y="1794"/>
                        </a:lnTo>
                        <a:cubicBezTo>
                          <a:pt x="161" y="1794"/>
                          <a:pt x="170" y="1794"/>
                          <a:pt x="170" y="1794"/>
                        </a:cubicBezTo>
                        <a:lnTo>
                          <a:pt x="170" y="1794"/>
                        </a:lnTo>
                        <a:cubicBezTo>
                          <a:pt x="544" y="1633"/>
                          <a:pt x="776" y="1232"/>
                          <a:pt x="741" y="830"/>
                        </a:cubicBezTo>
                        <a:lnTo>
                          <a:pt x="741" y="830"/>
                        </a:lnTo>
                        <a:cubicBezTo>
                          <a:pt x="705" y="429"/>
                          <a:pt x="419" y="81"/>
                          <a:pt x="36" y="1"/>
                        </a:cubicBezTo>
                        <a:lnTo>
                          <a:pt x="36" y="1"/>
                        </a:lnTo>
                        <a:cubicBezTo>
                          <a:pt x="36" y="1"/>
                          <a:pt x="36" y="1"/>
                          <a:pt x="27" y="1"/>
                        </a:cubicBezTo>
                        <a:lnTo>
                          <a:pt x="27" y="1"/>
                        </a:lnTo>
                        <a:cubicBezTo>
                          <a:pt x="18" y="1"/>
                          <a:pt x="0" y="9"/>
                          <a:pt x="0" y="27"/>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131"/>
                  <p:cNvSpPr/>
                  <p:nvPr/>
                </p:nvSpPr>
                <p:spPr>
                  <a:xfrm>
                    <a:off x="3404933" y="4414114"/>
                    <a:ext cx="25374" cy="40135"/>
                  </a:xfrm>
                  <a:custGeom>
                    <a:rect b="b" l="l" r="r" t="t"/>
                    <a:pathLst>
                      <a:path extrusionOk="0" h="919" w="581">
                        <a:moveTo>
                          <a:pt x="536" y="0"/>
                        </a:moveTo>
                        <a:cubicBezTo>
                          <a:pt x="339" y="27"/>
                          <a:pt x="161" y="152"/>
                          <a:pt x="81" y="339"/>
                        </a:cubicBezTo>
                        <a:lnTo>
                          <a:pt x="81" y="339"/>
                        </a:lnTo>
                        <a:cubicBezTo>
                          <a:pt x="0" y="518"/>
                          <a:pt x="18" y="741"/>
                          <a:pt x="134" y="901"/>
                        </a:cubicBezTo>
                        <a:lnTo>
                          <a:pt x="134" y="901"/>
                        </a:lnTo>
                        <a:cubicBezTo>
                          <a:pt x="143" y="910"/>
                          <a:pt x="152" y="919"/>
                          <a:pt x="161" y="919"/>
                        </a:cubicBezTo>
                        <a:lnTo>
                          <a:pt x="161" y="919"/>
                        </a:lnTo>
                        <a:cubicBezTo>
                          <a:pt x="170" y="919"/>
                          <a:pt x="170" y="910"/>
                          <a:pt x="179" y="910"/>
                        </a:cubicBezTo>
                        <a:lnTo>
                          <a:pt x="179" y="910"/>
                        </a:lnTo>
                        <a:cubicBezTo>
                          <a:pt x="197" y="901"/>
                          <a:pt x="197" y="883"/>
                          <a:pt x="188" y="865"/>
                        </a:cubicBezTo>
                        <a:lnTo>
                          <a:pt x="188" y="865"/>
                        </a:lnTo>
                        <a:cubicBezTo>
                          <a:pt x="89" y="723"/>
                          <a:pt x="72" y="526"/>
                          <a:pt x="143" y="366"/>
                        </a:cubicBezTo>
                        <a:lnTo>
                          <a:pt x="143" y="366"/>
                        </a:lnTo>
                        <a:cubicBezTo>
                          <a:pt x="214" y="205"/>
                          <a:pt x="375" y="80"/>
                          <a:pt x="544" y="63"/>
                        </a:cubicBezTo>
                        <a:lnTo>
                          <a:pt x="544" y="63"/>
                        </a:lnTo>
                        <a:cubicBezTo>
                          <a:pt x="562" y="63"/>
                          <a:pt x="580" y="45"/>
                          <a:pt x="571" y="27"/>
                        </a:cubicBezTo>
                        <a:lnTo>
                          <a:pt x="571" y="27"/>
                        </a:lnTo>
                        <a:cubicBezTo>
                          <a:pt x="571" y="9"/>
                          <a:pt x="562" y="0"/>
                          <a:pt x="544" y="0"/>
                        </a:cubicBezTo>
                        <a:lnTo>
                          <a:pt x="544" y="0"/>
                        </a:lnTo>
                        <a:cubicBezTo>
                          <a:pt x="544" y="0"/>
                          <a:pt x="544"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131"/>
                  <p:cNvSpPr/>
                  <p:nvPr/>
                </p:nvSpPr>
                <p:spPr>
                  <a:xfrm>
                    <a:off x="3468827" y="4251257"/>
                    <a:ext cx="14456" cy="15984"/>
                  </a:xfrm>
                  <a:custGeom>
                    <a:rect b="b" l="l" r="r" t="t"/>
                    <a:pathLst>
                      <a:path extrusionOk="0" h="366" w="331">
                        <a:moveTo>
                          <a:pt x="54" y="98"/>
                        </a:moveTo>
                        <a:cubicBezTo>
                          <a:pt x="0" y="179"/>
                          <a:pt x="9" y="286"/>
                          <a:pt x="72" y="357"/>
                        </a:cubicBezTo>
                        <a:lnTo>
                          <a:pt x="72" y="357"/>
                        </a:lnTo>
                        <a:cubicBezTo>
                          <a:pt x="72" y="366"/>
                          <a:pt x="81" y="366"/>
                          <a:pt x="90" y="366"/>
                        </a:cubicBezTo>
                        <a:lnTo>
                          <a:pt x="90" y="366"/>
                        </a:lnTo>
                        <a:cubicBezTo>
                          <a:pt x="98" y="366"/>
                          <a:pt x="107" y="366"/>
                          <a:pt x="116" y="366"/>
                        </a:cubicBezTo>
                        <a:lnTo>
                          <a:pt x="116" y="366"/>
                        </a:lnTo>
                        <a:cubicBezTo>
                          <a:pt x="125" y="348"/>
                          <a:pt x="125" y="330"/>
                          <a:pt x="116" y="321"/>
                        </a:cubicBezTo>
                        <a:lnTo>
                          <a:pt x="116" y="321"/>
                        </a:lnTo>
                        <a:cubicBezTo>
                          <a:pt x="72" y="268"/>
                          <a:pt x="72" y="187"/>
                          <a:pt x="107" y="134"/>
                        </a:cubicBezTo>
                        <a:lnTo>
                          <a:pt x="107" y="134"/>
                        </a:lnTo>
                        <a:cubicBezTo>
                          <a:pt x="143" y="80"/>
                          <a:pt x="223" y="54"/>
                          <a:pt x="286" y="72"/>
                        </a:cubicBezTo>
                        <a:lnTo>
                          <a:pt x="286" y="72"/>
                        </a:lnTo>
                        <a:cubicBezTo>
                          <a:pt x="295" y="72"/>
                          <a:pt x="313" y="63"/>
                          <a:pt x="321" y="45"/>
                        </a:cubicBezTo>
                        <a:lnTo>
                          <a:pt x="321" y="45"/>
                        </a:lnTo>
                        <a:cubicBezTo>
                          <a:pt x="330" y="36"/>
                          <a:pt x="321" y="18"/>
                          <a:pt x="304" y="9"/>
                        </a:cubicBezTo>
                        <a:lnTo>
                          <a:pt x="304" y="9"/>
                        </a:lnTo>
                        <a:cubicBezTo>
                          <a:pt x="277" y="0"/>
                          <a:pt x="259" y="0"/>
                          <a:pt x="241" y="0"/>
                        </a:cubicBezTo>
                        <a:lnTo>
                          <a:pt x="241" y="0"/>
                        </a:lnTo>
                        <a:cubicBezTo>
                          <a:pt x="170" y="0"/>
                          <a:pt x="98" y="36"/>
                          <a:pt x="54" y="98"/>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131"/>
                  <p:cNvSpPr/>
                  <p:nvPr/>
                </p:nvSpPr>
                <p:spPr>
                  <a:xfrm>
                    <a:off x="3248670" y="4213043"/>
                    <a:ext cx="407988" cy="309027"/>
                  </a:xfrm>
                  <a:custGeom>
                    <a:rect b="b" l="l" r="r" t="t"/>
                    <a:pathLst>
                      <a:path extrusionOk="0" h="7076" w="9342">
                        <a:moveTo>
                          <a:pt x="2865" y="54"/>
                        </a:moveTo>
                        <a:cubicBezTo>
                          <a:pt x="2704" y="90"/>
                          <a:pt x="2561" y="135"/>
                          <a:pt x="2419" y="197"/>
                        </a:cubicBezTo>
                        <a:lnTo>
                          <a:pt x="2419" y="197"/>
                        </a:lnTo>
                        <a:cubicBezTo>
                          <a:pt x="2419" y="197"/>
                          <a:pt x="2419" y="197"/>
                          <a:pt x="2419" y="206"/>
                        </a:cubicBezTo>
                        <a:lnTo>
                          <a:pt x="2419" y="206"/>
                        </a:lnTo>
                        <a:cubicBezTo>
                          <a:pt x="2062" y="367"/>
                          <a:pt x="1776" y="643"/>
                          <a:pt x="1651" y="964"/>
                        </a:cubicBezTo>
                        <a:lnTo>
                          <a:pt x="1651" y="964"/>
                        </a:lnTo>
                        <a:cubicBezTo>
                          <a:pt x="1633" y="1009"/>
                          <a:pt x="1607" y="1045"/>
                          <a:pt x="1580" y="1089"/>
                        </a:cubicBezTo>
                        <a:lnTo>
                          <a:pt x="1580" y="1089"/>
                        </a:lnTo>
                        <a:cubicBezTo>
                          <a:pt x="1571" y="1089"/>
                          <a:pt x="1562" y="1098"/>
                          <a:pt x="1562" y="1116"/>
                        </a:cubicBezTo>
                        <a:lnTo>
                          <a:pt x="1562" y="1116"/>
                        </a:lnTo>
                        <a:cubicBezTo>
                          <a:pt x="1562" y="1116"/>
                          <a:pt x="1562" y="1116"/>
                          <a:pt x="1562" y="1116"/>
                        </a:cubicBezTo>
                        <a:lnTo>
                          <a:pt x="1562" y="1116"/>
                        </a:lnTo>
                        <a:cubicBezTo>
                          <a:pt x="1446" y="1277"/>
                          <a:pt x="1259" y="1401"/>
                          <a:pt x="1089" y="1535"/>
                        </a:cubicBezTo>
                        <a:lnTo>
                          <a:pt x="1089" y="1535"/>
                        </a:lnTo>
                        <a:cubicBezTo>
                          <a:pt x="866" y="1696"/>
                          <a:pt x="634" y="1856"/>
                          <a:pt x="527" y="2071"/>
                        </a:cubicBezTo>
                        <a:lnTo>
                          <a:pt x="527" y="2071"/>
                        </a:lnTo>
                        <a:cubicBezTo>
                          <a:pt x="402" y="2311"/>
                          <a:pt x="402" y="2561"/>
                          <a:pt x="411" y="2802"/>
                        </a:cubicBezTo>
                        <a:lnTo>
                          <a:pt x="411" y="2802"/>
                        </a:lnTo>
                        <a:cubicBezTo>
                          <a:pt x="411" y="3052"/>
                          <a:pt x="411" y="3293"/>
                          <a:pt x="277" y="3525"/>
                        </a:cubicBezTo>
                        <a:lnTo>
                          <a:pt x="277" y="3525"/>
                        </a:lnTo>
                        <a:cubicBezTo>
                          <a:pt x="1" y="3989"/>
                          <a:pt x="90" y="4649"/>
                          <a:pt x="492" y="5095"/>
                        </a:cubicBezTo>
                        <a:lnTo>
                          <a:pt x="492" y="5095"/>
                        </a:lnTo>
                        <a:cubicBezTo>
                          <a:pt x="732" y="5362"/>
                          <a:pt x="1071" y="5559"/>
                          <a:pt x="1473" y="5657"/>
                        </a:cubicBezTo>
                        <a:lnTo>
                          <a:pt x="1473" y="5657"/>
                        </a:lnTo>
                        <a:cubicBezTo>
                          <a:pt x="1473" y="5657"/>
                          <a:pt x="1473" y="5657"/>
                          <a:pt x="1482" y="5657"/>
                        </a:cubicBezTo>
                        <a:lnTo>
                          <a:pt x="1482" y="5657"/>
                        </a:lnTo>
                        <a:cubicBezTo>
                          <a:pt x="1491" y="5657"/>
                          <a:pt x="1509" y="5648"/>
                          <a:pt x="1509" y="5630"/>
                        </a:cubicBezTo>
                        <a:lnTo>
                          <a:pt x="1509" y="5630"/>
                        </a:lnTo>
                        <a:cubicBezTo>
                          <a:pt x="1509" y="5621"/>
                          <a:pt x="1509" y="5621"/>
                          <a:pt x="1509" y="5612"/>
                        </a:cubicBezTo>
                        <a:lnTo>
                          <a:pt x="1509" y="5612"/>
                        </a:lnTo>
                        <a:cubicBezTo>
                          <a:pt x="1660" y="5987"/>
                          <a:pt x="1937" y="6299"/>
                          <a:pt x="2294" y="6469"/>
                        </a:cubicBezTo>
                        <a:lnTo>
                          <a:pt x="2294" y="6469"/>
                        </a:lnTo>
                        <a:cubicBezTo>
                          <a:pt x="2508" y="6567"/>
                          <a:pt x="2749" y="6620"/>
                          <a:pt x="2981" y="6665"/>
                        </a:cubicBezTo>
                        <a:lnTo>
                          <a:pt x="2981" y="6665"/>
                        </a:lnTo>
                        <a:cubicBezTo>
                          <a:pt x="3132" y="6692"/>
                          <a:pt x="3284" y="6718"/>
                          <a:pt x="3427" y="6763"/>
                        </a:cubicBezTo>
                        <a:lnTo>
                          <a:pt x="3427" y="6763"/>
                        </a:lnTo>
                        <a:cubicBezTo>
                          <a:pt x="3534" y="6799"/>
                          <a:pt x="3650" y="6843"/>
                          <a:pt x="3757" y="6879"/>
                        </a:cubicBezTo>
                        <a:lnTo>
                          <a:pt x="3757" y="6879"/>
                        </a:lnTo>
                        <a:cubicBezTo>
                          <a:pt x="3944" y="6959"/>
                          <a:pt x="4140" y="7031"/>
                          <a:pt x="4337" y="7057"/>
                        </a:cubicBezTo>
                        <a:lnTo>
                          <a:pt x="4337" y="7057"/>
                        </a:lnTo>
                        <a:cubicBezTo>
                          <a:pt x="4408" y="7066"/>
                          <a:pt x="4479" y="7075"/>
                          <a:pt x="4551" y="7075"/>
                        </a:cubicBezTo>
                        <a:lnTo>
                          <a:pt x="4551" y="7075"/>
                        </a:lnTo>
                        <a:cubicBezTo>
                          <a:pt x="5068" y="7075"/>
                          <a:pt x="5541" y="6808"/>
                          <a:pt x="5871" y="6558"/>
                        </a:cubicBezTo>
                        <a:lnTo>
                          <a:pt x="5871" y="6558"/>
                        </a:lnTo>
                        <a:cubicBezTo>
                          <a:pt x="6076" y="6406"/>
                          <a:pt x="6263" y="6237"/>
                          <a:pt x="6451" y="6076"/>
                        </a:cubicBezTo>
                        <a:lnTo>
                          <a:pt x="6451" y="6076"/>
                        </a:lnTo>
                        <a:cubicBezTo>
                          <a:pt x="6665" y="5880"/>
                          <a:pt x="6888" y="5684"/>
                          <a:pt x="7129" y="5514"/>
                        </a:cubicBezTo>
                        <a:lnTo>
                          <a:pt x="7129" y="5514"/>
                        </a:lnTo>
                        <a:cubicBezTo>
                          <a:pt x="7245" y="5434"/>
                          <a:pt x="7370" y="5362"/>
                          <a:pt x="7495" y="5282"/>
                        </a:cubicBezTo>
                        <a:lnTo>
                          <a:pt x="7495" y="5282"/>
                        </a:lnTo>
                        <a:cubicBezTo>
                          <a:pt x="7691" y="5157"/>
                          <a:pt x="7905" y="5032"/>
                          <a:pt x="8092" y="4872"/>
                        </a:cubicBezTo>
                        <a:lnTo>
                          <a:pt x="8092" y="4872"/>
                        </a:lnTo>
                        <a:cubicBezTo>
                          <a:pt x="8217" y="4756"/>
                          <a:pt x="8333" y="4640"/>
                          <a:pt x="8440" y="4506"/>
                        </a:cubicBezTo>
                        <a:lnTo>
                          <a:pt x="8440" y="4506"/>
                        </a:lnTo>
                        <a:lnTo>
                          <a:pt x="8440" y="4506"/>
                        </a:lnTo>
                        <a:lnTo>
                          <a:pt x="8440" y="4506"/>
                        </a:lnTo>
                        <a:cubicBezTo>
                          <a:pt x="8529" y="4399"/>
                          <a:pt x="8610" y="4283"/>
                          <a:pt x="8699" y="4176"/>
                        </a:cubicBezTo>
                        <a:lnTo>
                          <a:pt x="8699" y="4176"/>
                        </a:lnTo>
                        <a:cubicBezTo>
                          <a:pt x="8949" y="3846"/>
                          <a:pt x="9261" y="3427"/>
                          <a:pt x="9323" y="2945"/>
                        </a:cubicBezTo>
                        <a:lnTo>
                          <a:pt x="9323" y="2945"/>
                        </a:lnTo>
                        <a:cubicBezTo>
                          <a:pt x="9332" y="2865"/>
                          <a:pt x="9341" y="2784"/>
                          <a:pt x="9332" y="2686"/>
                        </a:cubicBezTo>
                        <a:lnTo>
                          <a:pt x="9332" y="2686"/>
                        </a:lnTo>
                        <a:cubicBezTo>
                          <a:pt x="9332" y="2686"/>
                          <a:pt x="9332" y="2677"/>
                          <a:pt x="9332" y="2668"/>
                        </a:cubicBezTo>
                        <a:lnTo>
                          <a:pt x="9332" y="2668"/>
                        </a:lnTo>
                        <a:cubicBezTo>
                          <a:pt x="9297" y="2106"/>
                          <a:pt x="9002" y="1375"/>
                          <a:pt x="8458" y="1241"/>
                        </a:cubicBezTo>
                        <a:lnTo>
                          <a:pt x="8458" y="1241"/>
                        </a:lnTo>
                        <a:cubicBezTo>
                          <a:pt x="8235" y="1187"/>
                          <a:pt x="7994" y="1214"/>
                          <a:pt x="7780" y="1259"/>
                        </a:cubicBezTo>
                        <a:lnTo>
                          <a:pt x="7780" y="1259"/>
                        </a:lnTo>
                        <a:cubicBezTo>
                          <a:pt x="7753" y="1187"/>
                          <a:pt x="7718" y="1134"/>
                          <a:pt x="7691" y="1071"/>
                        </a:cubicBezTo>
                        <a:lnTo>
                          <a:pt x="7691" y="1071"/>
                        </a:lnTo>
                        <a:cubicBezTo>
                          <a:pt x="7673" y="1045"/>
                          <a:pt x="7655" y="1009"/>
                          <a:pt x="7637" y="982"/>
                        </a:cubicBezTo>
                        <a:lnTo>
                          <a:pt x="7637" y="982"/>
                        </a:lnTo>
                        <a:cubicBezTo>
                          <a:pt x="7441" y="572"/>
                          <a:pt x="7200" y="331"/>
                          <a:pt x="6888" y="242"/>
                        </a:cubicBezTo>
                        <a:lnTo>
                          <a:pt x="6888" y="242"/>
                        </a:lnTo>
                        <a:cubicBezTo>
                          <a:pt x="6656" y="170"/>
                          <a:pt x="6406" y="206"/>
                          <a:pt x="6165" y="233"/>
                        </a:cubicBezTo>
                        <a:lnTo>
                          <a:pt x="6165" y="233"/>
                        </a:lnTo>
                        <a:cubicBezTo>
                          <a:pt x="6094" y="242"/>
                          <a:pt x="6014" y="251"/>
                          <a:pt x="5942" y="260"/>
                        </a:cubicBezTo>
                        <a:lnTo>
                          <a:pt x="5942" y="260"/>
                        </a:lnTo>
                        <a:cubicBezTo>
                          <a:pt x="5478" y="295"/>
                          <a:pt x="5006" y="215"/>
                          <a:pt x="4542" y="135"/>
                        </a:cubicBezTo>
                        <a:lnTo>
                          <a:pt x="4542" y="135"/>
                        </a:lnTo>
                        <a:lnTo>
                          <a:pt x="4408" y="117"/>
                        </a:lnTo>
                        <a:cubicBezTo>
                          <a:pt x="4087" y="54"/>
                          <a:pt x="3739" y="1"/>
                          <a:pt x="3400" y="1"/>
                        </a:cubicBezTo>
                        <a:lnTo>
                          <a:pt x="3400" y="1"/>
                        </a:lnTo>
                        <a:cubicBezTo>
                          <a:pt x="3221" y="1"/>
                          <a:pt x="3043" y="19"/>
                          <a:pt x="2865" y="54"/>
                        </a:cubicBezTo>
                        <a:moveTo>
                          <a:pt x="2579" y="884"/>
                        </a:moveTo>
                        <a:cubicBezTo>
                          <a:pt x="2552" y="875"/>
                          <a:pt x="2526" y="848"/>
                          <a:pt x="2499" y="813"/>
                        </a:cubicBezTo>
                        <a:lnTo>
                          <a:pt x="2499" y="813"/>
                        </a:lnTo>
                        <a:cubicBezTo>
                          <a:pt x="2383" y="643"/>
                          <a:pt x="2365" y="429"/>
                          <a:pt x="2454" y="251"/>
                        </a:cubicBezTo>
                        <a:lnTo>
                          <a:pt x="2454" y="251"/>
                        </a:lnTo>
                        <a:cubicBezTo>
                          <a:pt x="2588" y="197"/>
                          <a:pt x="2722" y="144"/>
                          <a:pt x="2873" y="117"/>
                        </a:cubicBezTo>
                        <a:lnTo>
                          <a:pt x="2873" y="117"/>
                        </a:lnTo>
                        <a:cubicBezTo>
                          <a:pt x="3346" y="19"/>
                          <a:pt x="3828" y="81"/>
                          <a:pt x="4292" y="153"/>
                        </a:cubicBezTo>
                        <a:lnTo>
                          <a:pt x="4292" y="153"/>
                        </a:lnTo>
                        <a:cubicBezTo>
                          <a:pt x="4292" y="161"/>
                          <a:pt x="4301" y="170"/>
                          <a:pt x="4310" y="170"/>
                        </a:cubicBezTo>
                        <a:lnTo>
                          <a:pt x="4310" y="170"/>
                        </a:lnTo>
                        <a:cubicBezTo>
                          <a:pt x="4372" y="188"/>
                          <a:pt x="4426" y="251"/>
                          <a:pt x="4435" y="322"/>
                        </a:cubicBezTo>
                        <a:lnTo>
                          <a:pt x="4435" y="322"/>
                        </a:lnTo>
                        <a:cubicBezTo>
                          <a:pt x="4435" y="385"/>
                          <a:pt x="4390" y="456"/>
                          <a:pt x="4319" y="474"/>
                        </a:cubicBezTo>
                        <a:lnTo>
                          <a:pt x="4319" y="474"/>
                        </a:lnTo>
                        <a:cubicBezTo>
                          <a:pt x="4310" y="483"/>
                          <a:pt x="4301" y="500"/>
                          <a:pt x="4301" y="518"/>
                        </a:cubicBezTo>
                        <a:lnTo>
                          <a:pt x="4301" y="518"/>
                        </a:lnTo>
                        <a:cubicBezTo>
                          <a:pt x="4310" y="527"/>
                          <a:pt x="4319" y="536"/>
                          <a:pt x="4328" y="536"/>
                        </a:cubicBezTo>
                        <a:lnTo>
                          <a:pt x="4328" y="536"/>
                        </a:lnTo>
                        <a:cubicBezTo>
                          <a:pt x="4337" y="536"/>
                          <a:pt x="4337" y="536"/>
                          <a:pt x="4345" y="536"/>
                        </a:cubicBezTo>
                        <a:lnTo>
                          <a:pt x="4345" y="536"/>
                        </a:lnTo>
                        <a:cubicBezTo>
                          <a:pt x="4435" y="509"/>
                          <a:pt x="4497" y="411"/>
                          <a:pt x="4497" y="313"/>
                        </a:cubicBezTo>
                        <a:lnTo>
                          <a:pt x="4497" y="313"/>
                        </a:lnTo>
                        <a:cubicBezTo>
                          <a:pt x="4497" y="269"/>
                          <a:pt x="4470" y="224"/>
                          <a:pt x="4444" y="179"/>
                        </a:cubicBezTo>
                        <a:lnTo>
                          <a:pt x="4444" y="179"/>
                        </a:lnTo>
                        <a:lnTo>
                          <a:pt x="4533" y="197"/>
                        </a:lnTo>
                        <a:cubicBezTo>
                          <a:pt x="4899" y="260"/>
                          <a:pt x="5273" y="331"/>
                          <a:pt x="5648" y="331"/>
                        </a:cubicBezTo>
                        <a:lnTo>
                          <a:pt x="5648" y="331"/>
                        </a:lnTo>
                        <a:cubicBezTo>
                          <a:pt x="5648" y="331"/>
                          <a:pt x="5648" y="331"/>
                          <a:pt x="5657" y="331"/>
                        </a:cubicBezTo>
                        <a:lnTo>
                          <a:pt x="5657" y="331"/>
                        </a:lnTo>
                        <a:cubicBezTo>
                          <a:pt x="5666" y="331"/>
                          <a:pt x="5666" y="331"/>
                          <a:pt x="5675" y="331"/>
                        </a:cubicBezTo>
                        <a:lnTo>
                          <a:pt x="5675" y="331"/>
                        </a:lnTo>
                        <a:lnTo>
                          <a:pt x="5684" y="331"/>
                        </a:lnTo>
                        <a:cubicBezTo>
                          <a:pt x="5826" y="340"/>
                          <a:pt x="5960" y="465"/>
                          <a:pt x="6014" y="599"/>
                        </a:cubicBezTo>
                        <a:lnTo>
                          <a:pt x="6014" y="599"/>
                        </a:lnTo>
                        <a:cubicBezTo>
                          <a:pt x="6076" y="732"/>
                          <a:pt x="6032" y="911"/>
                          <a:pt x="5916" y="1009"/>
                        </a:cubicBezTo>
                        <a:lnTo>
                          <a:pt x="5916" y="1009"/>
                        </a:lnTo>
                        <a:cubicBezTo>
                          <a:pt x="5907" y="1018"/>
                          <a:pt x="5907" y="1027"/>
                          <a:pt x="5907" y="1036"/>
                        </a:cubicBezTo>
                        <a:lnTo>
                          <a:pt x="5907" y="1036"/>
                        </a:lnTo>
                        <a:cubicBezTo>
                          <a:pt x="5907" y="1054"/>
                          <a:pt x="5916" y="1062"/>
                          <a:pt x="5924" y="1062"/>
                        </a:cubicBezTo>
                        <a:lnTo>
                          <a:pt x="5924" y="1062"/>
                        </a:lnTo>
                        <a:lnTo>
                          <a:pt x="6005" y="1089"/>
                        </a:lnTo>
                        <a:cubicBezTo>
                          <a:pt x="6014" y="1089"/>
                          <a:pt x="6014" y="1089"/>
                          <a:pt x="6014" y="1089"/>
                        </a:cubicBezTo>
                        <a:lnTo>
                          <a:pt x="6014" y="1089"/>
                        </a:lnTo>
                        <a:cubicBezTo>
                          <a:pt x="6032" y="1089"/>
                          <a:pt x="6040" y="1080"/>
                          <a:pt x="6049" y="1062"/>
                        </a:cubicBezTo>
                        <a:lnTo>
                          <a:pt x="6049" y="1062"/>
                        </a:lnTo>
                        <a:cubicBezTo>
                          <a:pt x="6049" y="1054"/>
                          <a:pt x="6040" y="1036"/>
                          <a:pt x="6023" y="1027"/>
                        </a:cubicBezTo>
                        <a:lnTo>
                          <a:pt x="6023" y="1027"/>
                        </a:lnTo>
                        <a:lnTo>
                          <a:pt x="5996" y="1018"/>
                        </a:lnTo>
                        <a:cubicBezTo>
                          <a:pt x="6103" y="902"/>
                          <a:pt x="6139" y="724"/>
                          <a:pt x="6076" y="572"/>
                        </a:cubicBezTo>
                        <a:lnTo>
                          <a:pt x="6076" y="572"/>
                        </a:lnTo>
                        <a:cubicBezTo>
                          <a:pt x="6032" y="474"/>
                          <a:pt x="5960" y="385"/>
                          <a:pt x="5862" y="331"/>
                        </a:cubicBezTo>
                        <a:lnTo>
                          <a:pt x="5862" y="331"/>
                        </a:lnTo>
                        <a:cubicBezTo>
                          <a:pt x="5889" y="322"/>
                          <a:pt x="5916" y="322"/>
                          <a:pt x="5942" y="322"/>
                        </a:cubicBezTo>
                        <a:lnTo>
                          <a:pt x="5942" y="322"/>
                        </a:lnTo>
                        <a:cubicBezTo>
                          <a:pt x="6023" y="313"/>
                          <a:pt x="6103" y="304"/>
                          <a:pt x="6174" y="295"/>
                        </a:cubicBezTo>
                        <a:lnTo>
                          <a:pt x="6174" y="295"/>
                        </a:lnTo>
                        <a:cubicBezTo>
                          <a:pt x="6406" y="269"/>
                          <a:pt x="6647" y="242"/>
                          <a:pt x="6870" y="304"/>
                        </a:cubicBezTo>
                        <a:lnTo>
                          <a:pt x="6870" y="304"/>
                        </a:lnTo>
                        <a:cubicBezTo>
                          <a:pt x="6906" y="313"/>
                          <a:pt x="6933" y="322"/>
                          <a:pt x="6959" y="331"/>
                        </a:cubicBezTo>
                        <a:lnTo>
                          <a:pt x="6959" y="331"/>
                        </a:lnTo>
                        <a:cubicBezTo>
                          <a:pt x="6950" y="349"/>
                          <a:pt x="6950" y="358"/>
                          <a:pt x="6959" y="367"/>
                        </a:cubicBezTo>
                        <a:lnTo>
                          <a:pt x="6959" y="367"/>
                        </a:lnTo>
                        <a:cubicBezTo>
                          <a:pt x="7022" y="429"/>
                          <a:pt x="7066" y="509"/>
                          <a:pt x="7075" y="599"/>
                        </a:cubicBezTo>
                        <a:lnTo>
                          <a:pt x="7075" y="599"/>
                        </a:lnTo>
                        <a:cubicBezTo>
                          <a:pt x="7075" y="616"/>
                          <a:pt x="7093" y="625"/>
                          <a:pt x="7111" y="625"/>
                        </a:cubicBezTo>
                        <a:lnTo>
                          <a:pt x="7111" y="625"/>
                        </a:lnTo>
                        <a:cubicBezTo>
                          <a:pt x="7111" y="625"/>
                          <a:pt x="7111" y="625"/>
                          <a:pt x="7111" y="625"/>
                        </a:cubicBezTo>
                        <a:lnTo>
                          <a:pt x="7111" y="625"/>
                        </a:lnTo>
                        <a:cubicBezTo>
                          <a:pt x="7129" y="625"/>
                          <a:pt x="7138" y="608"/>
                          <a:pt x="7138" y="590"/>
                        </a:cubicBezTo>
                        <a:lnTo>
                          <a:pt x="7138" y="590"/>
                        </a:lnTo>
                        <a:cubicBezTo>
                          <a:pt x="7129" y="518"/>
                          <a:pt x="7102" y="447"/>
                          <a:pt x="7057" y="385"/>
                        </a:cubicBezTo>
                        <a:lnTo>
                          <a:pt x="7057" y="385"/>
                        </a:lnTo>
                        <a:cubicBezTo>
                          <a:pt x="7263" y="500"/>
                          <a:pt x="7441" y="706"/>
                          <a:pt x="7584" y="1009"/>
                        </a:cubicBezTo>
                        <a:lnTo>
                          <a:pt x="7584" y="1009"/>
                        </a:lnTo>
                        <a:cubicBezTo>
                          <a:pt x="7602" y="1045"/>
                          <a:pt x="7619" y="1071"/>
                          <a:pt x="7637" y="1098"/>
                        </a:cubicBezTo>
                        <a:lnTo>
                          <a:pt x="7637" y="1098"/>
                        </a:lnTo>
                        <a:cubicBezTo>
                          <a:pt x="7664" y="1161"/>
                          <a:pt x="7691" y="1205"/>
                          <a:pt x="7718" y="1277"/>
                        </a:cubicBezTo>
                        <a:lnTo>
                          <a:pt x="7718" y="1277"/>
                        </a:lnTo>
                        <a:cubicBezTo>
                          <a:pt x="7664" y="1294"/>
                          <a:pt x="7611" y="1303"/>
                          <a:pt x="7557" y="1321"/>
                        </a:cubicBezTo>
                        <a:lnTo>
                          <a:pt x="7557" y="1321"/>
                        </a:lnTo>
                        <a:cubicBezTo>
                          <a:pt x="7414" y="1366"/>
                          <a:pt x="7280" y="1294"/>
                          <a:pt x="7138" y="1223"/>
                        </a:cubicBezTo>
                        <a:lnTo>
                          <a:pt x="7138" y="1223"/>
                        </a:lnTo>
                        <a:cubicBezTo>
                          <a:pt x="7013" y="1161"/>
                          <a:pt x="6888" y="1098"/>
                          <a:pt x="6736" y="1107"/>
                        </a:cubicBezTo>
                        <a:lnTo>
                          <a:pt x="6736" y="1107"/>
                        </a:lnTo>
                        <a:lnTo>
                          <a:pt x="6736" y="1107"/>
                        </a:lnTo>
                        <a:lnTo>
                          <a:pt x="6736" y="1107"/>
                        </a:lnTo>
                        <a:cubicBezTo>
                          <a:pt x="6727" y="1107"/>
                          <a:pt x="6718" y="1107"/>
                          <a:pt x="6710" y="1107"/>
                        </a:cubicBezTo>
                        <a:lnTo>
                          <a:pt x="6710" y="1107"/>
                        </a:lnTo>
                        <a:cubicBezTo>
                          <a:pt x="6558" y="1116"/>
                          <a:pt x="6397" y="1178"/>
                          <a:pt x="6246" y="1232"/>
                        </a:cubicBezTo>
                        <a:lnTo>
                          <a:pt x="6246" y="1232"/>
                        </a:lnTo>
                        <a:cubicBezTo>
                          <a:pt x="6040" y="1312"/>
                          <a:pt x="5826" y="1393"/>
                          <a:pt x="5630" y="1348"/>
                        </a:cubicBezTo>
                        <a:lnTo>
                          <a:pt x="5630" y="1348"/>
                        </a:lnTo>
                        <a:cubicBezTo>
                          <a:pt x="5166" y="1250"/>
                          <a:pt x="4818" y="1286"/>
                          <a:pt x="4560" y="1464"/>
                        </a:cubicBezTo>
                        <a:lnTo>
                          <a:pt x="4560" y="1464"/>
                        </a:lnTo>
                        <a:cubicBezTo>
                          <a:pt x="4461" y="1526"/>
                          <a:pt x="4337" y="1589"/>
                          <a:pt x="4212" y="1642"/>
                        </a:cubicBezTo>
                        <a:lnTo>
                          <a:pt x="4212" y="1642"/>
                        </a:lnTo>
                        <a:cubicBezTo>
                          <a:pt x="4238" y="1455"/>
                          <a:pt x="4221" y="1205"/>
                          <a:pt x="4140" y="1071"/>
                        </a:cubicBezTo>
                        <a:lnTo>
                          <a:pt x="4140" y="1071"/>
                        </a:lnTo>
                        <a:cubicBezTo>
                          <a:pt x="4042" y="920"/>
                          <a:pt x="3873" y="813"/>
                          <a:pt x="3703" y="777"/>
                        </a:cubicBezTo>
                        <a:lnTo>
                          <a:pt x="3703" y="777"/>
                        </a:lnTo>
                        <a:cubicBezTo>
                          <a:pt x="3667" y="777"/>
                          <a:pt x="3623" y="768"/>
                          <a:pt x="3596" y="768"/>
                        </a:cubicBezTo>
                        <a:lnTo>
                          <a:pt x="3596" y="768"/>
                        </a:lnTo>
                        <a:cubicBezTo>
                          <a:pt x="3543" y="768"/>
                          <a:pt x="3489" y="759"/>
                          <a:pt x="3444" y="750"/>
                        </a:cubicBezTo>
                        <a:lnTo>
                          <a:pt x="3444" y="750"/>
                        </a:lnTo>
                        <a:cubicBezTo>
                          <a:pt x="3364" y="724"/>
                          <a:pt x="3293" y="670"/>
                          <a:pt x="3284" y="599"/>
                        </a:cubicBezTo>
                        <a:lnTo>
                          <a:pt x="3284" y="599"/>
                        </a:lnTo>
                        <a:cubicBezTo>
                          <a:pt x="3284" y="581"/>
                          <a:pt x="3266" y="572"/>
                          <a:pt x="3257" y="572"/>
                        </a:cubicBezTo>
                        <a:lnTo>
                          <a:pt x="3257" y="572"/>
                        </a:lnTo>
                        <a:cubicBezTo>
                          <a:pt x="3239" y="572"/>
                          <a:pt x="3221" y="590"/>
                          <a:pt x="3221" y="608"/>
                        </a:cubicBezTo>
                        <a:lnTo>
                          <a:pt x="3221" y="608"/>
                        </a:lnTo>
                        <a:cubicBezTo>
                          <a:pt x="3230" y="706"/>
                          <a:pt x="3328" y="786"/>
                          <a:pt x="3427" y="804"/>
                        </a:cubicBezTo>
                        <a:lnTo>
                          <a:pt x="3427" y="804"/>
                        </a:lnTo>
                        <a:cubicBezTo>
                          <a:pt x="3480" y="822"/>
                          <a:pt x="3534" y="831"/>
                          <a:pt x="3587" y="831"/>
                        </a:cubicBezTo>
                        <a:lnTo>
                          <a:pt x="3587" y="831"/>
                        </a:lnTo>
                        <a:cubicBezTo>
                          <a:pt x="3623" y="831"/>
                          <a:pt x="3659" y="839"/>
                          <a:pt x="3685" y="839"/>
                        </a:cubicBezTo>
                        <a:lnTo>
                          <a:pt x="3685" y="839"/>
                        </a:lnTo>
                        <a:cubicBezTo>
                          <a:pt x="3846" y="866"/>
                          <a:pt x="3998" y="964"/>
                          <a:pt x="4087" y="1098"/>
                        </a:cubicBezTo>
                        <a:lnTo>
                          <a:pt x="4087" y="1098"/>
                        </a:lnTo>
                        <a:cubicBezTo>
                          <a:pt x="4167" y="1232"/>
                          <a:pt x="4176" y="1500"/>
                          <a:pt x="4140" y="1669"/>
                        </a:cubicBezTo>
                        <a:lnTo>
                          <a:pt x="4140" y="1669"/>
                        </a:lnTo>
                        <a:cubicBezTo>
                          <a:pt x="4131" y="1669"/>
                          <a:pt x="4122" y="1678"/>
                          <a:pt x="4114" y="1678"/>
                        </a:cubicBezTo>
                        <a:lnTo>
                          <a:pt x="4114" y="1678"/>
                        </a:lnTo>
                        <a:cubicBezTo>
                          <a:pt x="3971" y="1732"/>
                          <a:pt x="3828" y="1794"/>
                          <a:pt x="3712" y="1865"/>
                        </a:cubicBezTo>
                        <a:lnTo>
                          <a:pt x="3712" y="1865"/>
                        </a:lnTo>
                        <a:cubicBezTo>
                          <a:pt x="3676" y="1865"/>
                          <a:pt x="3650" y="1874"/>
                          <a:pt x="3632" y="1883"/>
                        </a:cubicBezTo>
                        <a:lnTo>
                          <a:pt x="3632" y="1883"/>
                        </a:lnTo>
                        <a:cubicBezTo>
                          <a:pt x="3623" y="1883"/>
                          <a:pt x="3623" y="1883"/>
                          <a:pt x="3623" y="1883"/>
                        </a:cubicBezTo>
                        <a:lnTo>
                          <a:pt x="3623" y="1883"/>
                        </a:lnTo>
                        <a:cubicBezTo>
                          <a:pt x="3632" y="1874"/>
                          <a:pt x="3623" y="1856"/>
                          <a:pt x="3614" y="1848"/>
                        </a:cubicBezTo>
                        <a:lnTo>
                          <a:pt x="3614" y="1848"/>
                        </a:lnTo>
                        <a:cubicBezTo>
                          <a:pt x="3507" y="1767"/>
                          <a:pt x="3364" y="1740"/>
                          <a:pt x="3230" y="1776"/>
                        </a:cubicBezTo>
                        <a:lnTo>
                          <a:pt x="3230" y="1776"/>
                        </a:lnTo>
                        <a:cubicBezTo>
                          <a:pt x="3105" y="1803"/>
                          <a:pt x="2989" y="1892"/>
                          <a:pt x="2927" y="2008"/>
                        </a:cubicBezTo>
                        <a:lnTo>
                          <a:pt x="2927" y="2008"/>
                        </a:lnTo>
                        <a:cubicBezTo>
                          <a:pt x="2927" y="2026"/>
                          <a:pt x="2927" y="2044"/>
                          <a:pt x="2945" y="2053"/>
                        </a:cubicBezTo>
                        <a:lnTo>
                          <a:pt x="2945" y="2053"/>
                        </a:lnTo>
                        <a:cubicBezTo>
                          <a:pt x="2945" y="2053"/>
                          <a:pt x="2954" y="2062"/>
                          <a:pt x="2963" y="2062"/>
                        </a:cubicBezTo>
                        <a:lnTo>
                          <a:pt x="2963" y="2062"/>
                        </a:lnTo>
                        <a:cubicBezTo>
                          <a:pt x="2972" y="2062"/>
                          <a:pt x="2981" y="2053"/>
                          <a:pt x="2981" y="2044"/>
                        </a:cubicBezTo>
                        <a:lnTo>
                          <a:pt x="2981" y="2044"/>
                        </a:lnTo>
                        <a:lnTo>
                          <a:pt x="3025" y="1999"/>
                        </a:lnTo>
                        <a:cubicBezTo>
                          <a:pt x="3025" y="1999"/>
                          <a:pt x="3025" y="1981"/>
                          <a:pt x="3025" y="1972"/>
                        </a:cubicBezTo>
                        <a:lnTo>
                          <a:pt x="3025" y="1972"/>
                        </a:lnTo>
                        <a:cubicBezTo>
                          <a:pt x="3079" y="1910"/>
                          <a:pt x="3159" y="1856"/>
                          <a:pt x="3248" y="1830"/>
                        </a:cubicBezTo>
                        <a:lnTo>
                          <a:pt x="3248" y="1830"/>
                        </a:lnTo>
                        <a:cubicBezTo>
                          <a:pt x="3355" y="1803"/>
                          <a:pt x="3480" y="1830"/>
                          <a:pt x="3578" y="1892"/>
                        </a:cubicBezTo>
                        <a:lnTo>
                          <a:pt x="3578" y="1892"/>
                        </a:lnTo>
                        <a:cubicBezTo>
                          <a:pt x="3587" y="1901"/>
                          <a:pt x="3596" y="1901"/>
                          <a:pt x="3614" y="1901"/>
                        </a:cubicBezTo>
                        <a:lnTo>
                          <a:pt x="3614" y="1901"/>
                        </a:lnTo>
                        <a:cubicBezTo>
                          <a:pt x="3605" y="1901"/>
                          <a:pt x="3605" y="1910"/>
                          <a:pt x="3605" y="1919"/>
                        </a:cubicBezTo>
                        <a:lnTo>
                          <a:pt x="3605" y="1919"/>
                        </a:lnTo>
                        <a:cubicBezTo>
                          <a:pt x="3614" y="1919"/>
                          <a:pt x="3614" y="1919"/>
                          <a:pt x="3614" y="1919"/>
                        </a:cubicBezTo>
                        <a:lnTo>
                          <a:pt x="3614" y="1919"/>
                        </a:lnTo>
                        <a:cubicBezTo>
                          <a:pt x="3569" y="1955"/>
                          <a:pt x="3534" y="1981"/>
                          <a:pt x="3498" y="2008"/>
                        </a:cubicBezTo>
                        <a:lnTo>
                          <a:pt x="3498" y="2008"/>
                        </a:lnTo>
                        <a:cubicBezTo>
                          <a:pt x="3382" y="2133"/>
                          <a:pt x="3311" y="2267"/>
                          <a:pt x="3239" y="2392"/>
                        </a:cubicBezTo>
                        <a:lnTo>
                          <a:pt x="3239" y="2392"/>
                        </a:lnTo>
                        <a:cubicBezTo>
                          <a:pt x="3132" y="2561"/>
                          <a:pt x="3043" y="2731"/>
                          <a:pt x="2829" y="2829"/>
                        </a:cubicBezTo>
                        <a:lnTo>
                          <a:pt x="2829" y="2829"/>
                        </a:lnTo>
                        <a:cubicBezTo>
                          <a:pt x="2731" y="2882"/>
                          <a:pt x="2624" y="2945"/>
                          <a:pt x="2526" y="3007"/>
                        </a:cubicBezTo>
                        <a:lnTo>
                          <a:pt x="2526" y="3007"/>
                        </a:lnTo>
                        <a:cubicBezTo>
                          <a:pt x="2552" y="2900"/>
                          <a:pt x="2534" y="2775"/>
                          <a:pt x="2481" y="2677"/>
                        </a:cubicBezTo>
                        <a:lnTo>
                          <a:pt x="2481" y="2677"/>
                        </a:lnTo>
                        <a:cubicBezTo>
                          <a:pt x="2419" y="2552"/>
                          <a:pt x="2294" y="2463"/>
                          <a:pt x="2124" y="2401"/>
                        </a:cubicBezTo>
                        <a:lnTo>
                          <a:pt x="2124" y="2401"/>
                        </a:lnTo>
                        <a:cubicBezTo>
                          <a:pt x="2008" y="2374"/>
                          <a:pt x="1892" y="2356"/>
                          <a:pt x="1785" y="2338"/>
                        </a:cubicBezTo>
                        <a:lnTo>
                          <a:pt x="1785" y="2338"/>
                        </a:lnTo>
                        <a:cubicBezTo>
                          <a:pt x="1749" y="2338"/>
                          <a:pt x="1714" y="2329"/>
                          <a:pt x="1678" y="2329"/>
                        </a:cubicBezTo>
                        <a:lnTo>
                          <a:pt x="1678" y="2329"/>
                        </a:lnTo>
                        <a:cubicBezTo>
                          <a:pt x="1633" y="2320"/>
                          <a:pt x="1580" y="2311"/>
                          <a:pt x="1544" y="2285"/>
                        </a:cubicBezTo>
                        <a:lnTo>
                          <a:pt x="1544" y="2285"/>
                        </a:lnTo>
                        <a:cubicBezTo>
                          <a:pt x="1509" y="2267"/>
                          <a:pt x="1482" y="2231"/>
                          <a:pt x="1482" y="2187"/>
                        </a:cubicBezTo>
                        <a:lnTo>
                          <a:pt x="1482" y="2187"/>
                        </a:lnTo>
                        <a:cubicBezTo>
                          <a:pt x="1491" y="2169"/>
                          <a:pt x="1500" y="2151"/>
                          <a:pt x="1517" y="2142"/>
                        </a:cubicBezTo>
                        <a:lnTo>
                          <a:pt x="1517" y="2142"/>
                        </a:lnTo>
                        <a:cubicBezTo>
                          <a:pt x="1526" y="2133"/>
                          <a:pt x="1535" y="2133"/>
                          <a:pt x="1553" y="2133"/>
                        </a:cubicBezTo>
                        <a:lnTo>
                          <a:pt x="1553" y="2133"/>
                        </a:lnTo>
                        <a:cubicBezTo>
                          <a:pt x="1571" y="2142"/>
                          <a:pt x="1589" y="2133"/>
                          <a:pt x="1589" y="2115"/>
                        </a:cubicBezTo>
                        <a:lnTo>
                          <a:pt x="1589" y="2115"/>
                        </a:lnTo>
                        <a:cubicBezTo>
                          <a:pt x="1598" y="2097"/>
                          <a:pt x="1589" y="2079"/>
                          <a:pt x="1571" y="2079"/>
                        </a:cubicBezTo>
                        <a:lnTo>
                          <a:pt x="1571" y="2079"/>
                        </a:lnTo>
                        <a:cubicBezTo>
                          <a:pt x="1544" y="2062"/>
                          <a:pt x="1509" y="2071"/>
                          <a:pt x="1482" y="2088"/>
                        </a:cubicBezTo>
                        <a:lnTo>
                          <a:pt x="1482" y="2088"/>
                        </a:lnTo>
                        <a:cubicBezTo>
                          <a:pt x="1446" y="2106"/>
                          <a:pt x="1428" y="2142"/>
                          <a:pt x="1419" y="2187"/>
                        </a:cubicBezTo>
                        <a:lnTo>
                          <a:pt x="1419" y="2187"/>
                        </a:lnTo>
                        <a:cubicBezTo>
                          <a:pt x="1419" y="2240"/>
                          <a:pt x="1455" y="2303"/>
                          <a:pt x="1509" y="2338"/>
                        </a:cubicBezTo>
                        <a:lnTo>
                          <a:pt x="1509" y="2338"/>
                        </a:lnTo>
                        <a:cubicBezTo>
                          <a:pt x="1562" y="2374"/>
                          <a:pt x="1616" y="2383"/>
                          <a:pt x="1669" y="2392"/>
                        </a:cubicBezTo>
                        <a:lnTo>
                          <a:pt x="1669" y="2392"/>
                        </a:lnTo>
                        <a:cubicBezTo>
                          <a:pt x="1705" y="2392"/>
                          <a:pt x="1741" y="2401"/>
                          <a:pt x="1776" y="2401"/>
                        </a:cubicBezTo>
                        <a:lnTo>
                          <a:pt x="1776" y="2401"/>
                        </a:lnTo>
                        <a:cubicBezTo>
                          <a:pt x="1883" y="2418"/>
                          <a:pt x="1999" y="2427"/>
                          <a:pt x="2097" y="2463"/>
                        </a:cubicBezTo>
                        <a:lnTo>
                          <a:pt x="2097" y="2463"/>
                        </a:lnTo>
                        <a:cubicBezTo>
                          <a:pt x="2258" y="2517"/>
                          <a:pt x="2374" y="2597"/>
                          <a:pt x="2427" y="2713"/>
                        </a:cubicBezTo>
                        <a:lnTo>
                          <a:pt x="2427" y="2713"/>
                        </a:lnTo>
                        <a:cubicBezTo>
                          <a:pt x="2490" y="2838"/>
                          <a:pt x="2499" y="3016"/>
                          <a:pt x="2410" y="3088"/>
                        </a:cubicBezTo>
                        <a:lnTo>
                          <a:pt x="2410" y="3088"/>
                        </a:lnTo>
                        <a:cubicBezTo>
                          <a:pt x="2410" y="3088"/>
                          <a:pt x="2410" y="3088"/>
                          <a:pt x="2410" y="3088"/>
                        </a:cubicBezTo>
                        <a:lnTo>
                          <a:pt x="2410" y="3088"/>
                        </a:lnTo>
                        <a:cubicBezTo>
                          <a:pt x="2178" y="3248"/>
                          <a:pt x="1990" y="3435"/>
                          <a:pt x="1830" y="3641"/>
                        </a:cubicBezTo>
                        <a:lnTo>
                          <a:pt x="1830" y="3641"/>
                        </a:lnTo>
                        <a:cubicBezTo>
                          <a:pt x="1856" y="3435"/>
                          <a:pt x="1776" y="3221"/>
                          <a:pt x="1598" y="3088"/>
                        </a:cubicBezTo>
                        <a:lnTo>
                          <a:pt x="1598" y="3088"/>
                        </a:lnTo>
                        <a:cubicBezTo>
                          <a:pt x="1589" y="3079"/>
                          <a:pt x="1571" y="3079"/>
                          <a:pt x="1562" y="3096"/>
                        </a:cubicBezTo>
                        <a:lnTo>
                          <a:pt x="1562" y="3096"/>
                        </a:lnTo>
                        <a:cubicBezTo>
                          <a:pt x="1544" y="3105"/>
                          <a:pt x="1553" y="3123"/>
                          <a:pt x="1562" y="3132"/>
                        </a:cubicBezTo>
                        <a:lnTo>
                          <a:pt x="1562" y="3132"/>
                        </a:lnTo>
                        <a:cubicBezTo>
                          <a:pt x="1767" y="3293"/>
                          <a:pt x="1830" y="3578"/>
                          <a:pt x="1714" y="3801"/>
                        </a:cubicBezTo>
                        <a:lnTo>
                          <a:pt x="1714" y="3801"/>
                        </a:lnTo>
                        <a:cubicBezTo>
                          <a:pt x="1714" y="3801"/>
                          <a:pt x="1714" y="3801"/>
                          <a:pt x="1714" y="3801"/>
                        </a:cubicBezTo>
                        <a:lnTo>
                          <a:pt x="1714" y="3801"/>
                        </a:lnTo>
                        <a:cubicBezTo>
                          <a:pt x="1669" y="3864"/>
                          <a:pt x="1633" y="3935"/>
                          <a:pt x="1598" y="3998"/>
                        </a:cubicBezTo>
                        <a:lnTo>
                          <a:pt x="1598" y="3998"/>
                        </a:lnTo>
                        <a:cubicBezTo>
                          <a:pt x="1598" y="3998"/>
                          <a:pt x="1598" y="3998"/>
                          <a:pt x="1598" y="4006"/>
                        </a:cubicBezTo>
                        <a:lnTo>
                          <a:pt x="1598" y="4006"/>
                        </a:lnTo>
                        <a:cubicBezTo>
                          <a:pt x="1509" y="4167"/>
                          <a:pt x="1446" y="4345"/>
                          <a:pt x="1410" y="4524"/>
                        </a:cubicBezTo>
                        <a:lnTo>
                          <a:pt x="1410" y="4524"/>
                        </a:lnTo>
                        <a:cubicBezTo>
                          <a:pt x="1330" y="4899"/>
                          <a:pt x="1375" y="5273"/>
                          <a:pt x="1509" y="5603"/>
                        </a:cubicBezTo>
                        <a:lnTo>
                          <a:pt x="1509" y="5603"/>
                        </a:lnTo>
                        <a:cubicBezTo>
                          <a:pt x="1500" y="5594"/>
                          <a:pt x="1491" y="5594"/>
                          <a:pt x="1482" y="5594"/>
                        </a:cubicBezTo>
                        <a:lnTo>
                          <a:pt x="1482" y="5594"/>
                        </a:lnTo>
                        <a:cubicBezTo>
                          <a:pt x="1178" y="5514"/>
                          <a:pt x="902" y="5380"/>
                          <a:pt x="688" y="5193"/>
                        </a:cubicBezTo>
                        <a:lnTo>
                          <a:pt x="688" y="5193"/>
                        </a:lnTo>
                        <a:cubicBezTo>
                          <a:pt x="688" y="5193"/>
                          <a:pt x="688" y="5193"/>
                          <a:pt x="688" y="5193"/>
                        </a:cubicBezTo>
                        <a:lnTo>
                          <a:pt x="688" y="5193"/>
                        </a:lnTo>
                        <a:cubicBezTo>
                          <a:pt x="697" y="5175"/>
                          <a:pt x="679" y="5157"/>
                          <a:pt x="670" y="5157"/>
                        </a:cubicBezTo>
                        <a:lnTo>
                          <a:pt x="670" y="5157"/>
                        </a:lnTo>
                        <a:cubicBezTo>
                          <a:pt x="625" y="5139"/>
                          <a:pt x="608" y="5095"/>
                          <a:pt x="616" y="5050"/>
                        </a:cubicBezTo>
                        <a:lnTo>
                          <a:pt x="616" y="5050"/>
                        </a:lnTo>
                        <a:cubicBezTo>
                          <a:pt x="625" y="5006"/>
                          <a:pt x="661" y="4952"/>
                          <a:pt x="688" y="4916"/>
                        </a:cubicBezTo>
                        <a:lnTo>
                          <a:pt x="688" y="4916"/>
                        </a:lnTo>
                        <a:lnTo>
                          <a:pt x="947" y="4568"/>
                        </a:lnTo>
                        <a:cubicBezTo>
                          <a:pt x="955" y="4551"/>
                          <a:pt x="955" y="4533"/>
                          <a:pt x="938" y="4524"/>
                        </a:cubicBezTo>
                        <a:lnTo>
                          <a:pt x="938" y="4524"/>
                        </a:lnTo>
                        <a:cubicBezTo>
                          <a:pt x="929" y="4506"/>
                          <a:pt x="911" y="4515"/>
                          <a:pt x="893" y="4524"/>
                        </a:cubicBezTo>
                        <a:lnTo>
                          <a:pt x="893" y="4524"/>
                        </a:lnTo>
                        <a:lnTo>
                          <a:pt x="634" y="4881"/>
                        </a:lnTo>
                        <a:cubicBezTo>
                          <a:pt x="608" y="4925"/>
                          <a:pt x="563" y="4979"/>
                          <a:pt x="554" y="5041"/>
                        </a:cubicBezTo>
                        <a:lnTo>
                          <a:pt x="554" y="5041"/>
                        </a:lnTo>
                        <a:cubicBezTo>
                          <a:pt x="554" y="5050"/>
                          <a:pt x="554" y="5059"/>
                          <a:pt x="554" y="5068"/>
                        </a:cubicBezTo>
                        <a:lnTo>
                          <a:pt x="554" y="5068"/>
                        </a:lnTo>
                        <a:cubicBezTo>
                          <a:pt x="545" y="5059"/>
                          <a:pt x="545" y="5050"/>
                          <a:pt x="536" y="5050"/>
                        </a:cubicBezTo>
                        <a:lnTo>
                          <a:pt x="536" y="5050"/>
                        </a:lnTo>
                        <a:cubicBezTo>
                          <a:pt x="161" y="4622"/>
                          <a:pt x="72" y="3998"/>
                          <a:pt x="331" y="3560"/>
                        </a:cubicBezTo>
                        <a:lnTo>
                          <a:pt x="331" y="3560"/>
                        </a:lnTo>
                        <a:cubicBezTo>
                          <a:pt x="331" y="3551"/>
                          <a:pt x="340" y="3543"/>
                          <a:pt x="340" y="3534"/>
                        </a:cubicBezTo>
                        <a:lnTo>
                          <a:pt x="340" y="3534"/>
                        </a:lnTo>
                        <a:cubicBezTo>
                          <a:pt x="349" y="3623"/>
                          <a:pt x="385" y="3712"/>
                          <a:pt x="465" y="3792"/>
                        </a:cubicBezTo>
                        <a:lnTo>
                          <a:pt x="465" y="3792"/>
                        </a:lnTo>
                        <a:cubicBezTo>
                          <a:pt x="563" y="3882"/>
                          <a:pt x="697" y="3935"/>
                          <a:pt x="839" y="3935"/>
                        </a:cubicBezTo>
                        <a:lnTo>
                          <a:pt x="839" y="3935"/>
                        </a:lnTo>
                        <a:cubicBezTo>
                          <a:pt x="857" y="3935"/>
                          <a:pt x="884" y="3935"/>
                          <a:pt x="911" y="3926"/>
                        </a:cubicBezTo>
                        <a:lnTo>
                          <a:pt x="911" y="3926"/>
                        </a:lnTo>
                        <a:cubicBezTo>
                          <a:pt x="929" y="3926"/>
                          <a:pt x="947" y="3908"/>
                          <a:pt x="938" y="3890"/>
                        </a:cubicBezTo>
                        <a:lnTo>
                          <a:pt x="938" y="3890"/>
                        </a:lnTo>
                        <a:cubicBezTo>
                          <a:pt x="938" y="3873"/>
                          <a:pt x="920" y="3864"/>
                          <a:pt x="902" y="3864"/>
                        </a:cubicBezTo>
                        <a:lnTo>
                          <a:pt x="902" y="3864"/>
                        </a:lnTo>
                        <a:cubicBezTo>
                          <a:pt x="759" y="3890"/>
                          <a:pt x="608" y="3846"/>
                          <a:pt x="509" y="3748"/>
                        </a:cubicBezTo>
                        <a:lnTo>
                          <a:pt x="509" y="3748"/>
                        </a:lnTo>
                        <a:cubicBezTo>
                          <a:pt x="402" y="3650"/>
                          <a:pt x="393" y="3534"/>
                          <a:pt x="402" y="3391"/>
                        </a:cubicBezTo>
                        <a:lnTo>
                          <a:pt x="402" y="3391"/>
                        </a:lnTo>
                        <a:cubicBezTo>
                          <a:pt x="474" y="3195"/>
                          <a:pt x="474" y="2998"/>
                          <a:pt x="474" y="2802"/>
                        </a:cubicBezTo>
                        <a:lnTo>
                          <a:pt x="474" y="2802"/>
                        </a:lnTo>
                        <a:cubicBezTo>
                          <a:pt x="474" y="2650"/>
                          <a:pt x="465" y="2499"/>
                          <a:pt x="500" y="2356"/>
                        </a:cubicBezTo>
                        <a:lnTo>
                          <a:pt x="500" y="2356"/>
                        </a:lnTo>
                        <a:cubicBezTo>
                          <a:pt x="500" y="2418"/>
                          <a:pt x="518" y="2481"/>
                          <a:pt x="545" y="2534"/>
                        </a:cubicBezTo>
                        <a:lnTo>
                          <a:pt x="545" y="2534"/>
                        </a:lnTo>
                        <a:cubicBezTo>
                          <a:pt x="634" y="2722"/>
                          <a:pt x="822" y="2847"/>
                          <a:pt x="1027" y="2865"/>
                        </a:cubicBezTo>
                        <a:lnTo>
                          <a:pt x="1027" y="2865"/>
                        </a:lnTo>
                        <a:lnTo>
                          <a:pt x="1027" y="2865"/>
                        </a:lnTo>
                        <a:lnTo>
                          <a:pt x="1027" y="2865"/>
                        </a:lnTo>
                        <a:cubicBezTo>
                          <a:pt x="1045" y="2865"/>
                          <a:pt x="1054" y="2847"/>
                          <a:pt x="1063" y="2838"/>
                        </a:cubicBezTo>
                        <a:lnTo>
                          <a:pt x="1063" y="2838"/>
                        </a:lnTo>
                        <a:cubicBezTo>
                          <a:pt x="1063" y="2820"/>
                          <a:pt x="1045" y="2802"/>
                          <a:pt x="1027" y="2802"/>
                        </a:cubicBezTo>
                        <a:lnTo>
                          <a:pt x="1027" y="2802"/>
                        </a:lnTo>
                        <a:cubicBezTo>
                          <a:pt x="848" y="2784"/>
                          <a:pt x="679" y="2668"/>
                          <a:pt x="608" y="2508"/>
                        </a:cubicBezTo>
                        <a:lnTo>
                          <a:pt x="608" y="2508"/>
                        </a:lnTo>
                        <a:cubicBezTo>
                          <a:pt x="527" y="2347"/>
                          <a:pt x="545" y="2142"/>
                          <a:pt x="652" y="1999"/>
                        </a:cubicBezTo>
                        <a:lnTo>
                          <a:pt x="652" y="1999"/>
                        </a:lnTo>
                        <a:cubicBezTo>
                          <a:pt x="652" y="1999"/>
                          <a:pt x="652" y="1999"/>
                          <a:pt x="652" y="1999"/>
                        </a:cubicBezTo>
                        <a:lnTo>
                          <a:pt x="652" y="1999"/>
                        </a:lnTo>
                        <a:cubicBezTo>
                          <a:pt x="768" y="1848"/>
                          <a:pt x="947" y="1714"/>
                          <a:pt x="1125" y="1580"/>
                        </a:cubicBezTo>
                        <a:lnTo>
                          <a:pt x="1125" y="1580"/>
                        </a:lnTo>
                        <a:cubicBezTo>
                          <a:pt x="1303" y="1446"/>
                          <a:pt x="1500" y="1312"/>
                          <a:pt x="1616" y="1152"/>
                        </a:cubicBezTo>
                        <a:lnTo>
                          <a:pt x="1616" y="1152"/>
                        </a:lnTo>
                        <a:cubicBezTo>
                          <a:pt x="1767" y="1152"/>
                          <a:pt x="1919" y="1232"/>
                          <a:pt x="2008" y="1357"/>
                        </a:cubicBezTo>
                        <a:lnTo>
                          <a:pt x="2008" y="1357"/>
                        </a:lnTo>
                        <a:cubicBezTo>
                          <a:pt x="2097" y="1491"/>
                          <a:pt x="2115" y="1678"/>
                          <a:pt x="2044" y="1821"/>
                        </a:cubicBezTo>
                        <a:lnTo>
                          <a:pt x="2044" y="1821"/>
                        </a:lnTo>
                        <a:cubicBezTo>
                          <a:pt x="2035" y="1839"/>
                          <a:pt x="2044" y="1856"/>
                          <a:pt x="2062" y="1865"/>
                        </a:cubicBezTo>
                        <a:lnTo>
                          <a:pt x="2062" y="1865"/>
                        </a:lnTo>
                        <a:cubicBezTo>
                          <a:pt x="2062" y="1865"/>
                          <a:pt x="2071" y="1865"/>
                          <a:pt x="2071" y="1865"/>
                        </a:cubicBezTo>
                        <a:lnTo>
                          <a:pt x="2071" y="1865"/>
                        </a:lnTo>
                        <a:cubicBezTo>
                          <a:pt x="2088" y="1865"/>
                          <a:pt x="2097" y="1856"/>
                          <a:pt x="2097" y="1848"/>
                        </a:cubicBezTo>
                        <a:lnTo>
                          <a:pt x="2097" y="1848"/>
                        </a:lnTo>
                        <a:cubicBezTo>
                          <a:pt x="2178" y="1687"/>
                          <a:pt x="2160" y="1473"/>
                          <a:pt x="2062" y="1321"/>
                        </a:cubicBezTo>
                        <a:lnTo>
                          <a:pt x="2062" y="1321"/>
                        </a:lnTo>
                        <a:cubicBezTo>
                          <a:pt x="1972" y="1187"/>
                          <a:pt x="1821" y="1098"/>
                          <a:pt x="1660" y="1089"/>
                        </a:cubicBezTo>
                        <a:lnTo>
                          <a:pt x="1660" y="1089"/>
                        </a:lnTo>
                        <a:cubicBezTo>
                          <a:pt x="1678" y="1054"/>
                          <a:pt x="1696" y="1018"/>
                          <a:pt x="1714" y="982"/>
                        </a:cubicBezTo>
                        <a:lnTo>
                          <a:pt x="1714" y="982"/>
                        </a:lnTo>
                        <a:cubicBezTo>
                          <a:pt x="1821" y="706"/>
                          <a:pt x="2062" y="456"/>
                          <a:pt x="2365" y="295"/>
                        </a:cubicBezTo>
                        <a:lnTo>
                          <a:pt x="2365" y="295"/>
                        </a:lnTo>
                        <a:cubicBezTo>
                          <a:pt x="2303" y="474"/>
                          <a:pt x="2338" y="679"/>
                          <a:pt x="2445" y="848"/>
                        </a:cubicBezTo>
                        <a:lnTo>
                          <a:pt x="2445" y="848"/>
                        </a:lnTo>
                        <a:cubicBezTo>
                          <a:pt x="2472" y="884"/>
                          <a:pt x="2508" y="920"/>
                          <a:pt x="2552" y="947"/>
                        </a:cubicBezTo>
                        <a:lnTo>
                          <a:pt x="2552" y="947"/>
                        </a:lnTo>
                        <a:cubicBezTo>
                          <a:pt x="2570" y="947"/>
                          <a:pt x="2579" y="947"/>
                          <a:pt x="2597" y="947"/>
                        </a:cubicBezTo>
                        <a:lnTo>
                          <a:pt x="2597" y="947"/>
                        </a:lnTo>
                        <a:cubicBezTo>
                          <a:pt x="2642" y="947"/>
                          <a:pt x="2686" y="929"/>
                          <a:pt x="2704" y="893"/>
                        </a:cubicBezTo>
                        <a:lnTo>
                          <a:pt x="2704" y="893"/>
                        </a:lnTo>
                        <a:cubicBezTo>
                          <a:pt x="2713" y="875"/>
                          <a:pt x="2704" y="857"/>
                          <a:pt x="2686" y="848"/>
                        </a:cubicBezTo>
                        <a:lnTo>
                          <a:pt x="2686" y="848"/>
                        </a:lnTo>
                        <a:cubicBezTo>
                          <a:pt x="2668" y="839"/>
                          <a:pt x="2650" y="848"/>
                          <a:pt x="2642" y="866"/>
                        </a:cubicBezTo>
                        <a:lnTo>
                          <a:pt x="2642" y="866"/>
                        </a:lnTo>
                        <a:cubicBezTo>
                          <a:pt x="2642" y="875"/>
                          <a:pt x="2615" y="884"/>
                          <a:pt x="2597" y="884"/>
                        </a:cubicBezTo>
                        <a:lnTo>
                          <a:pt x="2597" y="884"/>
                        </a:lnTo>
                        <a:cubicBezTo>
                          <a:pt x="2588" y="884"/>
                          <a:pt x="2579" y="884"/>
                          <a:pt x="2579" y="884"/>
                        </a:cubicBezTo>
                        <a:moveTo>
                          <a:pt x="6701" y="1589"/>
                        </a:moveTo>
                        <a:cubicBezTo>
                          <a:pt x="6710" y="1571"/>
                          <a:pt x="6710" y="1553"/>
                          <a:pt x="6701" y="1544"/>
                        </a:cubicBezTo>
                        <a:lnTo>
                          <a:pt x="6701" y="1544"/>
                        </a:lnTo>
                        <a:cubicBezTo>
                          <a:pt x="6656" y="1500"/>
                          <a:pt x="6594" y="1286"/>
                          <a:pt x="6611" y="1250"/>
                        </a:cubicBezTo>
                        <a:lnTo>
                          <a:pt x="6611" y="1250"/>
                        </a:lnTo>
                        <a:cubicBezTo>
                          <a:pt x="6629" y="1205"/>
                          <a:pt x="6683" y="1170"/>
                          <a:pt x="6736" y="1170"/>
                        </a:cubicBezTo>
                        <a:lnTo>
                          <a:pt x="6736" y="1170"/>
                        </a:lnTo>
                        <a:cubicBezTo>
                          <a:pt x="6736" y="1170"/>
                          <a:pt x="6736" y="1170"/>
                          <a:pt x="6745" y="1170"/>
                        </a:cubicBezTo>
                        <a:lnTo>
                          <a:pt x="6745" y="1170"/>
                        </a:lnTo>
                        <a:cubicBezTo>
                          <a:pt x="6870" y="1161"/>
                          <a:pt x="6995" y="1223"/>
                          <a:pt x="7111" y="1286"/>
                        </a:cubicBezTo>
                        <a:lnTo>
                          <a:pt x="7111" y="1286"/>
                        </a:lnTo>
                        <a:cubicBezTo>
                          <a:pt x="7254" y="1357"/>
                          <a:pt x="7405" y="1437"/>
                          <a:pt x="7575" y="1384"/>
                        </a:cubicBezTo>
                        <a:lnTo>
                          <a:pt x="7575" y="1384"/>
                        </a:lnTo>
                        <a:cubicBezTo>
                          <a:pt x="7843" y="1303"/>
                          <a:pt x="8155" y="1232"/>
                          <a:pt x="8449" y="1303"/>
                        </a:cubicBezTo>
                        <a:lnTo>
                          <a:pt x="8449" y="1303"/>
                        </a:lnTo>
                        <a:cubicBezTo>
                          <a:pt x="8467" y="1303"/>
                          <a:pt x="8494" y="1312"/>
                          <a:pt x="8521" y="1321"/>
                        </a:cubicBezTo>
                        <a:lnTo>
                          <a:pt x="8521" y="1321"/>
                        </a:lnTo>
                        <a:cubicBezTo>
                          <a:pt x="8592" y="1410"/>
                          <a:pt x="8628" y="1535"/>
                          <a:pt x="8601" y="1642"/>
                        </a:cubicBezTo>
                        <a:lnTo>
                          <a:pt x="8601" y="1642"/>
                        </a:lnTo>
                        <a:cubicBezTo>
                          <a:pt x="8574" y="1749"/>
                          <a:pt x="8494" y="1848"/>
                          <a:pt x="8387" y="1892"/>
                        </a:cubicBezTo>
                        <a:lnTo>
                          <a:pt x="8387" y="1892"/>
                        </a:lnTo>
                        <a:cubicBezTo>
                          <a:pt x="8378" y="1901"/>
                          <a:pt x="8369" y="1919"/>
                          <a:pt x="8378" y="1937"/>
                        </a:cubicBezTo>
                        <a:lnTo>
                          <a:pt x="8378" y="1937"/>
                        </a:lnTo>
                        <a:cubicBezTo>
                          <a:pt x="8378" y="1946"/>
                          <a:pt x="8387" y="1955"/>
                          <a:pt x="8405" y="1955"/>
                        </a:cubicBezTo>
                        <a:lnTo>
                          <a:pt x="8405" y="1955"/>
                        </a:lnTo>
                        <a:cubicBezTo>
                          <a:pt x="8405" y="1955"/>
                          <a:pt x="8413" y="1955"/>
                          <a:pt x="8413" y="1955"/>
                        </a:cubicBezTo>
                        <a:lnTo>
                          <a:pt x="8413" y="1955"/>
                        </a:lnTo>
                        <a:cubicBezTo>
                          <a:pt x="8538" y="1901"/>
                          <a:pt x="8636" y="1785"/>
                          <a:pt x="8663" y="1651"/>
                        </a:cubicBezTo>
                        <a:lnTo>
                          <a:pt x="8663" y="1651"/>
                        </a:lnTo>
                        <a:cubicBezTo>
                          <a:pt x="8681" y="1562"/>
                          <a:pt x="8672" y="1464"/>
                          <a:pt x="8628" y="1375"/>
                        </a:cubicBezTo>
                        <a:lnTo>
                          <a:pt x="8628" y="1375"/>
                        </a:lnTo>
                        <a:cubicBezTo>
                          <a:pt x="9011" y="1607"/>
                          <a:pt x="9243" y="2195"/>
                          <a:pt x="9270" y="2677"/>
                        </a:cubicBezTo>
                        <a:lnTo>
                          <a:pt x="9270" y="2677"/>
                        </a:lnTo>
                        <a:cubicBezTo>
                          <a:pt x="9199" y="2775"/>
                          <a:pt x="9047" y="2784"/>
                          <a:pt x="8931" y="2757"/>
                        </a:cubicBezTo>
                        <a:lnTo>
                          <a:pt x="8931" y="2757"/>
                        </a:lnTo>
                        <a:cubicBezTo>
                          <a:pt x="8886" y="2749"/>
                          <a:pt x="8833" y="2731"/>
                          <a:pt x="8788" y="2713"/>
                        </a:cubicBezTo>
                        <a:lnTo>
                          <a:pt x="8788" y="2713"/>
                        </a:lnTo>
                        <a:cubicBezTo>
                          <a:pt x="8699" y="2686"/>
                          <a:pt x="8610" y="2659"/>
                          <a:pt x="8521" y="2650"/>
                        </a:cubicBezTo>
                        <a:lnTo>
                          <a:pt x="8521" y="2650"/>
                        </a:lnTo>
                        <a:cubicBezTo>
                          <a:pt x="8351" y="2642"/>
                          <a:pt x="8182" y="2731"/>
                          <a:pt x="8083" y="2865"/>
                        </a:cubicBezTo>
                        <a:lnTo>
                          <a:pt x="8083" y="2865"/>
                        </a:lnTo>
                        <a:cubicBezTo>
                          <a:pt x="8074" y="2882"/>
                          <a:pt x="8074" y="2900"/>
                          <a:pt x="8092" y="2909"/>
                        </a:cubicBezTo>
                        <a:lnTo>
                          <a:pt x="8092" y="2909"/>
                        </a:lnTo>
                        <a:cubicBezTo>
                          <a:pt x="8101" y="2918"/>
                          <a:pt x="8101" y="2918"/>
                          <a:pt x="8110" y="2918"/>
                        </a:cubicBezTo>
                        <a:lnTo>
                          <a:pt x="8110" y="2918"/>
                        </a:lnTo>
                        <a:cubicBezTo>
                          <a:pt x="8119" y="2918"/>
                          <a:pt x="8128" y="2909"/>
                          <a:pt x="8137" y="2900"/>
                        </a:cubicBezTo>
                        <a:lnTo>
                          <a:pt x="8137" y="2900"/>
                        </a:lnTo>
                        <a:cubicBezTo>
                          <a:pt x="8217" y="2784"/>
                          <a:pt x="8369" y="2713"/>
                          <a:pt x="8521" y="2713"/>
                        </a:cubicBezTo>
                        <a:lnTo>
                          <a:pt x="8521" y="2713"/>
                        </a:lnTo>
                        <a:cubicBezTo>
                          <a:pt x="8601" y="2722"/>
                          <a:pt x="8681" y="2749"/>
                          <a:pt x="8761" y="2775"/>
                        </a:cubicBezTo>
                        <a:lnTo>
                          <a:pt x="8761" y="2775"/>
                        </a:lnTo>
                        <a:cubicBezTo>
                          <a:pt x="8815" y="2784"/>
                          <a:pt x="8868" y="2802"/>
                          <a:pt x="8922" y="2820"/>
                        </a:cubicBezTo>
                        <a:lnTo>
                          <a:pt x="8922" y="2820"/>
                        </a:lnTo>
                        <a:cubicBezTo>
                          <a:pt x="9029" y="2847"/>
                          <a:pt x="9172" y="2838"/>
                          <a:pt x="9270" y="2757"/>
                        </a:cubicBezTo>
                        <a:lnTo>
                          <a:pt x="9270" y="2757"/>
                        </a:lnTo>
                        <a:cubicBezTo>
                          <a:pt x="9270" y="2820"/>
                          <a:pt x="9270" y="2882"/>
                          <a:pt x="9261" y="2945"/>
                        </a:cubicBezTo>
                        <a:lnTo>
                          <a:pt x="9261" y="2945"/>
                        </a:lnTo>
                        <a:cubicBezTo>
                          <a:pt x="9199" y="3400"/>
                          <a:pt x="8904" y="3792"/>
                          <a:pt x="8645" y="4140"/>
                        </a:cubicBezTo>
                        <a:lnTo>
                          <a:pt x="8645" y="4140"/>
                        </a:lnTo>
                        <a:cubicBezTo>
                          <a:pt x="8574" y="4229"/>
                          <a:pt x="8503" y="4319"/>
                          <a:pt x="8431" y="4408"/>
                        </a:cubicBezTo>
                        <a:lnTo>
                          <a:pt x="8431" y="4408"/>
                        </a:lnTo>
                        <a:cubicBezTo>
                          <a:pt x="8396" y="4212"/>
                          <a:pt x="8262" y="3962"/>
                          <a:pt x="8119" y="3864"/>
                        </a:cubicBezTo>
                        <a:lnTo>
                          <a:pt x="8119" y="3864"/>
                        </a:lnTo>
                        <a:cubicBezTo>
                          <a:pt x="7950" y="3757"/>
                          <a:pt x="7727" y="3730"/>
                          <a:pt x="7530" y="3801"/>
                        </a:cubicBezTo>
                        <a:lnTo>
                          <a:pt x="7530" y="3801"/>
                        </a:lnTo>
                        <a:cubicBezTo>
                          <a:pt x="7530" y="3801"/>
                          <a:pt x="7521" y="3810"/>
                          <a:pt x="7512" y="3819"/>
                        </a:cubicBezTo>
                        <a:lnTo>
                          <a:pt x="7512" y="3819"/>
                        </a:lnTo>
                        <a:cubicBezTo>
                          <a:pt x="7512" y="3828"/>
                          <a:pt x="7512" y="3837"/>
                          <a:pt x="7512" y="3846"/>
                        </a:cubicBezTo>
                        <a:lnTo>
                          <a:pt x="7512" y="3846"/>
                        </a:lnTo>
                        <a:cubicBezTo>
                          <a:pt x="7539" y="3899"/>
                          <a:pt x="7611" y="3926"/>
                          <a:pt x="7664" y="3908"/>
                        </a:cubicBezTo>
                        <a:lnTo>
                          <a:pt x="7664" y="3908"/>
                        </a:lnTo>
                        <a:cubicBezTo>
                          <a:pt x="7682" y="3899"/>
                          <a:pt x="7691" y="3882"/>
                          <a:pt x="7682" y="3864"/>
                        </a:cubicBezTo>
                        <a:lnTo>
                          <a:pt x="7682" y="3864"/>
                        </a:lnTo>
                        <a:cubicBezTo>
                          <a:pt x="7673" y="3846"/>
                          <a:pt x="7655" y="3837"/>
                          <a:pt x="7637" y="3846"/>
                        </a:cubicBezTo>
                        <a:lnTo>
                          <a:pt x="7637" y="3846"/>
                        </a:lnTo>
                        <a:cubicBezTo>
                          <a:pt x="7628" y="3846"/>
                          <a:pt x="7619" y="3846"/>
                          <a:pt x="7611" y="3846"/>
                        </a:cubicBezTo>
                        <a:lnTo>
                          <a:pt x="7611" y="3846"/>
                        </a:lnTo>
                        <a:cubicBezTo>
                          <a:pt x="7762" y="3801"/>
                          <a:pt x="7941" y="3828"/>
                          <a:pt x="8083" y="3917"/>
                        </a:cubicBezTo>
                        <a:lnTo>
                          <a:pt x="8083" y="3917"/>
                        </a:lnTo>
                        <a:cubicBezTo>
                          <a:pt x="8226" y="4015"/>
                          <a:pt x="8360" y="4292"/>
                          <a:pt x="8378" y="4479"/>
                        </a:cubicBezTo>
                        <a:lnTo>
                          <a:pt x="8378" y="4479"/>
                        </a:lnTo>
                        <a:cubicBezTo>
                          <a:pt x="8280" y="4595"/>
                          <a:pt x="8173" y="4720"/>
                          <a:pt x="8048" y="4818"/>
                        </a:cubicBezTo>
                        <a:lnTo>
                          <a:pt x="8048" y="4818"/>
                        </a:lnTo>
                        <a:cubicBezTo>
                          <a:pt x="7869" y="4979"/>
                          <a:pt x="7664" y="5104"/>
                          <a:pt x="7459" y="5229"/>
                        </a:cubicBezTo>
                        <a:lnTo>
                          <a:pt x="7459" y="5229"/>
                        </a:lnTo>
                        <a:cubicBezTo>
                          <a:pt x="7423" y="5246"/>
                          <a:pt x="7396" y="5273"/>
                          <a:pt x="7361" y="5291"/>
                        </a:cubicBezTo>
                        <a:lnTo>
                          <a:pt x="7361" y="5291"/>
                        </a:lnTo>
                        <a:cubicBezTo>
                          <a:pt x="7396" y="4881"/>
                          <a:pt x="7120" y="4470"/>
                          <a:pt x="6718" y="4372"/>
                        </a:cubicBezTo>
                        <a:lnTo>
                          <a:pt x="6718" y="4372"/>
                        </a:lnTo>
                        <a:cubicBezTo>
                          <a:pt x="6576" y="4328"/>
                          <a:pt x="6424" y="4328"/>
                          <a:pt x="6272" y="4328"/>
                        </a:cubicBezTo>
                        <a:lnTo>
                          <a:pt x="6272" y="4328"/>
                        </a:lnTo>
                        <a:cubicBezTo>
                          <a:pt x="6049" y="4328"/>
                          <a:pt x="5844" y="4328"/>
                          <a:pt x="5675" y="4212"/>
                        </a:cubicBezTo>
                        <a:lnTo>
                          <a:pt x="5675" y="4212"/>
                        </a:lnTo>
                        <a:cubicBezTo>
                          <a:pt x="5657" y="4203"/>
                          <a:pt x="5639" y="4203"/>
                          <a:pt x="5630" y="4221"/>
                        </a:cubicBezTo>
                        <a:lnTo>
                          <a:pt x="5630" y="4221"/>
                        </a:lnTo>
                        <a:cubicBezTo>
                          <a:pt x="5621" y="4229"/>
                          <a:pt x="5621" y="4256"/>
                          <a:pt x="5639" y="4265"/>
                        </a:cubicBezTo>
                        <a:lnTo>
                          <a:pt x="5639" y="4265"/>
                        </a:lnTo>
                        <a:cubicBezTo>
                          <a:pt x="5826" y="4390"/>
                          <a:pt x="6049" y="4390"/>
                          <a:pt x="6272" y="4390"/>
                        </a:cubicBezTo>
                        <a:lnTo>
                          <a:pt x="6272" y="4390"/>
                        </a:lnTo>
                        <a:cubicBezTo>
                          <a:pt x="6415" y="4390"/>
                          <a:pt x="6567" y="4390"/>
                          <a:pt x="6701" y="4435"/>
                        </a:cubicBezTo>
                        <a:lnTo>
                          <a:pt x="6701" y="4435"/>
                        </a:lnTo>
                        <a:cubicBezTo>
                          <a:pt x="7075" y="4533"/>
                          <a:pt x="7343" y="4934"/>
                          <a:pt x="7298" y="5318"/>
                        </a:cubicBezTo>
                        <a:lnTo>
                          <a:pt x="7298" y="5318"/>
                        </a:lnTo>
                        <a:cubicBezTo>
                          <a:pt x="7289" y="5318"/>
                          <a:pt x="7298" y="5327"/>
                          <a:pt x="7298" y="5327"/>
                        </a:cubicBezTo>
                        <a:lnTo>
                          <a:pt x="7298" y="5327"/>
                        </a:lnTo>
                        <a:cubicBezTo>
                          <a:pt x="7227" y="5371"/>
                          <a:pt x="7156" y="5416"/>
                          <a:pt x="7084" y="5469"/>
                        </a:cubicBezTo>
                        <a:lnTo>
                          <a:pt x="7084" y="5469"/>
                        </a:lnTo>
                        <a:cubicBezTo>
                          <a:pt x="6843" y="5639"/>
                          <a:pt x="6620" y="5835"/>
                          <a:pt x="6406" y="6031"/>
                        </a:cubicBezTo>
                        <a:lnTo>
                          <a:pt x="6406" y="6031"/>
                        </a:lnTo>
                        <a:cubicBezTo>
                          <a:pt x="6397" y="6040"/>
                          <a:pt x="6379" y="6049"/>
                          <a:pt x="6371" y="6058"/>
                        </a:cubicBezTo>
                        <a:lnTo>
                          <a:pt x="6371" y="6058"/>
                        </a:lnTo>
                        <a:cubicBezTo>
                          <a:pt x="6379" y="5898"/>
                          <a:pt x="6299" y="5737"/>
                          <a:pt x="6139" y="5585"/>
                        </a:cubicBezTo>
                        <a:lnTo>
                          <a:pt x="6139" y="5585"/>
                        </a:lnTo>
                        <a:cubicBezTo>
                          <a:pt x="5987" y="5434"/>
                          <a:pt x="5791" y="5345"/>
                          <a:pt x="5612" y="5273"/>
                        </a:cubicBezTo>
                        <a:lnTo>
                          <a:pt x="5612" y="5273"/>
                        </a:lnTo>
                        <a:cubicBezTo>
                          <a:pt x="5568" y="5255"/>
                          <a:pt x="5523" y="5238"/>
                          <a:pt x="5470" y="5229"/>
                        </a:cubicBezTo>
                        <a:lnTo>
                          <a:pt x="5470" y="5229"/>
                        </a:lnTo>
                        <a:cubicBezTo>
                          <a:pt x="5336" y="5175"/>
                          <a:pt x="5193" y="5122"/>
                          <a:pt x="5059" y="5050"/>
                        </a:cubicBezTo>
                        <a:lnTo>
                          <a:pt x="5059" y="5050"/>
                        </a:lnTo>
                        <a:cubicBezTo>
                          <a:pt x="5006" y="5023"/>
                          <a:pt x="4943" y="4979"/>
                          <a:pt x="4907" y="4925"/>
                        </a:cubicBezTo>
                        <a:lnTo>
                          <a:pt x="4907" y="4925"/>
                        </a:lnTo>
                        <a:cubicBezTo>
                          <a:pt x="4881" y="4881"/>
                          <a:pt x="4863" y="4809"/>
                          <a:pt x="4899" y="4765"/>
                        </a:cubicBezTo>
                        <a:lnTo>
                          <a:pt x="4899" y="4765"/>
                        </a:lnTo>
                        <a:cubicBezTo>
                          <a:pt x="4916" y="4738"/>
                          <a:pt x="4943" y="4720"/>
                          <a:pt x="4970" y="4720"/>
                        </a:cubicBezTo>
                        <a:lnTo>
                          <a:pt x="4970" y="4720"/>
                        </a:lnTo>
                        <a:cubicBezTo>
                          <a:pt x="4988" y="4720"/>
                          <a:pt x="5015" y="4720"/>
                          <a:pt x="5032" y="4738"/>
                        </a:cubicBezTo>
                        <a:lnTo>
                          <a:pt x="5032" y="4738"/>
                        </a:lnTo>
                        <a:cubicBezTo>
                          <a:pt x="5041" y="4756"/>
                          <a:pt x="5059" y="4756"/>
                          <a:pt x="5077" y="4747"/>
                        </a:cubicBezTo>
                        <a:lnTo>
                          <a:pt x="5077" y="4747"/>
                        </a:lnTo>
                        <a:cubicBezTo>
                          <a:pt x="5086" y="4729"/>
                          <a:pt x="5086" y="4711"/>
                          <a:pt x="5077" y="4702"/>
                        </a:cubicBezTo>
                        <a:lnTo>
                          <a:pt x="5077" y="4702"/>
                        </a:lnTo>
                        <a:cubicBezTo>
                          <a:pt x="5050" y="4667"/>
                          <a:pt x="5015" y="4658"/>
                          <a:pt x="4970" y="4658"/>
                        </a:cubicBezTo>
                        <a:lnTo>
                          <a:pt x="4970" y="4658"/>
                        </a:lnTo>
                        <a:cubicBezTo>
                          <a:pt x="4916" y="4658"/>
                          <a:pt x="4872" y="4684"/>
                          <a:pt x="4845" y="4729"/>
                        </a:cubicBezTo>
                        <a:lnTo>
                          <a:pt x="4845" y="4729"/>
                        </a:lnTo>
                        <a:cubicBezTo>
                          <a:pt x="4800" y="4800"/>
                          <a:pt x="4818" y="4899"/>
                          <a:pt x="4854" y="4961"/>
                        </a:cubicBezTo>
                        <a:lnTo>
                          <a:pt x="4854" y="4961"/>
                        </a:lnTo>
                        <a:cubicBezTo>
                          <a:pt x="4899" y="5023"/>
                          <a:pt x="4970" y="5068"/>
                          <a:pt x="5032" y="5104"/>
                        </a:cubicBezTo>
                        <a:lnTo>
                          <a:pt x="5032" y="5104"/>
                        </a:lnTo>
                        <a:cubicBezTo>
                          <a:pt x="5166" y="5175"/>
                          <a:pt x="5309" y="5229"/>
                          <a:pt x="5452" y="5282"/>
                        </a:cubicBezTo>
                        <a:lnTo>
                          <a:pt x="5452" y="5282"/>
                        </a:lnTo>
                        <a:cubicBezTo>
                          <a:pt x="5496" y="5300"/>
                          <a:pt x="5541" y="5318"/>
                          <a:pt x="5594" y="5336"/>
                        </a:cubicBezTo>
                        <a:lnTo>
                          <a:pt x="5594" y="5336"/>
                        </a:lnTo>
                        <a:cubicBezTo>
                          <a:pt x="5755" y="5398"/>
                          <a:pt x="5951" y="5487"/>
                          <a:pt x="6094" y="5630"/>
                        </a:cubicBezTo>
                        <a:lnTo>
                          <a:pt x="6094" y="5630"/>
                        </a:lnTo>
                        <a:cubicBezTo>
                          <a:pt x="6263" y="5782"/>
                          <a:pt x="6326" y="5951"/>
                          <a:pt x="6308" y="6112"/>
                        </a:cubicBezTo>
                        <a:lnTo>
                          <a:pt x="6308" y="6112"/>
                        </a:lnTo>
                        <a:cubicBezTo>
                          <a:pt x="6308" y="6112"/>
                          <a:pt x="6308" y="6112"/>
                          <a:pt x="6308" y="6121"/>
                        </a:cubicBezTo>
                        <a:lnTo>
                          <a:pt x="6308" y="6121"/>
                        </a:lnTo>
                        <a:cubicBezTo>
                          <a:pt x="6156" y="6255"/>
                          <a:pt x="5996" y="6388"/>
                          <a:pt x="5835" y="6513"/>
                        </a:cubicBezTo>
                        <a:lnTo>
                          <a:pt x="5835" y="6513"/>
                        </a:lnTo>
                        <a:cubicBezTo>
                          <a:pt x="5505" y="6754"/>
                          <a:pt x="5006" y="7031"/>
                          <a:pt x="4479" y="7013"/>
                        </a:cubicBezTo>
                        <a:lnTo>
                          <a:pt x="4479" y="7013"/>
                        </a:lnTo>
                        <a:cubicBezTo>
                          <a:pt x="4702" y="6897"/>
                          <a:pt x="4854" y="6692"/>
                          <a:pt x="4890" y="6442"/>
                        </a:cubicBezTo>
                        <a:lnTo>
                          <a:pt x="4890" y="6442"/>
                        </a:lnTo>
                        <a:cubicBezTo>
                          <a:pt x="4934" y="6147"/>
                          <a:pt x="4792" y="5826"/>
                          <a:pt x="4542" y="5666"/>
                        </a:cubicBezTo>
                        <a:lnTo>
                          <a:pt x="4542" y="5666"/>
                        </a:lnTo>
                        <a:cubicBezTo>
                          <a:pt x="4524" y="5657"/>
                          <a:pt x="4506" y="5657"/>
                          <a:pt x="4497" y="5675"/>
                        </a:cubicBezTo>
                        <a:lnTo>
                          <a:pt x="4497" y="5675"/>
                        </a:lnTo>
                        <a:cubicBezTo>
                          <a:pt x="4488" y="5684"/>
                          <a:pt x="4497" y="5710"/>
                          <a:pt x="4506" y="5719"/>
                        </a:cubicBezTo>
                        <a:lnTo>
                          <a:pt x="4506" y="5719"/>
                        </a:lnTo>
                        <a:cubicBezTo>
                          <a:pt x="4738" y="5862"/>
                          <a:pt x="4872" y="6156"/>
                          <a:pt x="4827" y="6433"/>
                        </a:cubicBezTo>
                        <a:lnTo>
                          <a:pt x="4827" y="6433"/>
                        </a:lnTo>
                        <a:cubicBezTo>
                          <a:pt x="4792" y="6701"/>
                          <a:pt x="4604" y="6915"/>
                          <a:pt x="4345" y="6995"/>
                        </a:cubicBezTo>
                        <a:lnTo>
                          <a:pt x="4345" y="6995"/>
                        </a:lnTo>
                        <a:cubicBezTo>
                          <a:pt x="4149" y="6968"/>
                          <a:pt x="3962" y="6897"/>
                          <a:pt x="3783" y="6825"/>
                        </a:cubicBezTo>
                        <a:lnTo>
                          <a:pt x="3783" y="6825"/>
                        </a:lnTo>
                        <a:cubicBezTo>
                          <a:pt x="3676" y="6781"/>
                          <a:pt x="3560" y="6736"/>
                          <a:pt x="3444" y="6701"/>
                        </a:cubicBezTo>
                        <a:lnTo>
                          <a:pt x="3444" y="6701"/>
                        </a:lnTo>
                        <a:cubicBezTo>
                          <a:pt x="3293" y="6656"/>
                          <a:pt x="3141" y="6629"/>
                          <a:pt x="2998" y="6602"/>
                        </a:cubicBezTo>
                        <a:lnTo>
                          <a:pt x="2998" y="6602"/>
                        </a:lnTo>
                        <a:cubicBezTo>
                          <a:pt x="3097" y="6576"/>
                          <a:pt x="3186" y="6540"/>
                          <a:pt x="3266" y="6478"/>
                        </a:cubicBezTo>
                        <a:lnTo>
                          <a:pt x="3266" y="6478"/>
                        </a:lnTo>
                        <a:cubicBezTo>
                          <a:pt x="3409" y="6370"/>
                          <a:pt x="3507" y="6192"/>
                          <a:pt x="3516" y="6014"/>
                        </a:cubicBezTo>
                        <a:lnTo>
                          <a:pt x="3516" y="6014"/>
                        </a:lnTo>
                        <a:cubicBezTo>
                          <a:pt x="3516" y="5996"/>
                          <a:pt x="3507" y="5978"/>
                          <a:pt x="3489" y="5978"/>
                        </a:cubicBezTo>
                        <a:lnTo>
                          <a:pt x="3489" y="5978"/>
                        </a:lnTo>
                        <a:cubicBezTo>
                          <a:pt x="3471" y="5978"/>
                          <a:pt x="3453" y="5987"/>
                          <a:pt x="3453" y="6005"/>
                        </a:cubicBezTo>
                        <a:lnTo>
                          <a:pt x="3453" y="6005"/>
                        </a:lnTo>
                        <a:cubicBezTo>
                          <a:pt x="3444" y="6165"/>
                          <a:pt x="3355" y="6326"/>
                          <a:pt x="3221" y="6424"/>
                        </a:cubicBezTo>
                        <a:lnTo>
                          <a:pt x="3221" y="6424"/>
                        </a:lnTo>
                        <a:cubicBezTo>
                          <a:pt x="3097" y="6531"/>
                          <a:pt x="2918" y="6576"/>
                          <a:pt x="2758" y="6549"/>
                        </a:cubicBezTo>
                        <a:lnTo>
                          <a:pt x="2758" y="6549"/>
                        </a:lnTo>
                        <a:cubicBezTo>
                          <a:pt x="2749" y="6549"/>
                          <a:pt x="2749" y="6549"/>
                          <a:pt x="2740" y="6549"/>
                        </a:cubicBezTo>
                        <a:lnTo>
                          <a:pt x="2740" y="6549"/>
                        </a:lnTo>
                        <a:cubicBezTo>
                          <a:pt x="2597" y="6513"/>
                          <a:pt x="2454" y="6478"/>
                          <a:pt x="2320" y="6415"/>
                        </a:cubicBezTo>
                        <a:lnTo>
                          <a:pt x="2320" y="6415"/>
                        </a:lnTo>
                        <a:cubicBezTo>
                          <a:pt x="2106" y="6308"/>
                          <a:pt x="1919" y="6147"/>
                          <a:pt x="1776" y="5951"/>
                        </a:cubicBezTo>
                        <a:lnTo>
                          <a:pt x="1776" y="5951"/>
                        </a:lnTo>
                        <a:cubicBezTo>
                          <a:pt x="1812" y="5960"/>
                          <a:pt x="1856" y="5969"/>
                          <a:pt x="1892" y="5969"/>
                        </a:cubicBezTo>
                        <a:lnTo>
                          <a:pt x="1892" y="5969"/>
                        </a:lnTo>
                        <a:cubicBezTo>
                          <a:pt x="1990" y="5969"/>
                          <a:pt x="2080" y="5933"/>
                          <a:pt x="2160" y="5880"/>
                        </a:cubicBezTo>
                        <a:lnTo>
                          <a:pt x="2160" y="5880"/>
                        </a:lnTo>
                        <a:cubicBezTo>
                          <a:pt x="2267" y="5800"/>
                          <a:pt x="2338" y="5657"/>
                          <a:pt x="2338" y="5514"/>
                        </a:cubicBezTo>
                        <a:lnTo>
                          <a:pt x="2338" y="5514"/>
                        </a:lnTo>
                        <a:cubicBezTo>
                          <a:pt x="2329" y="5496"/>
                          <a:pt x="2320" y="5478"/>
                          <a:pt x="2303" y="5487"/>
                        </a:cubicBezTo>
                        <a:lnTo>
                          <a:pt x="2303" y="5487"/>
                        </a:lnTo>
                        <a:cubicBezTo>
                          <a:pt x="2285" y="5487"/>
                          <a:pt x="2267" y="5496"/>
                          <a:pt x="2267" y="5514"/>
                        </a:cubicBezTo>
                        <a:lnTo>
                          <a:pt x="2267" y="5514"/>
                        </a:lnTo>
                        <a:cubicBezTo>
                          <a:pt x="2276" y="5639"/>
                          <a:pt x="2213" y="5755"/>
                          <a:pt x="2115" y="5826"/>
                        </a:cubicBezTo>
                        <a:lnTo>
                          <a:pt x="2115" y="5826"/>
                        </a:lnTo>
                        <a:cubicBezTo>
                          <a:pt x="2017" y="5907"/>
                          <a:pt x="1892" y="5924"/>
                          <a:pt x="1776" y="5880"/>
                        </a:cubicBezTo>
                        <a:lnTo>
                          <a:pt x="1776" y="5880"/>
                        </a:lnTo>
                        <a:cubicBezTo>
                          <a:pt x="1758" y="5880"/>
                          <a:pt x="1741" y="5880"/>
                          <a:pt x="1741" y="5898"/>
                        </a:cubicBezTo>
                        <a:lnTo>
                          <a:pt x="1741" y="5898"/>
                        </a:lnTo>
                        <a:cubicBezTo>
                          <a:pt x="1482" y="5514"/>
                          <a:pt x="1366" y="5015"/>
                          <a:pt x="1473" y="4542"/>
                        </a:cubicBezTo>
                        <a:lnTo>
                          <a:pt x="1473" y="4542"/>
                        </a:lnTo>
                        <a:cubicBezTo>
                          <a:pt x="1500" y="4399"/>
                          <a:pt x="1544" y="4265"/>
                          <a:pt x="1607" y="4131"/>
                        </a:cubicBezTo>
                        <a:lnTo>
                          <a:pt x="1607" y="4131"/>
                        </a:lnTo>
                        <a:cubicBezTo>
                          <a:pt x="1616" y="4194"/>
                          <a:pt x="1642" y="4247"/>
                          <a:pt x="1714" y="4292"/>
                        </a:cubicBezTo>
                        <a:lnTo>
                          <a:pt x="1714" y="4292"/>
                        </a:lnTo>
                        <a:cubicBezTo>
                          <a:pt x="1776" y="4337"/>
                          <a:pt x="1856" y="4363"/>
                          <a:pt x="1928" y="4363"/>
                        </a:cubicBezTo>
                        <a:lnTo>
                          <a:pt x="1928" y="4363"/>
                        </a:lnTo>
                        <a:cubicBezTo>
                          <a:pt x="1972" y="4363"/>
                          <a:pt x="2017" y="4354"/>
                          <a:pt x="2053" y="4337"/>
                        </a:cubicBezTo>
                        <a:lnTo>
                          <a:pt x="2053" y="4337"/>
                        </a:lnTo>
                        <a:cubicBezTo>
                          <a:pt x="2071" y="4337"/>
                          <a:pt x="2080" y="4319"/>
                          <a:pt x="2071" y="4301"/>
                        </a:cubicBezTo>
                        <a:lnTo>
                          <a:pt x="2071" y="4301"/>
                        </a:lnTo>
                        <a:cubicBezTo>
                          <a:pt x="2071" y="4283"/>
                          <a:pt x="2053" y="4274"/>
                          <a:pt x="2035" y="4283"/>
                        </a:cubicBezTo>
                        <a:lnTo>
                          <a:pt x="2035" y="4283"/>
                        </a:lnTo>
                        <a:cubicBezTo>
                          <a:pt x="1937" y="4319"/>
                          <a:pt x="1830" y="4301"/>
                          <a:pt x="1749" y="4238"/>
                        </a:cubicBezTo>
                        <a:lnTo>
                          <a:pt x="1749" y="4238"/>
                        </a:lnTo>
                        <a:cubicBezTo>
                          <a:pt x="1669" y="4194"/>
                          <a:pt x="1660" y="4122"/>
                          <a:pt x="1660" y="4024"/>
                        </a:cubicBezTo>
                        <a:lnTo>
                          <a:pt x="1660" y="4024"/>
                        </a:lnTo>
                        <a:cubicBezTo>
                          <a:pt x="1830" y="3685"/>
                          <a:pt x="2106" y="3382"/>
                          <a:pt x="2445" y="3141"/>
                        </a:cubicBezTo>
                        <a:lnTo>
                          <a:pt x="2445" y="3141"/>
                        </a:lnTo>
                        <a:lnTo>
                          <a:pt x="2445" y="3141"/>
                        </a:lnTo>
                        <a:cubicBezTo>
                          <a:pt x="2570" y="3043"/>
                          <a:pt x="2713" y="2963"/>
                          <a:pt x="2865" y="2891"/>
                        </a:cubicBezTo>
                        <a:lnTo>
                          <a:pt x="2865" y="2891"/>
                        </a:lnTo>
                        <a:cubicBezTo>
                          <a:pt x="2936" y="2856"/>
                          <a:pt x="2989" y="2811"/>
                          <a:pt x="3043" y="2766"/>
                        </a:cubicBezTo>
                        <a:lnTo>
                          <a:pt x="3043" y="2766"/>
                        </a:lnTo>
                        <a:cubicBezTo>
                          <a:pt x="3230" y="2882"/>
                          <a:pt x="3346" y="3070"/>
                          <a:pt x="3400" y="3320"/>
                        </a:cubicBezTo>
                        <a:lnTo>
                          <a:pt x="3400" y="3320"/>
                        </a:lnTo>
                        <a:cubicBezTo>
                          <a:pt x="3444" y="3560"/>
                          <a:pt x="3391" y="3819"/>
                          <a:pt x="3248" y="4015"/>
                        </a:cubicBezTo>
                        <a:lnTo>
                          <a:pt x="3248" y="4015"/>
                        </a:lnTo>
                        <a:cubicBezTo>
                          <a:pt x="3186" y="4105"/>
                          <a:pt x="3114" y="4176"/>
                          <a:pt x="3043" y="4247"/>
                        </a:cubicBezTo>
                        <a:lnTo>
                          <a:pt x="3043" y="4247"/>
                        </a:lnTo>
                        <a:cubicBezTo>
                          <a:pt x="2998" y="4292"/>
                          <a:pt x="2954" y="4337"/>
                          <a:pt x="2909" y="4390"/>
                        </a:cubicBezTo>
                        <a:lnTo>
                          <a:pt x="2909" y="4390"/>
                        </a:lnTo>
                        <a:cubicBezTo>
                          <a:pt x="2766" y="4551"/>
                          <a:pt x="2695" y="4702"/>
                          <a:pt x="2704" y="4854"/>
                        </a:cubicBezTo>
                        <a:lnTo>
                          <a:pt x="2704" y="4854"/>
                        </a:lnTo>
                        <a:cubicBezTo>
                          <a:pt x="2704" y="4961"/>
                          <a:pt x="2758" y="5068"/>
                          <a:pt x="2838" y="5130"/>
                        </a:cubicBezTo>
                        <a:lnTo>
                          <a:pt x="2838" y="5130"/>
                        </a:lnTo>
                        <a:cubicBezTo>
                          <a:pt x="2891" y="5175"/>
                          <a:pt x="2963" y="5202"/>
                          <a:pt x="3025" y="5202"/>
                        </a:cubicBezTo>
                        <a:lnTo>
                          <a:pt x="3025" y="5202"/>
                        </a:lnTo>
                        <a:cubicBezTo>
                          <a:pt x="3034" y="5202"/>
                          <a:pt x="3043" y="5202"/>
                          <a:pt x="3061" y="5202"/>
                        </a:cubicBezTo>
                        <a:lnTo>
                          <a:pt x="3061" y="5202"/>
                        </a:lnTo>
                        <a:cubicBezTo>
                          <a:pt x="3079" y="5202"/>
                          <a:pt x="3088" y="5184"/>
                          <a:pt x="3088" y="5166"/>
                        </a:cubicBezTo>
                        <a:lnTo>
                          <a:pt x="3088" y="5166"/>
                        </a:lnTo>
                        <a:cubicBezTo>
                          <a:pt x="3079" y="5148"/>
                          <a:pt x="3070" y="5139"/>
                          <a:pt x="3052" y="5139"/>
                        </a:cubicBezTo>
                        <a:lnTo>
                          <a:pt x="3052" y="5139"/>
                        </a:lnTo>
                        <a:cubicBezTo>
                          <a:pt x="2989" y="5148"/>
                          <a:pt x="2927" y="5130"/>
                          <a:pt x="2882" y="5086"/>
                        </a:cubicBezTo>
                        <a:lnTo>
                          <a:pt x="2882" y="5086"/>
                        </a:lnTo>
                        <a:cubicBezTo>
                          <a:pt x="2811" y="5023"/>
                          <a:pt x="2766" y="4943"/>
                          <a:pt x="2766" y="4854"/>
                        </a:cubicBezTo>
                        <a:lnTo>
                          <a:pt x="2766" y="4854"/>
                        </a:lnTo>
                        <a:cubicBezTo>
                          <a:pt x="2758" y="4720"/>
                          <a:pt x="2820" y="4577"/>
                          <a:pt x="2954" y="4426"/>
                        </a:cubicBezTo>
                        <a:lnTo>
                          <a:pt x="2954" y="4426"/>
                        </a:lnTo>
                        <a:cubicBezTo>
                          <a:pt x="2998" y="4381"/>
                          <a:pt x="3043" y="4337"/>
                          <a:pt x="3088" y="4292"/>
                        </a:cubicBezTo>
                        <a:lnTo>
                          <a:pt x="3088" y="4292"/>
                        </a:lnTo>
                        <a:cubicBezTo>
                          <a:pt x="3159" y="4221"/>
                          <a:pt x="3239" y="4140"/>
                          <a:pt x="3302" y="4060"/>
                        </a:cubicBezTo>
                        <a:lnTo>
                          <a:pt x="3302" y="4060"/>
                        </a:lnTo>
                        <a:cubicBezTo>
                          <a:pt x="3453" y="3846"/>
                          <a:pt x="3516" y="3560"/>
                          <a:pt x="3462" y="3302"/>
                        </a:cubicBezTo>
                        <a:lnTo>
                          <a:pt x="3462" y="3302"/>
                        </a:lnTo>
                        <a:cubicBezTo>
                          <a:pt x="3409" y="3043"/>
                          <a:pt x="3284" y="2847"/>
                          <a:pt x="3088" y="2722"/>
                        </a:cubicBezTo>
                        <a:lnTo>
                          <a:pt x="3088" y="2722"/>
                        </a:lnTo>
                        <a:cubicBezTo>
                          <a:pt x="3168" y="2633"/>
                          <a:pt x="3230" y="2526"/>
                          <a:pt x="3293" y="2418"/>
                        </a:cubicBezTo>
                        <a:lnTo>
                          <a:pt x="3293" y="2418"/>
                        </a:lnTo>
                        <a:cubicBezTo>
                          <a:pt x="3364" y="2294"/>
                          <a:pt x="3436" y="2169"/>
                          <a:pt x="3543" y="2053"/>
                        </a:cubicBezTo>
                        <a:lnTo>
                          <a:pt x="3543" y="2053"/>
                        </a:lnTo>
                        <a:cubicBezTo>
                          <a:pt x="3596" y="2008"/>
                          <a:pt x="3659" y="1964"/>
                          <a:pt x="3730" y="1919"/>
                        </a:cubicBezTo>
                        <a:lnTo>
                          <a:pt x="3730" y="1919"/>
                        </a:lnTo>
                        <a:cubicBezTo>
                          <a:pt x="3855" y="1910"/>
                          <a:pt x="3980" y="1972"/>
                          <a:pt x="4042" y="2017"/>
                        </a:cubicBezTo>
                        <a:lnTo>
                          <a:pt x="4042" y="2017"/>
                        </a:lnTo>
                        <a:cubicBezTo>
                          <a:pt x="4399" y="2240"/>
                          <a:pt x="4595" y="2659"/>
                          <a:pt x="4551" y="3070"/>
                        </a:cubicBezTo>
                        <a:lnTo>
                          <a:pt x="4551" y="3070"/>
                        </a:lnTo>
                        <a:cubicBezTo>
                          <a:pt x="4551" y="3079"/>
                          <a:pt x="4560" y="3096"/>
                          <a:pt x="4568" y="3096"/>
                        </a:cubicBezTo>
                        <a:lnTo>
                          <a:pt x="4568" y="3096"/>
                        </a:lnTo>
                        <a:cubicBezTo>
                          <a:pt x="4577" y="3105"/>
                          <a:pt x="4577" y="3105"/>
                          <a:pt x="4586" y="3105"/>
                        </a:cubicBezTo>
                        <a:lnTo>
                          <a:pt x="4586" y="3105"/>
                        </a:lnTo>
                        <a:cubicBezTo>
                          <a:pt x="4586" y="3105"/>
                          <a:pt x="4595" y="3105"/>
                          <a:pt x="4604" y="3096"/>
                        </a:cubicBezTo>
                        <a:lnTo>
                          <a:pt x="4604" y="3096"/>
                        </a:lnTo>
                        <a:lnTo>
                          <a:pt x="4667" y="3061"/>
                        </a:lnTo>
                        <a:cubicBezTo>
                          <a:pt x="4676" y="3052"/>
                          <a:pt x="4684" y="3034"/>
                          <a:pt x="4676" y="3016"/>
                        </a:cubicBezTo>
                        <a:lnTo>
                          <a:pt x="4676" y="3016"/>
                        </a:lnTo>
                        <a:cubicBezTo>
                          <a:pt x="4667" y="2998"/>
                          <a:pt x="4640" y="2998"/>
                          <a:pt x="4631" y="3007"/>
                        </a:cubicBezTo>
                        <a:lnTo>
                          <a:pt x="4631" y="3007"/>
                        </a:lnTo>
                        <a:lnTo>
                          <a:pt x="4622" y="3007"/>
                        </a:lnTo>
                        <a:cubicBezTo>
                          <a:pt x="4640" y="2597"/>
                          <a:pt x="4426" y="2187"/>
                          <a:pt x="4078" y="1964"/>
                        </a:cubicBezTo>
                        <a:lnTo>
                          <a:pt x="4078" y="1964"/>
                        </a:lnTo>
                        <a:cubicBezTo>
                          <a:pt x="3998" y="1910"/>
                          <a:pt x="3917" y="1883"/>
                          <a:pt x="3837" y="1865"/>
                        </a:cubicBezTo>
                        <a:lnTo>
                          <a:pt x="3837" y="1865"/>
                        </a:lnTo>
                        <a:cubicBezTo>
                          <a:pt x="3935" y="1821"/>
                          <a:pt x="4033" y="1776"/>
                          <a:pt x="4140" y="1732"/>
                        </a:cubicBezTo>
                        <a:lnTo>
                          <a:pt x="4140" y="1732"/>
                        </a:lnTo>
                        <a:cubicBezTo>
                          <a:pt x="4310" y="1669"/>
                          <a:pt x="4470" y="1598"/>
                          <a:pt x="4595" y="1517"/>
                        </a:cubicBezTo>
                        <a:lnTo>
                          <a:pt x="4595" y="1517"/>
                        </a:lnTo>
                        <a:cubicBezTo>
                          <a:pt x="4747" y="1410"/>
                          <a:pt x="4943" y="1357"/>
                          <a:pt x="5175" y="1357"/>
                        </a:cubicBezTo>
                        <a:lnTo>
                          <a:pt x="5175" y="1357"/>
                        </a:lnTo>
                        <a:cubicBezTo>
                          <a:pt x="5273" y="1357"/>
                          <a:pt x="5371" y="1366"/>
                          <a:pt x="5478" y="1384"/>
                        </a:cubicBezTo>
                        <a:lnTo>
                          <a:pt x="5478" y="1384"/>
                        </a:lnTo>
                        <a:cubicBezTo>
                          <a:pt x="5273" y="1491"/>
                          <a:pt x="5122" y="1705"/>
                          <a:pt x="5113" y="1937"/>
                        </a:cubicBezTo>
                        <a:lnTo>
                          <a:pt x="5113" y="1937"/>
                        </a:lnTo>
                        <a:cubicBezTo>
                          <a:pt x="5113" y="1955"/>
                          <a:pt x="5122" y="1972"/>
                          <a:pt x="5139" y="1972"/>
                        </a:cubicBezTo>
                        <a:lnTo>
                          <a:pt x="5139" y="1972"/>
                        </a:lnTo>
                        <a:lnTo>
                          <a:pt x="5202" y="1981"/>
                        </a:lnTo>
                        <a:cubicBezTo>
                          <a:pt x="5211" y="1981"/>
                          <a:pt x="5211" y="1981"/>
                          <a:pt x="5211" y="1981"/>
                        </a:cubicBezTo>
                        <a:lnTo>
                          <a:pt x="5211" y="1981"/>
                        </a:lnTo>
                        <a:cubicBezTo>
                          <a:pt x="5229" y="1981"/>
                          <a:pt x="5238" y="1972"/>
                          <a:pt x="5238" y="1955"/>
                        </a:cubicBezTo>
                        <a:lnTo>
                          <a:pt x="5238" y="1955"/>
                        </a:lnTo>
                        <a:cubicBezTo>
                          <a:pt x="5246" y="1937"/>
                          <a:pt x="5229" y="1919"/>
                          <a:pt x="5211" y="1919"/>
                        </a:cubicBezTo>
                        <a:lnTo>
                          <a:pt x="5211" y="1919"/>
                        </a:lnTo>
                        <a:lnTo>
                          <a:pt x="5175" y="1910"/>
                        </a:lnTo>
                        <a:cubicBezTo>
                          <a:pt x="5193" y="1714"/>
                          <a:pt x="5336" y="1517"/>
                          <a:pt x="5514" y="1437"/>
                        </a:cubicBezTo>
                        <a:lnTo>
                          <a:pt x="5514" y="1437"/>
                        </a:lnTo>
                        <a:cubicBezTo>
                          <a:pt x="5532" y="1428"/>
                          <a:pt x="5541" y="1410"/>
                          <a:pt x="5532" y="1393"/>
                        </a:cubicBezTo>
                        <a:lnTo>
                          <a:pt x="5532" y="1393"/>
                        </a:lnTo>
                        <a:cubicBezTo>
                          <a:pt x="5559" y="1401"/>
                          <a:pt x="5585" y="1401"/>
                          <a:pt x="5621" y="1410"/>
                        </a:cubicBezTo>
                        <a:lnTo>
                          <a:pt x="5621" y="1410"/>
                        </a:lnTo>
                        <a:cubicBezTo>
                          <a:pt x="5826" y="1455"/>
                          <a:pt x="6049" y="1375"/>
                          <a:pt x="6272" y="1294"/>
                        </a:cubicBezTo>
                        <a:lnTo>
                          <a:pt x="6272" y="1294"/>
                        </a:lnTo>
                        <a:cubicBezTo>
                          <a:pt x="6371" y="1250"/>
                          <a:pt x="6469" y="1214"/>
                          <a:pt x="6576" y="1187"/>
                        </a:cubicBezTo>
                        <a:lnTo>
                          <a:pt x="6576" y="1187"/>
                        </a:lnTo>
                        <a:cubicBezTo>
                          <a:pt x="6567" y="1205"/>
                          <a:pt x="6558" y="1214"/>
                          <a:pt x="6558" y="1223"/>
                        </a:cubicBezTo>
                        <a:lnTo>
                          <a:pt x="6558" y="1223"/>
                        </a:lnTo>
                        <a:cubicBezTo>
                          <a:pt x="6522" y="1294"/>
                          <a:pt x="6602" y="1535"/>
                          <a:pt x="6656" y="1589"/>
                        </a:cubicBezTo>
                        <a:lnTo>
                          <a:pt x="6656" y="1589"/>
                        </a:lnTo>
                        <a:cubicBezTo>
                          <a:pt x="6656" y="1589"/>
                          <a:pt x="6665" y="1598"/>
                          <a:pt x="6674" y="1598"/>
                        </a:cubicBezTo>
                        <a:lnTo>
                          <a:pt x="6674" y="1598"/>
                        </a:lnTo>
                        <a:cubicBezTo>
                          <a:pt x="6683" y="1598"/>
                          <a:pt x="6692" y="1589"/>
                          <a:pt x="6701" y="1589"/>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73" name="Google Shape;1473;p131"/>
                <p:cNvSpPr/>
                <p:nvPr/>
              </p:nvSpPr>
              <p:spPr>
                <a:xfrm>
                  <a:off x="3186425" y="4160625"/>
                  <a:ext cx="533679" cy="414643"/>
                </a:xfrm>
                <a:custGeom>
                  <a:rect b="b" l="l" r="r" t="t"/>
                  <a:pathLst>
                    <a:path extrusionOk="0" h="8886" w="11437">
                      <a:moveTo>
                        <a:pt x="2855" y="18"/>
                      </a:moveTo>
                      <a:lnTo>
                        <a:pt x="2061" y="1223"/>
                      </a:lnTo>
                      <a:cubicBezTo>
                        <a:pt x="2052" y="1223"/>
                        <a:pt x="2043" y="1223"/>
                        <a:pt x="2034" y="1223"/>
                      </a:cubicBezTo>
                      <a:lnTo>
                        <a:pt x="2034" y="1223"/>
                      </a:lnTo>
                      <a:cubicBezTo>
                        <a:pt x="1981" y="1223"/>
                        <a:pt x="1936" y="1267"/>
                        <a:pt x="1936" y="1321"/>
                      </a:cubicBezTo>
                      <a:lnTo>
                        <a:pt x="1936" y="1321"/>
                      </a:lnTo>
                      <a:cubicBezTo>
                        <a:pt x="1936" y="1339"/>
                        <a:pt x="1945" y="1357"/>
                        <a:pt x="1954" y="1365"/>
                      </a:cubicBezTo>
                      <a:lnTo>
                        <a:pt x="1954" y="1365"/>
                      </a:lnTo>
                      <a:lnTo>
                        <a:pt x="437" y="2900"/>
                      </a:lnTo>
                      <a:cubicBezTo>
                        <a:pt x="428" y="2900"/>
                        <a:pt x="411" y="2900"/>
                        <a:pt x="402" y="2900"/>
                      </a:cubicBezTo>
                      <a:lnTo>
                        <a:pt x="402" y="2900"/>
                      </a:lnTo>
                      <a:cubicBezTo>
                        <a:pt x="348" y="2900"/>
                        <a:pt x="303" y="2944"/>
                        <a:pt x="303" y="2998"/>
                      </a:cubicBezTo>
                      <a:lnTo>
                        <a:pt x="303" y="2998"/>
                      </a:lnTo>
                      <a:cubicBezTo>
                        <a:pt x="303" y="3034"/>
                        <a:pt x="321" y="3060"/>
                        <a:pt x="357" y="3078"/>
                      </a:cubicBezTo>
                      <a:lnTo>
                        <a:pt x="357" y="3078"/>
                      </a:lnTo>
                      <a:lnTo>
                        <a:pt x="63" y="4827"/>
                      </a:lnTo>
                      <a:cubicBezTo>
                        <a:pt x="27" y="4845"/>
                        <a:pt x="0" y="4880"/>
                        <a:pt x="0" y="4925"/>
                      </a:cubicBezTo>
                      <a:lnTo>
                        <a:pt x="0" y="4925"/>
                      </a:lnTo>
                      <a:cubicBezTo>
                        <a:pt x="0" y="4970"/>
                        <a:pt x="36" y="5014"/>
                        <a:pt x="89" y="5023"/>
                      </a:cubicBezTo>
                      <a:lnTo>
                        <a:pt x="89" y="5023"/>
                      </a:lnTo>
                      <a:lnTo>
                        <a:pt x="660" y="6227"/>
                      </a:lnTo>
                      <a:cubicBezTo>
                        <a:pt x="634" y="6245"/>
                        <a:pt x="625" y="6272"/>
                        <a:pt x="625" y="6308"/>
                      </a:cubicBezTo>
                      <a:lnTo>
                        <a:pt x="625" y="6308"/>
                      </a:lnTo>
                      <a:cubicBezTo>
                        <a:pt x="625" y="6361"/>
                        <a:pt x="669" y="6406"/>
                        <a:pt x="723" y="6406"/>
                      </a:cubicBezTo>
                      <a:lnTo>
                        <a:pt x="723" y="6406"/>
                      </a:lnTo>
                      <a:cubicBezTo>
                        <a:pt x="741" y="6406"/>
                        <a:pt x="758" y="6397"/>
                        <a:pt x="767" y="6388"/>
                      </a:cubicBezTo>
                      <a:lnTo>
                        <a:pt x="767" y="6388"/>
                      </a:lnTo>
                      <a:cubicBezTo>
                        <a:pt x="1338" y="6745"/>
                        <a:pt x="2177" y="7280"/>
                        <a:pt x="2409" y="7467"/>
                      </a:cubicBezTo>
                      <a:lnTo>
                        <a:pt x="2409" y="7467"/>
                      </a:lnTo>
                      <a:cubicBezTo>
                        <a:pt x="2400" y="7476"/>
                        <a:pt x="2400" y="7494"/>
                        <a:pt x="2400" y="7512"/>
                      </a:cubicBezTo>
                      <a:lnTo>
                        <a:pt x="2400" y="7512"/>
                      </a:lnTo>
                      <a:cubicBezTo>
                        <a:pt x="2400" y="7566"/>
                        <a:pt x="2445" y="7610"/>
                        <a:pt x="2498" y="7610"/>
                      </a:cubicBezTo>
                      <a:lnTo>
                        <a:pt x="2498" y="7610"/>
                      </a:lnTo>
                      <a:cubicBezTo>
                        <a:pt x="2525" y="7610"/>
                        <a:pt x="2552" y="7592"/>
                        <a:pt x="2569" y="7574"/>
                      </a:cubicBezTo>
                      <a:lnTo>
                        <a:pt x="2569" y="7574"/>
                      </a:lnTo>
                      <a:lnTo>
                        <a:pt x="3934" y="8065"/>
                      </a:lnTo>
                      <a:cubicBezTo>
                        <a:pt x="3943" y="8119"/>
                        <a:pt x="3979" y="8163"/>
                        <a:pt x="4032" y="8163"/>
                      </a:cubicBezTo>
                      <a:lnTo>
                        <a:pt x="4032" y="8163"/>
                      </a:lnTo>
                      <a:cubicBezTo>
                        <a:pt x="4068" y="8163"/>
                        <a:pt x="4095" y="8145"/>
                        <a:pt x="4113" y="8128"/>
                      </a:cubicBezTo>
                      <a:lnTo>
                        <a:pt x="4113" y="8128"/>
                      </a:lnTo>
                      <a:lnTo>
                        <a:pt x="5915" y="8788"/>
                      </a:lnTo>
                      <a:lnTo>
                        <a:pt x="5915" y="8788"/>
                      </a:lnTo>
                      <a:lnTo>
                        <a:pt x="5915" y="8788"/>
                      </a:lnTo>
                      <a:cubicBezTo>
                        <a:pt x="5915" y="8841"/>
                        <a:pt x="5959" y="8886"/>
                        <a:pt x="6013" y="8886"/>
                      </a:cubicBezTo>
                      <a:lnTo>
                        <a:pt x="6013" y="8886"/>
                      </a:lnTo>
                      <a:cubicBezTo>
                        <a:pt x="6075" y="8886"/>
                        <a:pt x="6120" y="8841"/>
                        <a:pt x="6120" y="8788"/>
                      </a:cubicBezTo>
                      <a:lnTo>
                        <a:pt x="6120" y="8788"/>
                      </a:lnTo>
                      <a:cubicBezTo>
                        <a:pt x="6120" y="8779"/>
                        <a:pt x="6111" y="8770"/>
                        <a:pt x="6111" y="8761"/>
                      </a:cubicBezTo>
                      <a:lnTo>
                        <a:pt x="6111" y="8761"/>
                      </a:lnTo>
                      <a:lnTo>
                        <a:pt x="8636" y="6861"/>
                      </a:lnTo>
                      <a:cubicBezTo>
                        <a:pt x="8645" y="6870"/>
                        <a:pt x="8671" y="6879"/>
                        <a:pt x="8689" y="6879"/>
                      </a:cubicBezTo>
                      <a:lnTo>
                        <a:pt x="8689" y="6879"/>
                      </a:lnTo>
                      <a:cubicBezTo>
                        <a:pt x="8743" y="6879"/>
                        <a:pt x="8787" y="6834"/>
                        <a:pt x="8787" y="6780"/>
                      </a:cubicBezTo>
                      <a:lnTo>
                        <a:pt x="8787" y="6780"/>
                      </a:lnTo>
                      <a:cubicBezTo>
                        <a:pt x="8787" y="6763"/>
                        <a:pt x="8787" y="6754"/>
                        <a:pt x="8778" y="6736"/>
                      </a:cubicBezTo>
                      <a:lnTo>
                        <a:pt x="8778" y="6736"/>
                      </a:lnTo>
                      <a:lnTo>
                        <a:pt x="10438" y="5210"/>
                      </a:lnTo>
                      <a:cubicBezTo>
                        <a:pt x="10447" y="5219"/>
                        <a:pt x="10465" y="5228"/>
                        <a:pt x="10482" y="5228"/>
                      </a:cubicBezTo>
                      <a:lnTo>
                        <a:pt x="10482" y="5228"/>
                      </a:lnTo>
                      <a:cubicBezTo>
                        <a:pt x="10536" y="5228"/>
                        <a:pt x="10580" y="5184"/>
                        <a:pt x="10580" y="5130"/>
                      </a:cubicBezTo>
                      <a:lnTo>
                        <a:pt x="10580" y="5130"/>
                      </a:lnTo>
                      <a:cubicBezTo>
                        <a:pt x="10580" y="5103"/>
                        <a:pt x="10572" y="5077"/>
                        <a:pt x="10554" y="5059"/>
                      </a:cubicBezTo>
                      <a:lnTo>
                        <a:pt x="10554" y="5059"/>
                      </a:lnTo>
                      <a:lnTo>
                        <a:pt x="11330" y="3506"/>
                      </a:lnTo>
                      <a:cubicBezTo>
                        <a:pt x="11330" y="3506"/>
                        <a:pt x="11330" y="3506"/>
                        <a:pt x="11339" y="3506"/>
                      </a:cubicBezTo>
                      <a:lnTo>
                        <a:pt x="11339" y="3506"/>
                      </a:lnTo>
                      <a:cubicBezTo>
                        <a:pt x="11392" y="3506"/>
                        <a:pt x="11437" y="3462"/>
                        <a:pt x="11437" y="3408"/>
                      </a:cubicBezTo>
                      <a:lnTo>
                        <a:pt x="11437" y="3408"/>
                      </a:lnTo>
                      <a:cubicBezTo>
                        <a:pt x="11437" y="3364"/>
                        <a:pt x="11410" y="3328"/>
                        <a:pt x="11374" y="3310"/>
                      </a:cubicBezTo>
                      <a:lnTo>
                        <a:pt x="11374" y="3310"/>
                      </a:lnTo>
                      <a:cubicBezTo>
                        <a:pt x="11321" y="3052"/>
                        <a:pt x="11053" y="2418"/>
                        <a:pt x="10812" y="1856"/>
                      </a:cubicBezTo>
                      <a:lnTo>
                        <a:pt x="10812" y="1856"/>
                      </a:lnTo>
                      <a:cubicBezTo>
                        <a:pt x="10830" y="1838"/>
                        <a:pt x="10839" y="1811"/>
                        <a:pt x="10839" y="1785"/>
                      </a:cubicBezTo>
                      <a:lnTo>
                        <a:pt x="10839" y="1785"/>
                      </a:lnTo>
                      <a:cubicBezTo>
                        <a:pt x="10839" y="1731"/>
                        <a:pt x="10795" y="1687"/>
                        <a:pt x="10741" y="1687"/>
                      </a:cubicBezTo>
                      <a:lnTo>
                        <a:pt x="10741" y="1687"/>
                      </a:lnTo>
                      <a:cubicBezTo>
                        <a:pt x="10723" y="1687"/>
                        <a:pt x="10705" y="1696"/>
                        <a:pt x="10688" y="1704"/>
                      </a:cubicBezTo>
                      <a:lnTo>
                        <a:pt x="10688" y="1704"/>
                      </a:lnTo>
                      <a:lnTo>
                        <a:pt x="8877" y="536"/>
                      </a:lnTo>
                      <a:cubicBezTo>
                        <a:pt x="8877" y="527"/>
                        <a:pt x="8886" y="518"/>
                        <a:pt x="8886" y="509"/>
                      </a:cubicBezTo>
                      <a:lnTo>
                        <a:pt x="8886" y="509"/>
                      </a:lnTo>
                      <a:cubicBezTo>
                        <a:pt x="8886" y="456"/>
                        <a:pt x="8841" y="411"/>
                        <a:pt x="8778" y="411"/>
                      </a:cubicBezTo>
                      <a:lnTo>
                        <a:pt x="8778" y="411"/>
                      </a:lnTo>
                      <a:cubicBezTo>
                        <a:pt x="8752" y="411"/>
                        <a:pt x="8716" y="429"/>
                        <a:pt x="8698" y="456"/>
                      </a:cubicBezTo>
                      <a:lnTo>
                        <a:pt x="8698" y="456"/>
                      </a:lnTo>
                      <a:lnTo>
                        <a:pt x="7440" y="143"/>
                      </a:lnTo>
                      <a:cubicBezTo>
                        <a:pt x="7431" y="99"/>
                        <a:pt x="7387" y="63"/>
                        <a:pt x="7342" y="63"/>
                      </a:cubicBezTo>
                      <a:lnTo>
                        <a:pt x="7342" y="63"/>
                      </a:lnTo>
                      <a:cubicBezTo>
                        <a:pt x="7298" y="63"/>
                        <a:pt x="7262" y="90"/>
                        <a:pt x="7253" y="125"/>
                      </a:cubicBezTo>
                      <a:lnTo>
                        <a:pt x="7253" y="125"/>
                      </a:lnTo>
                      <a:cubicBezTo>
                        <a:pt x="7083" y="117"/>
                        <a:pt x="6736" y="117"/>
                        <a:pt x="5977" y="117"/>
                      </a:cubicBezTo>
                      <a:lnTo>
                        <a:pt x="5977" y="117"/>
                      </a:lnTo>
                      <a:cubicBezTo>
                        <a:pt x="5460" y="125"/>
                        <a:pt x="4942" y="125"/>
                        <a:pt x="4719" y="125"/>
                      </a:cubicBezTo>
                      <a:lnTo>
                        <a:pt x="4719" y="125"/>
                      </a:lnTo>
                      <a:cubicBezTo>
                        <a:pt x="4702" y="99"/>
                        <a:pt x="4666" y="81"/>
                        <a:pt x="4630" y="81"/>
                      </a:cubicBezTo>
                      <a:lnTo>
                        <a:pt x="4630" y="81"/>
                      </a:lnTo>
                      <a:cubicBezTo>
                        <a:pt x="4594" y="81"/>
                        <a:pt x="4568" y="99"/>
                        <a:pt x="4550" y="125"/>
                      </a:cubicBezTo>
                      <a:lnTo>
                        <a:pt x="4550" y="125"/>
                      </a:lnTo>
                      <a:lnTo>
                        <a:pt x="2891" y="1"/>
                      </a:lnTo>
                      <a:cubicBezTo>
                        <a:pt x="2891" y="1"/>
                        <a:pt x="2882" y="1"/>
                        <a:pt x="2882" y="1"/>
                      </a:cubicBezTo>
                      <a:lnTo>
                        <a:pt x="2882" y="1"/>
                      </a:lnTo>
                      <a:cubicBezTo>
                        <a:pt x="2873" y="1"/>
                        <a:pt x="2864" y="9"/>
                        <a:pt x="2855" y="18"/>
                      </a:cubicBezTo>
                      <a:moveTo>
                        <a:pt x="2132" y="1330"/>
                      </a:moveTo>
                      <a:cubicBezTo>
                        <a:pt x="2132" y="1330"/>
                        <a:pt x="2132" y="1330"/>
                        <a:pt x="2132" y="1321"/>
                      </a:cubicBezTo>
                      <a:lnTo>
                        <a:pt x="2132" y="1321"/>
                      </a:lnTo>
                      <a:cubicBezTo>
                        <a:pt x="2132" y="1303"/>
                        <a:pt x="2123" y="1276"/>
                        <a:pt x="2114" y="1258"/>
                      </a:cubicBezTo>
                      <a:lnTo>
                        <a:pt x="2114" y="1258"/>
                      </a:lnTo>
                      <a:lnTo>
                        <a:pt x="2899" y="63"/>
                      </a:lnTo>
                      <a:lnTo>
                        <a:pt x="4532" y="188"/>
                      </a:lnTo>
                      <a:cubicBezTo>
                        <a:pt x="4541" y="232"/>
                        <a:pt x="4586" y="277"/>
                        <a:pt x="4630" y="277"/>
                      </a:cubicBezTo>
                      <a:lnTo>
                        <a:pt x="4630" y="277"/>
                      </a:lnTo>
                      <a:lnTo>
                        <a:pt x="5719" y="2088"/>
                      </a:lnTo>
                      <a:cubicBezTo>
                        <a:pt x="5710" y="2097"/>
                        <a:pt x="5701" y="2106"/>
                        <a:pt x="5701" y="2115"/>
                      </a:cubicBezTo>
                      <a:lnTo>
                        <a:pt x="5701" y="2115"/>
                      </a:lnTo>
                      <a:lnTo>
                        <a:pt x="4755" y="2008"/>
                      </a:lnTo>
                      <a:cubicBezTo>
                        <a:pt x="4746" y="1963"/>
                        <a:pt x="4710" y="1936"/>
                        <a:pt x="4666" y="1936"/>
                      </a:cubicBezTo>
                      <a:lnTo>
                        <a:pt x="4666" y="1936"/>
                      </a:lnTo>
                      <a:cubicBezTo>
                        <a:pt x="4630" y="1936"/>
                        <a:pt x="4594" y="1945"/>
                        <a:pt x="4577" y="1972"/>
                      </a:cubicBezTo>
                      <a:lnTo>
                        <a:pt x="4577" y="1972"/>
                      </a:lnTo>
                      <a:close/>
                      <a:moveTo>
                        <a:pt x="4764" y="188"/>
                      </a:moveTo>
                      <a:cubicBezTo>
                        <a:pt x="5674" y="179"/>
                        <a:pt x="6869" y="179"/>
                        <a:pt x="7244" y="188"/>
                      </a:cubicBezTo>
                      <a:lnTo>
                        <a:pt x="7244" y="188"/>
                      </a:lnTo>
                      <a:cubicBezTo>
                        <a:pt x="7253" y="215"/>
                        <a:pt x="7271" y="232"/>
                        <a:pt x="7298" y="250"/>
                      </a:cubicBezTo>
                      <a:lnTo>
                        <a:pt x="7298" y="250"/>
                      </a:lnTo>
                      <a:cubicBezTo>
                        <a:pt x="7244" y="384"/>
                        <a:pt x="7155" y="634"/>
                        <a:pt x="7039" y="1000"/>
                      </a:cubicBezTo>
                      <a:lnTo>
                        <a:pt x="7039" y="1000"/>
                      </a:lnTo>
                      <a:cubicBezTo>
                        <a:pt x="7012" y="1000"/>
                        <a:pt x="6985" y="1018"/>
                        <a:pt x="6967" y="1035"/>
                      </a:cubicBezTo>
                      <a:lnTo>
                        <a:pt x="6967" y="1035"/>
                      </a:lnTo>
                      <a:close/>
                      <a:moveTo>
                        <a:pt x="7449" y="3132"/>
                      </a:moveTo>
                      <a:lnTo>
                        <a:pt x="7092" y="1187"/>
                      </a:lnTo>
                      <a:cubicBezTo>
                        <a:pt x="7119" y="1169"/>
                        <a:pt x="7146" y="1134"/>
                        <a:pt x="7146" y="1098"/>
                      </a:cubicBezTo>
                      <a:lnTo>
                        <a:pt x="7146" y="1098"/>
                      </a:lnTo>
                      <a:cubicBezTo>
                        <a:pt x="7146" y="1062"/>
                        <a:pt x="7128" y="1035"/>
                        <a:pt x="7101" y="1018"/>
                      </a:cubicBezTo>
                      <a:lnTo>
                        <a:pt x="7101" y="1018"/>
                      </a:lnTo>
                      <a:cubicBezTo>
                        <a:pt x="7191" y="750"/>
                        <a:pt x="7298" y="411"/>
                        <a:pt x="7351" y="259"/>
                      </a:cubicBezTo>
                      <a:lnTo>
                        <a:pt x="7351" y="259"/>
                      </a:lnTo>
                      <a:cubicBezTo>
                        <a:pt x="7387" y="250"/>
                        <a:pt x="7414" y="232"/>
                        <a:pt x="7422" y="206"/>
                      </a:cubicBezTo>
                      <a:lnTo>
                        <a:pt x="7422" y="206"/>
                      </a:lnTo>
                      <a:lnTo>
                        <a:pt x="8680" y="518"/>
                      </a:lnTo>
                      <a:cubicBezTo>
                        <a:pt x="8689" y="563"/>
                        <a:pt x="8725" y="598"/>
                        <a:pt x="8770" y="607"/>
                      </a:cubicBezTo>
                      <a:lnTo>
                        <a:pt x="8770" y="607"/>
                      </a:lnTo>
                      <a:lnTo>
                        <a:pt x="8912" y="1535"/>
                      </a:lnTo>
                      <a:cubicBezTo>
                        <a:pt x="8886" y="1553"/>
                        <a:pt x="8868" y="1580"/>
                        <a:pt x="8868" y="1615"/>
                      </a:cubicBezTo>
                      <a:lnTo>
                        <a:pt x="8868" y="1615"/>
                      </a:lnTo>
                      <a:cubicBezTo>
                        <a:pt x="8868" y="1633"/>
                        <a:pt x="8868" y="1651"/>
                        <a:pt x="8877" y="1660"/>
                      </a:cubicBezTo>
                      <a:lnTo>
                        <a:pt x="8877" y="1660"/>
                      </a:lnTo>
                      <a:lnTo>
                        <a:pt x="7485" y="3141"/>
                      </a:lnTo>
                      <a:cubicBezTo>
                        <a:pt x="7476" y="3132"/>
                        <a:pt x="7467" y="3132"/>
                        <a:pt x="7449" y="3132"/>
                      </a:cubicBezTo>
                      <a:close/>
                      <a:moveTo>
                        <a:pt x="4693" y="259"/>
                      </a:moveTo>
                      <a:cubicBezTo>
                        <a:pt x="4702" y="250"/>
                        <a:pt x="4710" y="241"/>
                        <a:pt x="4710" y="232"/>
                      </a:cubicBezTo>
                      <a:lnTo>
                        <a:pt x="4710" y="232"/>
                      </a:lnTo>
                      <a:lnTo>
                        <a:pt x="6950" y="1098"/>
                      </a:lnTo>
                      <a:cubicBezTo>
                        <a:pt x="6950" y="1098"/>
                        <a:pt x="6950" y="1098"/>
                        <a:pt x="6950" y="1098"/>
                      </a:cubicBezTo>
                      <a:lnTo>
                        <a:pt x="6950" y="1098"/>
                      </a:lnTo>
                      <a:cubicBezTo>
                        <a:pt x="6950" y="1107"/>
                        <a:pt x="6950" y="1125"/>
                        <a:pt x="6950" y="1134"/>
                      </a:cubicBezTo>
                      <a:lnTo>
                        <a:pt x="6950" y="1134"/>
                      </a:lnTo>
                      <a:lnTo>
                        <a:pt x="5835" y="2070"/>
                      </a:lnTo>
                      <a:cubicBezTo>
                        <a:pt x="5826" y="2061"/>
                        <a:pt x="5808" y="2061"/>
                        <a:pt x="5790" y="2061"/>
                      </a:cubicBezTo>
                      <a:lnTo>
                        <a:pt x="5790" y="2061"/>
                      </a:lnTo>
                      <a:cubicBezTo>
                        <a:pt x="5781" y="2061"/>
                        <a:pt x="5772" y="2061"/>
                        <a:pt x="5772" y="2061"/>
                      </a:cubicBezTo>
                      <a:lnTo>
                        <a:pt x="5772" y="2061"/>
                      </a:lnTo>
                      <a:close/>
                      <a:moveTo>
                        <a:pt x="9055" y="1588"/>
                      </a:moveTo>
                      <a:cubicBezTo>
                        <a:pt x="9046" y="1553"/>
                        <a:pt x="9019" y="1526"/>
                        <a:pt x="8975" y="1517"/>
                      </a:cubicBezTo>
                      <a:lnTo>
                        <a:pt x="8975" y="1517"/>
                      </a:lnTo>
                      <a:lnTo>
                        <a:pt x="8832" y="598"/>
                      </a:lnTo>
                      <a:cubicBezTo>
                        <a:pt x="8832" y="589"/>
                        <a:pt x="8841" y="589"/>
                        <a:pt x="8841" y="589"/>
                      </a:cubicBezTo>
                      <a:lnTo>
                        <a:pt x="8841" y="589"/>
                      </a:lnTo>
                      <a:lnTo>
                        <a:pt x="10598" y="1713"/>
                      </a:lnTo>
                      <a:cubicBezTo>
                        <a:pt x="10411" y="1696"/>
                        <a:pt x="9992" y="1660"/>
                        <a:pt x="9055" y="1588"/>
                      </a:cubicBezTo>
                      <a:close/>
                      <a:moveTo>
                        <a:pt x="5888" y="2159"/>
                      </a:moveTo>
                      <a:cubicBezTo>
                        <a:pt x="5888" y="2142"/>
                        <a:pt x="5888" y="2133"/>
                        <a:pt x="5879" y="2115"/>
                      </a:cubicBezTo>
                      <a:lnTo>
                        <a:pt x="5879" y="2115"/>
                      </a:lnTo>
                      <a:lnTo>
                        <a:pt x="6994" y="1178"/>
                      </a:lnTo>
                      <a:cubicBezTo>
                        <a:pt x="7003" y="1187"/>
                        <a:pt x="7021" y="1196"/>
                        <a:pt x="7030" y="1196"/>
                      </a:cubicBezTo>
                      <a:lnTo>
                        <a:pt x="7030" y="1196"/>
                      </a:lnTo>
                      <a:lnTo>
                        <a:pt x="7396" y="3141"/>
                      </a:lnTo>
                      <a:cubicBezTo>
                        <a:pt x="7360" y="3159"/>
                        <a:pt x="7342" y="3194"/>
                        <a:pt x="7342" y="3230"/>
                      </a:cubicBezTo>
                      <a:lnTo>
                        <a:pt x="7342" y="3230"/>
                      </a:lnTo>
                      <a:cubicBezTo>
                        <a:pt x="7342" y="3230"/>
                        <a:pt x="7342" y="3239"/>
                        <a:pt x="7342" y="3239"/>
                      </a:cubicBezTo>
                      <a:lnTo>
                        <a:pt x="7342" y="3239"/>
                      </a:lnTo>
                      <a:lnTo>
                        <a:pt x="4764" y="4488"/>
                      </a:lnTo>
                      <a:cubicBezTo>
                        <a:pt x="4746" y="4479"/>
                        <a:pt x="4728" y="4470"/>
                        <a:pt x="4710" y="4470"/>
                      </a:cubicBezTo>
                      <a:lnTo>
                        <a:pt x="4710" y="4470"/>
                      </a:lnTo>
                      <a:cubicBezTo>
                        <a:pt x="4710" y="4470"/>
                        <a:pt x="4710" y="4470"/>
                        <a:pt x="4710" y="4470"/>
                      </a:cubicBezTo>
                      <a:lnTo>
                        <a:pt x="4710" y="4470"/>
                      </a:lnTo>
                      <a:lnTo>
                        <a:pt x="4728" y="4274"/>
                      </a:lnTo>
                      <a:cubicBezTo>
                        <a:pt x="4773" y="4265"/>
                        <a:pt x="4809" y="4220"/>
                        <a:pt x="4809" y="4176"/>
                      </a:cubicBezTo>
                      <a:lnTo>
                        <a:pt x="4809" y="4176"/>
                      </a:lnTo>
                      <a:cubicBezTo>
                        <a:pt x="4809" y="4149"/>
                        <a:pt x="4791" y="4122"/>
                        <a:pt x="4773" y="4104"/>
                      </a:cubicBezTo>
                      <a:lnTo>
                        <a:pt x="4773" y="4104"/>
                      </a:lnTo>
                      <a:lnTo>
                        <a:pt x="5772" y="2249"/>
                      </a:lnTo>
                      <a:cubicBezTo>
                        <a:pt x="5772" y="2258"/>
                        <a:pt x="5781" y="2258"/>
                        <a:pt x="5790" y="2258"/>
                      </a:cubicBezTo>
                      <a:lnTo>
                        <a:pt x="5790" y="2258"/>
                      </a:lnTo>
                      <a:cubicBezTo>
                        <a:pt x="5843" y="2258"/>
                        <a:pt x="5888" y="2213"/>
                        <a:pt x="5888" y="2159"/>
                      </a:cubicBezTo>
                      <a:close/>
                      <a:moveTo>
                        <a:pt x="2132" y="1392"/>
                      </a:moveTo>
                      <a:lnTo>
                        <a:pt x="4568" y="2035"/>
                      </a:lnTo>
                      <a:cubicBezTo>
                        <a:pt x="4568" y="2052"/>
                        <a:pt x="4568" y="2061"/>
                        <a:pt x="4577" y="2070"/>
                      </a:cubicBezTo>
                      <a:lnTo>
                        <a:pt x="4577" y="2070"/>
                      </a:lnTo>
                      <a:lnTo>
                        <a:pt x="3711" y="2909"/>
                      </a:lnTo>
                      <a:cubicBezTo>
                        <a:pt x="3702" y="2900"/>
                        <a:pt x="3693" y="2900"/>
                        <a:pt x="3676" y="2900"/>
                      </a:cubicBezTo>
                      <a:lnTo>
                        <a:pt x="3676" y="2900"/>
                      </a:lnTo>
                      <a:cubicBezTo>
                        <a:pt x="3667" y="2900"/>
                        <a:pt x="3649" y="2900"/>
                        <a:pt x="3640" y="2900"/>
                      </a:cubicBezTo>
                      <a:lnTo>
                        <a:pt x="3640" y="2900"/>
                      </a:lnTo>
                      <a:close/>
                      <a:moveTo>
                        <a:pt x="500" y="2998"/>
                      </a:moveTo>
                      <a:lnTo>
                        <a:pt x="500" y="2998"/>
                      </a:lnTo>
                      <a:lnTo>
                        <a:pt x="500" y="2998"/>
                      </a:lnTo>
                      <a:cubicBezTo>
                        <a:pt x="500" y="2980"/>
                        <a:pt x="500" y="2962"/>
                        <a:pt x="482" y="2944"/>
                      </a:cubicBezTo>
                      <a:lnTo>
                        <a:pt x="482" y="2944"/>
                      </a:lnTo>
                      <a:lnTo>
                        <a:pt x="1998" y="1410"/>
                      </a:lnTo>
                      <a:cubicBezTo>
                        <a:pt x="2007" y="1419"/>
                        <a:pt x="2025" y="1419"/>
                        <a:pt x="2034" y="1419"/>
                      </a:cubicBezTo>
                      <a:lnTo>
                        <a:pt x="2034" y="1419"/>
                      </a:lnTo>
                      <a:cubicBezTo>
                        <a:pt x="2043" y="1419"/>
                        <a:pt x="2052" y="1419"/>
                        <a:pt x="2061" y="1419"/>
                      </a:cubicBezTo>
                      <a:lnTo>
                        <a:pt x="2061" y="1419"/>
                      </a:lnTo>
                      <a:lnTo>
                        <a:pt x="3595" y="2944"/>
                      </a:lnTo>
                      <a:cubicBezTo>
                        <a:pt x="3586" y="2962"/>
                        <a:pt x="3577" y="2980"/>
                        <a:pt x="3577" y="2998"/>
                      </a:cubicBezTo>
                      <a:lnTo>
                        <a:pt x="3577" y="2998"/>
                      </a:lnTo>
                      <a:cubicBezTo>
                        <a:pt x="3577" y="3025"/>
                        <a:pt x="3586" y="3052"/>
                        <a:pt x="3613" y="3069"/>
                      </a:cubicBezTo>
                      <a:lnTo>
                        <a:pt x="3613" y="3069"/>
                      </a:lnTo>
                      <a:lnTo>
                        <a:pt x="3140" y="4193"/>
                      </a:lnTo>
                      <a:cubicBezTo>
                        <a:pt x="3131" y="4193"/>
                        <a:pt x="3123" y="4193"/>
                        <a:pt x="3114" y="4193"/>
                      </a:cubicBezTo>
                      <a:lnTo>
                        <a:pt x="3114" y="4193"/>
                      </a:lnTo>
                      <a:cubicBezTo>
                        <a:pt x="3105" y="4193"/>
                        <a:pt x="3087" y="4193"/>
                        <a:pt x="3078" y="4193"/>
                      </a:cubicBezTo>
                      <a:lnTo>
                        <a:pt x="3078" y="4193"/>
                      </a:lnTo>
                      <a:close/>
                      <a:moveTo>
                        <a:pt x="9055" y="1651"/>
                      </a:moveTo>
                      <a:cubicBezTo>
                        <a:pt x="9626" y="1696"/>
                        <a:pt x="10384" y="1749"/>
                        <a:pt x="10643" y="1785"/>
                      </a:cubicBezTo>
                      <a:lnTo>
                        <a:pt x="10643" y="1785"/>
                      </a:lnTo>
                      <a:lnTo>
                        <a:pt x="10643" y="1785"/>
                      </a:lnTo>
                      <a:lnTo>
                        <a:pt x="10643" y="1785"/>
                      </a:lnTo>
                      <a:cubicBezTo>
                        <a:pt x="10643" y="1811"/>
                        <a:pt x="10652" y="1838"/>
                        <a:pt x="10670" y="1856"/>
                      </a:cubicBezTo>
                      <a:lnTo>
                        <a:pt x="10670" y="1856"/>
                      </a:lnTo>
                      <a:lnTo>
                        <a:pt x="9751" y="3979"/>
                      </a:lnTo>
                      <a:cubicBezTo>
                        <a:pt x="9742" y="3979"/>
                        <a:pt x="9742" y="3979"/>
                        <a:pt x="9742" y="3979"/>
                      </a:cubicBezTo>
                      <a:lnTo>
                        <a:pt x="9742" y="3979"/>
                      </a:lnTo>
                      <a:cubicBezTo>
                        <a:pt x="9706" y="3979"/>
                        <a:pt x="9679" y="3988"/>
                        <a:pt x="9662" y="4015"/>
                      </a:cubicBezTo>
                      <a:lnTo>
                        <a:pt x="9662" y="4015"/>
                      </a:lnTo>
                      <a:lnTo>
                        <a:pt x="7538" y="3230"/>
                      </a:lnTo>
                      <a:cubicBezTo>
                        <a:pt x="7538" y="3230"/>
                        <a:pt x="7538" y="3230"/>
                        <a:pt x="7538" y="3230"/>
                      </a:cubicBezTo>
                      <a:lnTo>
                        <a:pt x="7538" y="3230"/>
                      </a:lnTo>
                      <a:cubicBezTo>
                        <a:pt x="7538" y="3212"/>
                        <a:pt x="7530" y="3194"/>
                        <a:pt x="7530" y="3185"/>
                      </a:cubicBezTo>
                      <a:lnTo>
                        <a:pt x="7530" y="3185"/>
                      </a:lnTo>
                      <a:lnTo>
                        <a:pt x="8921" y="1704"/>
                      </a:lnTo>
                      <a:cubicBezTo>
                        <a:pt x="8930" y="1713"/>
                        <a:pt x="8948" y="1713"/>
                        <a:pt x="8966" y="1713"/>
                      </a:cubicBezTo>
                      <a:lnTo>
                        <a:pt x="8966" y="1713"/>
                      </a:lnTo>
                      <a:cubicBezTo>
                        <a:pt x="9001" y="1713"/>
                        <a:pt x="9037" y="1687"/>
                        <a:pt x="9055" y="1651"/>
                      </a:cubicBezTo>
                      <a:moveTo>
                        <a:pt x="10759" y="1883"/>
                      </a:moveTo>
                      <a:cubicBezTo>
                        <a:pt x="10759" y="1883"/>
                        <a:pt x="10759" y="1883"/>
                        <a:pt x="10759" y="1883"/>
                      </a:cubicBezTo>
                      <a:lnTo>
                        <a:pt x="10759" y="1883"/>
                      </a:lnTo>
                      <a:cubicBezTo>
                        <a:pt x="10857" y="2133"/>
                        <a:pt x="11098" y="2811"/>
                        <a:pt x="11276" y="3328"/>
                      </a:cubicBezTo>
                      <a:lnTo>
                        <a:pt x="11276" y="3328"/>
                      </a:lnTo>
                      <a:cubicBezTo>
                        <a:pt x="11258" y="3337"/>
                        <a:pt x="11250" y="3364"/>
                        <a:pt x="11241" y="3382"/>
                      </a:cubicBezTo>
                      <a:lnTo>
                        <a:pt x="11241" y="3382"/>
                      </a:lnTo>
                      <a:cubicBezTo>
                        <a:pt x="10928" y="3453"/>
                        <a:pt x="10126" y="3845"/>
                        <a:pt x="9813" y="4006"/>
                      </a:cubicBezTo>
                      <a:lnTo>
                        <a:pt x="9813" y="4006"/>
                      </a:lnTo>
                      <a:cubicBezTo>
                        <a:pt x="9804" y="4006"/>
                        <a:pt x="9804" y="4006"/>
                        <a:pt x="9804" y="4006"/>
                      </a:cubicBezTo>
                      <a:lnTo>
                        <a:pt x="9804" y="4006"/>
                      </a:lnTo>
                      <a:lnTo>
                        <a:pt x="10732" y="1883"/>
                      </a:lnTo>
                      <a:cubicBezTo>
                        <a:pt x="10732" y="1883"/>
                        <a:pt x="10741" y="1883"/>
                        <a:pt x="10741" y="1883"/>
                      </a:cubicBezTo>
                      <a:lnTo>
                        <a:pt x="10741" y="1883"/>
                      </a:lnTo>
                      <a:cubicBezTo>
                        <a:pt x="10750" y="1883"/>
                        <a:pt x="10750" y="1883"/>
                        <a:pt x="10759" y="1883"/>
                      </a:cubicBezTo>
                      <a:close/>
                      <a:moveTo>
                        <a:pt x="4755" y="2070"/>
                      </a:moveTo>
                      <a:lnTo>
                        <a:pt x="5692" y="2177"/>
                      </a:lnTo>
                      <a:cubicBezTo>
                        <a:pt x="5692" y="2195"/>
                        <a:pt x="5701" y="2213"/>
                        <a:pt x="5719" y="2222"/>
                      </a:cubicBezTo>
                      <a:lnTo>
                        <a:pt x="5719" y="2222"/>
                      </a:lnTo>
                      <a:lnTo>
                        <a:pt x="4719" y="4077"/>
                      </a:lnTo>
                      <a:cubicBezTo>
                        <a:pt x="4719" y="4077"/>
                        <a:pt x="4710" y="4077"/>
                        <a:pt x="4710" y="4077"/>
                      </a:cubicBezTo>
                      <a:lnTo>
                        <a:pt x="4710" y="4077"/>
                      </a:lnTo>
                      <a:cubicBezTo>
                        <a:pt x="4693" y="4077"/>
                        <a:pt x="4684" y="4077"/>
                        <a:pt x="4666" y="4086"/>
                      </a:cubicBezTo>
                      <a:lnTo>
                        <a:pt x="4666" y="4086"/>
                      </a:lnTo>
                      <a:lnTo>
                        <a:pt x="3765" y="3043"/>
                      </a:lnTo>
                      <a:cubicBezTo>
                        <a:pt x="3774" y="3025"/>
                        <a:pt x="3774" y="3007"/>
                        <a:pt x="3774" y="2998"/>
                      </a:cubicBezTo>
                      <a:lnTo>
                        <a:pt x="3774" y="2998"/>
                      </a:lnTo>
                      <a:cubicBezTo>
                        <a:pt x="3774" y="2980"/>
                        <a:pt x="3774" y="2962"/>
                        <a:pt x="3765" y="2944"/>
                      </a:cubicBezTo>
                      <a:lnTo>
                        <a:pt x="3765" y="2944"/>
                      </a:lnTo>
                      <a:lnTo>
                        <a:pt x="4621" y="2115"/>
                      </a:lnTo>
                      <a:cubicBezTo>
                        <a:pt x="4630" y="2124"/>
                        <a:pt x="4648" y="2133"/>
                        <a:pt x="4666" y="2133"/>
                      </a:cubicBezTo>
                      <a:lnTo>
                        <a:pt x="4666" y="2133"/>
                      </a:lnTo>
                      <a:cubicBezTo>
                        <a:pt x="4702" y="2133"/>
                        <a:pt x="4737" y="2106"/>
                        <a:pt x="4755" y="2070"/>
                      </a:cubicBezTo>
                      <a:close/>
                      <a:moveTo>
                        <a:pt x="1017" y="4862"/>
                      </a:moveTo>
                      <a:lnTo>
                        <a:pt x="464" y="3069"/>
                      </a:lnTo>
                      <a:cubicBezTo>
                        <a:pt x="473" y="3069"/>
                        <a:pt x="473" y="3060"/>
                        <a:pt x="482" y="3052"/>
                      </a:cubicBezTo>
                      <a:lnTo>
                        <a:pt x="482" y="3052"/>
                      </a:lnTo>
                      <a:lnTo>
                        <a:pt x="3024" y="4238"/>
                      </a:lnTo>
                      <a:cubicBezTo>
                        <a:pt x="3024" y="4247"/>
                        <a:pt x="3015" y="4265"/>
                        <a:pt x="3015" y="4274"/>
                      </a:cubicBezTo>
                      <a:lnTo>
                        <a:pt x="3015" y="4274"/>
                      </a:lnTo>
                      <a:lnTo>
                        <a:pt x="1089" y="4898"/>
                      </a:lnTo>
                      <a:cubicBezTo>
                        <a:pt x="1071" y="4871"/>
                        <a:pt x="1044" y="4862"/>
                        <a:pt x="1017" y="4862"/>
                      </a:cubicBezTo>
                      <a:close/>
                      <a:moveTo>
                        <a:pt x="3720" y="3087"/>
                      </a:moveTo>
                      <a:lnTo>
                        <a:pt x="4621" y="4131"/>
                      </a:lnTo>
                      <a:cubicBezTo>
                        <a:pt x="4612" y="4140"/>
                        <a:pt x="4612" y="4158"/>
                        <a:pt x="4612" y="4176"/>
                      </a:cubicBezTo>
                      <a:lnTo>
                        <a:pt x="4612" y="4176"/>
                      </a:lnTo>
                      <a:cubicBezTo>
                        <a:pt x="4612" y="4211"/>
                        <a:pt x="4630" y="4247"/>
                        <a:pt x="4666" y="4265"/>
                      </a:cubicBezTo>
                      <a:lnTo>
                        <a:pt x="4666" y="4265"/>
                      </a:lnTo>
                      <a:lnTo>
                        <a:pt x="4639" y="4497"/>
                      </a:lnTo>
                      <a:cubicBezTo>
                        <a:pt x="4621" y="4515"/>
                        <a:pt x="4612" y="4541"/>
                        <a:pt x="4612" y="4568"/>
                      </a:cubicBezTo>
                      <a:lnTo>
                        <a:pt x="4612" y="4568"/>
                      </a:lnTo>
                      <a:cubicBezTo>
                        <a:pt x="4612" y="4568"/>
                        <a:pt x="4612" y="4568"/>
                        <a:pt x="4612" y="4568"/>
                      </a:cubicBezTo>
                      <a:lnTo>
                        <a:pt x="4612" y="4568"/>
                      </a:lnTo>
                      <a:lnTo>
                        <a:pt x="2418" y="6156"/>
                      </a:lnTo>
                      <a:lnTo>
                        <a:pt x="3131" y="4390"/>
                      </a:lnTo>
                      <a:cubicBezTo>
                        <a:pt x="3176" y="4381"/>
                        <a:pt x="3212" y="4336"/>
                        <a:pt x="3212" y="4292"/>
                      </a:cubicBezTo>
                      <a:lnTo>
                        <a:pt x="3212" y="4292"/>
                      </a:lnTo>
                      <a:cubicBezTo>
                        <a:pt x="3212" y="4265"/>
                        <a:pt x="3203" y="4247"/>
                        <a:pt x="3194" y="4229"/>
                      </a:cubicBezTo>
                      <a:lnTo>
                        <a:pt x="3194" y="4229"/>
                      </a:lnTo>
                      <a:lnTo>
                        <a:pt x="3667" y="3096"/>
                      </a:lnTo>
                      <a:cubicBezTo>
                        <a:pt x="3667" y="3096"/>
                        <a:pt x="3676" y="3096"/>
                        <a:pt x="3676" y="3096"/>
                      </a:cubicBezTo>
                      <a:lnTo>
                        <a:pt x="3676" y="3096"/>
                      </a:lnTo>
                      <a:cubicBezTo>
                        <a:pt x="3693" y="3096"/>
                        <a:pt x="3711" y="3087"/>
                        <a:pt x="3720" y="3087"/>
                      </a:cubicBezTo>
                      <a:moveTo>
                        <a:pt x="187" y="4889"/>
                      </a:moveTo>
                      <a:cubicBezTo>
                        <a:pt x="179" y="4862"/>
                        <a:pt x="152" y="4836"/>
                        <a:pt x="125" y="4827"/>
                      </a:cubicBezTo>
                      <a:lnTo>
                        <a:pt x="125" y="4827"/>
                      </a:lnTo>
                      <a:lnTo>
                        <a:pt x="411" y="3123"/>
                      </a:lnTo>
                      <a:lnTo>
                        <a:pt x="955" y="4880"/>
                      </a:lnTo>
                      <a:cubicBezTo>
                        <a:pt x="946" y="4889"/>
                        <a:pt x="928" y="4907"/>
                        <a:pt x="919" y="4916"/>
                      </a:cubicBezTo>
                      <a:lnTo>
                        <a:pt x="919" y="4916"/>
                      </a:lnTo>
                      <a:close/>
                      <a:moveTo>
                        <a:pt x="7512" y="3292"/>
                      </a:moveTo>
                      <a:lnTo>
                        <a:pt x="9608" y="4060"/>
                      </a:lnTo>
                      <a:lnTo>
                        <a:pt x="7654" y="4345"/>
                      </a:lnTo>
                      <a:cubicBezTo>
                        <a:pt x="7637" y="4318"/>
                        <a:pt x="7610" y="4300"/>
                        <a:pt x="7574" y="4300"/>
                      </a:cubicBezTo>
                      <a:lnTo>
                        <a:pt x="7574" y="4300"/>
                      </a:lnTo>
                      <a:cubicBezTo>
                        <a:pt x="7530" y="4300"/>
                        <a:pt x="7494" y="4327"/>
                        <a:pt x="7476" y="4363"/>
                      </a:cubicBezTo>
                      <a:lnTo>
                        <a:pt x="7476" y="4363"/>
                      </a:lnTo>
                      <a:lnTo>
                        <a:pt x="4826" y="4532"/>
                      </a:lnTo>
                      <a:lnTo>
                        <a:pt x="7369" y="3292"/>
                      </a:lnTo>
                      <a:cubicBezTo>
                        <a:pt x="7387" y="3310"/>
                        <a:pt x="7414" y="3328"/>
                        <a:pt x="7440" y="3328"/>
                      </a:cubicBezTo>
                      <a:lnTo>
                        <a:pt x="7440" y="3328"/>
                      </a:lnTo>
                      <a:cubicBezTo>
                        <a:pt x="7467" y="3328"/>
                        <a:pt x="7494" y="3310"/>
                        <a:pt x="7512" y="3292"/>
                      </a:cubicBezTo>
                      <a:close/>
                      <a:moveTo>
                        <a:pt x="9822" y="4131"/>
                      </a:moveTo>
                      <a:cubicBezTo>
                        <a:pt x="9831" y="4122"/>
                        <a:pt x="9840" y="4095"/>
                        <a:pt x="9840" y="4077"/>
                      </a:cubicBezTo>
                      <a:lnTo>
                        <a:pt x="9840" y="4077"/>
                      </a:lnTo>
                      <a:cubicBezTo>
                        <a:pt x="9840" y="4069"/>
                        <a:pt x="9840" y="4069"/>
                        <a:pt x="9840" y="4060"/>
                      </a:cubicBezTo>
                      <a:lnTo>
                        <a:pt x="9840" y="4060"/>
                      </a:lnTo>
                      <a:cubicBezTo>
                        <a:pt x="10420" y="3774"/>
                        <a:pt x="11027" y="3498"/>
                        <a:pt x="11250" y="3444"/>
                      </a:cubicBezTo>
                      <a:lnTo>
                        <a:pt x="11250" y="3444"/>
                      </a:lnTo>
                      <a:cubicBezTo>
                        <a:pt x="11250" y="3453"/>
                        <a:pt x="11258" y="3462"/>
                        <a:pt x="11267" y="3471"/>
                      </a:cubicBezTo>
                      <a:lnTo>
                        <a:pt x="11267" y="3471"/>
                      </a:lnTo>
                      <a:lnTo>
                        <a:pt x="10500" y="5032"/>
                      </a:lnTo>
                      <a:cubicBezTo>
                        <a:pt x="10491" y="5032"/>
                        <a:pt x="10491" y="5032"/>
                        <a:pt x="10482" y="5032"/>
                      </a:cubicBezTo>
                      <a:lnTo>
                        <a:pt x="10482" y="5032"/>
                      </a:lnTo>
                      <a:cubicBezTo>
                        <a:pt x="10473" y="5032"/>
                        <a:pt x="10465" y="5032"/>
                        <a:pt x="10456" y="5032"/>
                      </a:cubicBezTo>
                      <a:lnTo>
                        <a:pt x="10456" y="5032"/>
                      </a:lnTo>
                      <a:close/>
                      <a:moveTo>
                        <a:pt x="7672" y="4408"/>
                      </a:moveTo>
                      <a:lnTo>
                        <a:pt x="9260" y="4176"/>
                      </a:lnTo>
                      <a:lnTo>
                        <a:pt x="9564" y="4131"/>
                      </a:lnTo>
                      <a:lnTo>
                        <a:pt x="6843" y="5567"/>
                      </a:lnTo>
                      <a:lnTo>
                        <a:pt x="7530" y="4488"/>
                      </a:lnTo>
                      <a:cubicBezTo>
                        <a:pt x="7547" y="4488"/>
                        <a:pt x="7556" y="4497"/>
                        <a:pt x="7574" y="4497"/>
                      </a:cubicBezTo>
                      <a:lnTo>
                        <a:pt x="7574" y="4497"/>
                      </a:lnTo>
                      <a:cubicBezTo>
                        <a:pt x="7619" y="4497"/>
                        <a:pt x="7663" y="4452"/>
                        <a:pt x="7672" y="4408"/>
                      </a:cubicBezTo>
                      <a:moveTo>
                        <a:pt x="6860" y="5674"/>
                      </a:moveTo>
                      <a:cubicBezTo>
                        <a:pt x="6860" y="5674"/>
                        <a:pt x="6860" y="5665"/>
                        <a:pt x="6860" y="5656"/>
                      </a:cubicBezTo>
                      <a:lnTo>
                        <a:pt x="6860" y="5656"/>
                      </a:lnTo>
                      <a:cubicBezTo>
                        <a:pt x="6860" y="5648"/>
                        <a:pt x="6860" y="5639"/>
                        <a:pt x="6860" y="5630"/>
                      </a:cubicBezTo>
                      <a:lnTo>
                        <a:pt x="6860" y="5630"/>
                      </a:lnTo>
                      <a:lnTo>
                        <a:pt x="9671" y="4149"/>
                      </a:lnTo>
                      <a:cubicBezTo>
                        <a:pt x="9671" y="4149"/>
                        <a:pt x="9679" y="4149"/>
                        <a:pt x="9679" y="4149"/>
                      </a:cubicBezTo>
                      <a:lnTo>
                        <a:pt x="9679" y="4149"/>
                      </a:lnTo>
                      <a:lnTo>
                        <a:pt x="8689" y="6682"/>
                      </a:lnTo>
                      <a:cubicBezTo>
                        <a:pt x="8689" y="6682"/>
                        <a:pt x="8689" y="6682"/>
                        <a:pt x="8689" y="6682"/>
                      </a:cubicBezTo>
                      <a:lnTo>
                        <a:pt x="8689" y="6682"/>
                      </a:lnTo>
                      <a:cubicBezTo>
                        <a:pt x="8662" y="6682"/>
                        <a:pt x="8645" y="6691"/>
                        <a:pt x="8627" y="6700"/>
                      </a:cubicBezTo>
                      <a:lnTo>
                        <a:pt x="8627" y="6700"/>
                      </a:lnTo>
                      <a:close/>
                      <a:moveTo>
                        <a:pt x="9769" y="4167"/>
                      </a:moveTo>
                      <a:lnTo>
                        <a:pt x="10402" y="5068"/>
                      </a:lnTo>
                      <a:cubicBezTo>
                        <a:pt x="10393" y="5086"/>
                        <a:pt x="10384" y="5103"/>
                        <a:pt x="10384" y="5130"/>
                      </a:cubicBezTo>
                      <a:lnTo>
                        <a:pt x="10384" y="5130"/>
                      </a:lnTo>
                      <a:cubicBezTo>
                        <a:pt x="10384" y="5139"/>
                        <a:pt x="10384" y="5157"/>
                        <a:pt x="10393" y="5166"/>
                      </a:cubicBezTo>
                      <a:lnTo>
                        <a:pt x="10393" y="5166"/>
                      </a:lnTo>
                      <a:lnTo>
                        <a:pt x="8770" y="6665"/>
                      </a:lnTo>
                      <a:lnTo>
                        <a:pt x="9733" y="4176"/>
                      </a:lnTo>
                      <a:cubicBezTo>
                        <a:pt x="9733" y="4176"/>
                        <a:pt x="9742" y="4176"/>
                        <a:pt x="9742" y="4176"/>
                      </a:cubicBezTo>
                      <a:lnTo>
                        <a:pt x="9742" y="4176"/>
                      </a:lnTo>
                      <a:cubicBezTo>
                        <a:pt x="9751" y="4176"/>
                        <a:pt x="9760" y="4176"/>
                        <a:pt x="9769" y="4167"/>
                      </a:cubicBezTo>
                      <a:moveTo>
                        <a:pt x="812" y="6343"/>
                      </a:moveTo>
                      <a:cubicBezTo>
                        <a:pt x="821" y="6334"/>
                        <a:pt x="821" y="6317"/>
                        <a:pt x="821" y="6308"/>
                      </a:cubicBezTo>
                      <a:lnTo>
                        <a:pt x="821" y="6308"/>
                      </a:lnTo>
                      <a:cubicBezTo>
                        <a:pt x="821" y="6272"/>
                        <a:pt x="812" y="6254"/>
                        <a:pt x="794" y="6236"/>
                      </a:cubicBezTo>
                      <a:lnTo>
                        <a:pt x="794" y="6236"/>
                      </a:lnTo>
                      <a:lnTo>
                        <a:pt x="1026" y="5059"/>
                      </a:lnTo>
                      <a:cubicBezTo>
                        <a:pt x="1071" y="5050"/>
                        <a:pt x="1115" y="5014"/>
                        <a:pt x="1115" y="4961"/>
                      </a:cubicBezTo>
                      <a:lnTo>
                        <a:pt x="1115" y="4961"/>
                      </a:lnTo>
                      <a:cubicBezTo>
                        <a:pt x="1115" y="4961"/>
                        <a:pt x="1115" y="4961"/>
                        <a:pt x="1115" y="4952"/>
                      </a:cubicBezTo>
                      <a:lnTo>
                        <a:pt x="1115" y="4952"/>
                      </a:lnTo>
                      <a:lnTo>
                        <a:pt x="3024" y="4336"/>
                      </a:lnTo>
                      <a:cubicBezTo>
                        <a:pt x="3033" y="4354"/>
                        <a:pt x="3051" y="4363"/>
                        <a:pt x="3069" y="4372"/>
                      </a:cubicBezTo>
                      <a:lnTo>
                        <a:pt x="3069" y="4372"/>
                      </a:lnTo>
                      <a:lnTo>
                        <a:pt x="2355" y="6138"/>
                      </a:lnTo>
                      <a:cubicBezTo>
                        <a:pt x="2346" y="6138"/>
                        <a:pt x="2346" y="6138"/>
                        <a:pt x="2346" y="6138"/>
                      </a:cubicBezTo>
                      <a:lnTo>
                        <a:pt x="2346" y="6138"/>
                      </a:lnTo>
                      <a:cubicBezTo>
                        <a:pt x="2293" y="6138"/>
                        <a:pt x="2248" y="6183"/>
                        <a:pt x="2248" y="6236"/>
                      </a:cubicBezTo>
                      <a:lnTo>
                        <a:pt x="2248" y="6236"/>
                      </a:lnTo>
                      <a:cubicBezTo>
                        <a:pt x="2248" y="6281"/>
                        <a:pt x="2275" y="6326"/>
                        <a:pt x="2320" y="6334"/>
                      </a:cubicBezTo>
                      <a:lnTo>
                        <a:pt x="2320" y="6334"/>
                      </a:lnTo>
                      <a:lnTo>
                        <a:pt x="2453" y="7423"/>
                      </a:lnTo>
                      <a:cubicBezTo>
                        <a:pt x="2453" y="7423"/>
                        <a:pt x="2453" y="7423"/>
                        <a:pt x="2453" y="7423"/>
                      </a:cubicBezTo>
                      <a:lnTo>
                        <a:pt x="2453" y="7423"/>
                      </a:lnTo>
                      <a:cubicBezTo>
                        <a:pt x="2195" y="7209"/>
                        <a:pt x="1374" y="6691"/>
                        <a:pt x="812" y="6343"/>
                      </a:cubicBezTo>
                      <a:moveTo>
                        <a:pt x="4800" y="4604"/>
                      </a:moveTo>
                      <a:cubicBezTo>
                        <a:pt x="4800" y="4604"/>
                        <a:pt x="4800" y="4595"/>
                        <a:pt x="4800" y="4595"/>
                      </a:cubicBezTo>
                      <a:lnTo>
                        <a:pt x="4800" y="4595"/>
                      </a:lnTo>
                      <a:lnTo>
                        <a:pt x="7476" y="4425"/>
                      </a:lnTo>
                      <a:cubicBezTo>
                        <a:pt x="7476" y="4434"/>
                        <a:pt x="7485" y="4443"/>
                        <a:pt x="7485" y="4443"/>
                      </a:cubicBezTo>
                      <a:lnTo>
                        <a:pt x="7485" y="4443"/>
                      </a:lnTo>
                      <a:lnTo>
                        <a:pt x="6771" y="5558"/>
                      </a:lnTo>
                      <a:cubicBezTo>
                        <a:pt x="6771" y="5558"/>
                        <a:pt x="6762" y="5558"/>
                        <a:pt x="6762" y="5558"/>
                      </a:cubicBezTo>
                      <a:lnTo>
                        <a:pt x="6762" y="5558"/>
                      </a:lnTo>
                      <a:cubicBezTo>
                        <a:pt x="6736" y="5558"/>
                        <a:pt x="6709" y="5567"/>
                        <a:pt x="6691" y="5585"/>
                      </a:cubicBezTo>
                      <a:lnTo>
                        <a:pt x="6691" y="5585"/>
                      </a:lnTo>
                      <a:close/>
                      <a:moveTo>
                        <a:pt x="2445" y="6236"/>
                      </a:moveTo>
                      <a:cubicBezTo>
                        <a:pt x="2445" y="6236"/>
                        <a:pt x="2445" y="6236"/>
                        <a:pt x="2445" y="6236"/>
                      </a:cubicBezTo>
                      <a:lnTo>
                        <a:pt x="2445" y="6236"/>
                      </a:lnTo>
                      <a:cubicBezTo>
                        <a:pt x="2445" y="6227"/>
                        <a:pt x="2445" y="6227"/>
                        <a:pt x="2445" y="6218"/>
                      </a:cubicBezTo>
                      <a:lnTo>
                        <a:pt x="2445" y="6218"/>
                      </a:lnTo>
                      <a:lnTo>
                        <a:pt x="4630" y="4631"/>
                      </a:lnTo>
                      <a:cubicBezTo>
                        <a:pt x="4648" y="4648"/>
                        <a:pt x="4666" y="4657"/>
                        <a:pt x="4693" y="4666"/>
                      </a:cubicBezTo>
                      <a:lnTo>
                        <a:pt x="4693" y="4666"/>
                      </a:lnTo>
                      <a:lnTo>
                        <a:pt x="6343" y="7048"/>
                      </a:lnTo>
                      <a:cubicBezTo>
                        <a:pt x="6343" y="7048"/>
                        <a:pt x="6343" y="7057"/>
                        <a:pt x="6334" y="7057"/>
                      </a:cubicBezTo>
                      <a:lnTo>
                        <a:pt x="6334" y="7057"/>
                      </a:lnTo>
                      <a:close/>
                      <a:moveTo>
                        <a:pt x="4764" y="4657"/>
                      </a:moveTo>
                      <a:lnTo>
                        <a:pt x="6664" y="5639"/>
                      </a:lnTo>
                      <a:cubicBezTo>
                        <a:pt x="6664" y="5648"/>
                        <a:pt x="6664" y="5656"/>
                        <a:pt x="6664" y="5656"/>
                      </a:cubicBezTo>
                      <a:lnTo>
                        <a:pt x="6664" y="5656"/>
                      </a:lnTo>
                      <a:cubicBezTo>
                        <a:pt x="6664" y="5692"/>
                        <a:pt x="6682" y="5719"/>
                        <a:pt x="6700" y="5737"/>
                      </a:cubicBezTo>
                      <a:lnTo>
                        <a:pt x="6700" y="5737"/>
                      </a:lnTo>
                      <a:lnTo>
                        <a:pt x="6397" y="7012"/>
                      </a:lnTo>
                      <a:cubicBezTo>
                        <a:pt x="6397" y="7012"/>
                        <a:pt x="6397" y="7012"/>
                        <a:pt x="6397" y="7012"/>
                      </a:cubicBezTo>
                      <a:lnTo>
                        <a:pt x="6397" y="7012"/>
                      </a:lnTo>
                      <a:close/>
                      <a:moveTo>
                        <a:pt x="152" y="5005"/>
                      </a:moveTo>
                      <a:cubicBezTo>
                        <a:pt x="170" y="4987"/>
                        <a:pt x="179" y="4970"/>
                        <a:pt x="187" y="4952"/>
                      </a:cubicBezTo>
                      <a:lnTo>
                        <a:pt x="187" y="4952"/>
                      </a:lnTo>
                      <a:lnTo>
                        <a:pt x="919" y="4978"/>
                      </a:lnTo>
                      <a:cubicBezTo>
                        <a:pt x="919" y="5005"/>
                        <a:pt x="937" y="5032"/>
                        <a:pt x="964" y="5041"/>
                      </a:cubicBezTo>
                      <a:lnTo>
                        <a:pt x="964" y="5041"/>
                      </a:lnTo>
                      <a:lnTo>
                        <a:pt x="732" y="6210"/>
                      </a:lnTo>
                      <a:cubicBezTo>
                        <a:pt x="732" y="6210"/>
                        <a:pt x="723" y="6201"/>
                        <a:pt x="723" y="6201"/>
                      </a:cubicBezTo>
                      <a:lnTo>
                        <a:pt x="723" y="6201"/>
                      </a:lnTo>
                      <a:cubicBezTo>
                        <a:pt x="723" y="6201"/>
                        <a:pt x="714" y="6201"/>
                        <a:pt x="714" y="6210"/>
                      </a:cubicBezTo>
                      <a:lnTo>
                        <a:pt x="714" y="6210"/>
                      </a:lnTo>
                      <a:close/>
                      <a:moveTo>
                        <a:pt x="6825" y="5728"/>
                      </a:moveTo>
                      <a:lnTo>
                        <a:pt x="8591" y="6763"/>
                      </a:lnTo>
                      <a:cubicBezTo>
                        <a:pt x="8591" y="6763"/>
                        <a:pt x="8591" y="6772"/>
                        <a:pt x="8591" y="6780"/>
                      </a:cubicBezTo>
                      <a:lnTo>
                        <a:pt x="8591" y="6780"/>
                      </a:lnTo>
                      <a:cubicBezTo>
                        <a:pt x="8591" y="6789"/>
                        <a:pt x="8591" y="6798"/>
                        <a:pt x="8591" y="6807"/>
                      </a:cubicBezTo>
                      <a:lnTo>
                        <a:pt x="8591" y="6807"/>
                      </a:lnTo>
                      <a:lnTo>
                        <a:pt x="6075" y="8707"/>
                      </a:lnTo>
                      <a:cubicBezTo>
                        <a:pt x="6075" y="8707"/>
                        <a:pt x="6066" y="8707"/>
                        <a:pt x="6066" y="8707"/>
                      </a:cubicBezTo>
                      <a:lnTo>
                        <a:pt x="6066" y="8707"/>
                      </a:lnTo>
                      <a:lnTo>
                        <a:pt x="6423" y="7209"/>
                      </a:lnTo>
                      <a:cubicBezTo>
                        <a:pt x="6423" y="7209"/>
                        <a:pt x="6423" y="7209"/>
                        <a:pt x="6423" y="7209"/>
                      </a:cubicBezTo>
                      <a:lnTo>
                        <a:pt x="6423" y="7209"/>
                      </a:lnTo>
                      <a:cubicBezTo>
                        <a:pt x="6477" y="7209"/>
                        <a:pt x="6521" y="7164"/>
                        <a:pt x="6521" y="7111"/>
                      </a:cubicBezTo>
                      <a:lnTo>
                        <a:pt x="6521" y="7111"/>
                      </a:lnTo>
                      <a:cubicBezTo>
                        <a:pt x="6521" y="7075"/>
                        <a:pt x="6504" y="7039"/>
                        <a:pt x="6477" y="7021"/>
                      </a:cubicBezTo>
                      <a:lnTo>
                        <a:pt x="6477" y="7021"/>
                      </a:lnTo>
                      <a:lnTo>
                        <a:pt x="6762" y="5755"/>
                      </a:lnTo>
                      <a:cubicBezTo>
                        <a:pt x="6762" y="5755"/>
                        <a:pt x="6762" y="5755"/>
                        <a:pt x="6762" y="5755"/>
                      </a:cubicBezTo>
                      <a:lnTo>
                        <a:pt x="6762" y="5755"/>
                      </a:lnTo>
                      <a:cubicBezTo>
                        <a:pt x="6789" y="5755"/>
                        <a:pt x="6807" y="5746"/>
                        <a:pt x="6825" y="5728"/>
                      </a:cubicBezTo>
                      <a:moveTo>
                        <a:pt x="2596" y="7512"/>
                      </a:moveTo>
                      <a:cubicBezTo>
                        <a:pt x="2596" y="7512"/>
                        <a:pt x="2596" y="7512"/>
                        <a:pt x="2596" y="7512"/>
                      </a:cubicBezTo>
                      <a:lnTo>
                        <a:pt x="2596" y="7512"/>
                      </a:lnTo>
                      <a:cubicBezTo>
                        <a:pt x="2596" y="7458"/>
                        <a:pt x="2560" y="7423"/>
                        <a:pt x="2516" y="7414"/>
                      </a:cubicBezTo>
                      <a:lnTo>
                        <a:pt x="2516" y="7414"/>
                      </a:lnTo>
                      <a:lnTo>
                        <a:pt x="2382" y="6326"/>
                      </a:lnTo>
                      <a:cubicBezTo>
                        <a:pt x="2400" y="6317"/>
                        <a:pt x="2409" y="6308"/>
                        <a:pt x="2418" y="6299"/>
                      </a:cubicBezTo>
                      <a:lnTo>
                        <a:pt x="2418" y="6299"/>
                      </a:lnTo>
                      <a:lnTo>
                        <a:pt x="6316" y="7119"/>
                      </a:lnTo>
                      <a:lnTo>
                        <a:pt x="4113" y="8003"/>
                      </a:lnTo>
                      <a:cubicBezTo>
                        <a:pt x="4095" y="7976"/>
                        <a:pt x="4068" y="7967"/>
                        <a:pt x="4032" y="7967"/>
                      </a:cubicBezTo>
                      <a:lnTo>
                        <a:pt x="4032" y="7967"/>
                      </a:lnTo>
                      <a:cubicBezTo>
                        <a:pt x="4006" y="7967"/>
                        <a:pt x="3979" y="7976"/>
                        <a:pt x="3961" y="8003"/>
                      </a:cubicBezTo>
                      <a:lnTo>
                        <a:pt x="3961" y="8003"/>
                      </a:lnTo>
                      <a:close/>
                      <a:moveTo>
                        <a:pt x="4131" y="8074"/>
                      </a:moveTo>
                      <a:cubicBezTo>
                        <a:pt x="4131" y="8065"/>
                        <a:pt x="4131" y="8065"/>
                        <a:pt x="4131" y="8065"/>
                      </a:cubicBezTo>
                      <a:lnTo>
                        <a:pt x="4131" y="8065"/>
                      </a:lnTo>
                      <a:cubicBezTo>
                        <a:pt x="4131" y="8065"/>
                        <a:pt x="4131" y="8056"/>
                        <a:pt x="4131" y="8056"/>
                      </a:cubicBezTo>
                      <a:lnTo>
                        <a:pt x="4131" y="8056"/>
                      </a:lnTo>
                      <a:lnTo>
                        <a:pt x="6343" y="7173"/>
                      </a:lnTo>
                      <a:cubicBezTo>
                        <a:pt x="6352" y="7173"/>
                        <a:pt x="6352" y="7182"/>
                        <a:pt x="6361" y="7182"/>
                      </a:cubicBezTo>
                      <a:lnTo>
                        <a:pt x="6361" y="7182"/>
                      </a:lnTo>
                      <a:lnTo>
                        <a:pt x="6004" y="8690"/>
                      </a:lnTo>
                      <a:cubicBezTo>
                        <a:pt x="5977" y="8699"/>
                        <a:pt x="5959" y="8707"/>
                        <a:pt x="5942" y="8725"/>
                      </a:cubicBezTo>
                      <a:lnTo>
                        <a:pt x="5942" y="8725"/>
                      </a:lnTo>
                      <a:close/>
                    </a:path>
                  </a:pathLst>
                </a:custGeom>
                <a:gradFill>
                  <a:gsLst>
                    <a:gs pos="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74" name="Google Shape;1474;p131"/>
              <p:cNvSpPr/>
              <p:nvPr/>
            </p:nvSpPr>
            <p:spPr>
              <a:xfrm>
                <a:off x="4567123" y="4086828"/>
                <a:ext cx="946034" cy="728195"/>
              </a:xfrm>
              <a:custGeom>
                <a:rect b="b" l="l" r="r" t="t"/>
                <a:pathLst>
                  <a:path extrusionOk="0" h="16674" w="21662">
                    <a:moveTo>
                      <a:pt x="10260" y="9"/>
                    </a:moveTo>
                    <a:cubicBezTo>
                      <a:pt x="3025" y="152"/>
                      <a:pt x="1" y="1954"/>
                      <a:pt x="1" y="1954"/>
                    </a:cubicBezTo>
                    <a:lnTo>
                      <a:pt x="1" y="1954"/>
                    </a:lnTo>
                    <a:lnTo>
                      <a:pt x="3578" y="13507"/>
                    </a:lnTo>
                    <a:cubicBezTo>
                      <a:pt x="3578" y="13507"/>
                      <a:pt x="3587" y="13569"/>
                      <a:pt x="3694" y="13641"/>
                    </a:cubicBezTo>
                    <a:lnTo>
                      <a:pt x="3694" y="13641"/>
                    </a:lnTo>
                    <a:cubicBezTo>
                      <a:pt x="3801" y="13712"/>
                      <a:pt x="8868" y="16594"/>
                      <a:pt x="8868" y="16594"/>
                    </a:cubicBezTo>
                    <a:lnTo>
                      <a:pt x="8868" y="16594"/>
                    </a:lnTo>
                    <a:cubicBezTo>
                      <a:pt x="8868" y="16594"/>
                      <a:pt x="9145" y="16674"/>
                      <a:pt x="9395" y="16531"/>
                    </a:cubicBezTo>
                    <a:lnTo>
                      <a:pt x="9395" y="16531"/>
                    </a:lnTo>
                    <a:cubicBezTo>
                      <a:pt x="9644" y="16388"/>
                      <a:pt x="18904" y="11018"/>
                      <a:pt x="18904" y="11018"/>
                    </a:cubicBezTo>
                    <a:lnTo>
                      <a:pt x="18904" y="11018"/>
                    </a:lnTo>
                    <a:lnTo>
                      <a:pt x="19056" y="10831"/>
                    </a:lnTo>
                    <a:lnTo>
                      <a:pt x="21661" y="1606"/>
                    </a:lnTo>
                    <a:cubicBezTo>
                      <a:pt x="21661" y="1606"/>
                      <a:pt x="17816" y="0"/>
                      <a:pt x="11107" y="0"/>
                    </a:cubicBezTo>
                    <a:lnTo>
                      <a:pt x="11107" y="0"/>
                    </a:lnTo>
                    <a:cubicBezTo>
                      <a:pt x="10831" y="0"/>
                      <a:pt x="10545" y="0"/>
                      <a:pt x="10260" y="9"/>
                    </a:cubicBezTo>
                  </a:path>
                </a:pathLst>
              </a:custGeom>
              <a:gradFill>
                <a:gsLst>
                  <a:gs pos="0">
                    <a:srgbClr val="4654F0">
                      <a:alpha val="69019"/>
                    </a:srgbClr>
                  </a:gs>
                  <a:gs pos="83000">
                    <a:srgbClr val="FFFFFF">
                      <a:alpha val="69019"/>
                    </a:srgbClr>
                  </a:gs>
                  <a:gs pos="100000">
                    <a:srgbClr val="FFFFFF">
                      <a:alpha val="69019"/>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75" name="Google Shape;1475;p131"/>
            <p:cNvSpPr/>
            <p:nvPr/>
          </p:nvSpPr>
          <p:spPr>
            <a:xfrm>
              <a:off x="1229047" y="41980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131"/>
            <p:cNvSpPr/>
            <p:nvPr/>
          </p:nvSpPr>
          <p:spPr>
            <a:xfrm>
              <a:off x="383078" y="2950667"/>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77" name="Google Shape;1477;p131"/>
          <p:cNvPicPr preferRelativeResize="0"/>
          <p:nvPr/>
        </p:nvPicPr>
        <p:blipFill rotWithShape="1">
          <a:blip r:embed="rId3">
            <a:alphaModFix/>
          </a:blip>
          <a:srcRect b="0" l="0" r="0" t="0"/>
          <a:stretch/>
        </p:blipFill>
        <p:spPr>
          <a:xfrm>
            <a:off x="7549248" y="3540789"/>
            <a:ext cx="1552974" cy="1552974"/>
          </a:xfrm>
          <a:prstGeom prst="ellipse">
            <a:avLst/>
          </a:prstGeom>
          <a:noFill/>
          <a:ln>
            <a:noFill/>
          </a:ln>
        </p:spPr>
      </p:pic>
      <p:sp>
        <p:nvSpPr>
          <p:cNvPr id="1478" name="Google Shape;1478;p131"/>
          <p:cNvSpPr/>
          <p:nvPr/>
        </p:nvSpPr>
        <p:spPr>
          <a:xfrm>
            <a:off x="5316562" y="1177017"/>
            <a:ext cx="1319479" cy="1343365"/>
          </a:xfrm>
          <a:prstGeom prst="ellipse">
            <a:avLst/>
          </a:prstGeom>
          <a:gradFill>
            <a:gsLst>
              <a:gs pos="0">
                <a:srgbClr val="8134EC">
                  <a:alpha val="48235"/>
                </a:srgbClr>
              </a:gs>
              <a:gs pos="77000">
                <a:srgbClr val="FFFFFF">
                  <a:alpha val="48235"/>
                </a:srgbClr>
              </a:gs>
              <a:gs pos="100000">
                <a:srgbClr val="FFFFFF">
                  <a:alpha val="48235"/>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131"/>
          <p:cNvSpPr txBox="1"/>
          <p:nvPr>
            <p:ph type="title"/>
          </p:nvPr>
        </p:nvSpPr>
        <p:spPr>
          <a:xfrm>
            <a:off x="3742806" y="2685501"/>
            <a:ext cx="4022699" cy="841800"/>
          </a:xfrm>
          <a:prstGeom prst="rect">
            <a:avLst/>
          </a:prstGeom>
          <a:noFill/>
          <a:ln>
            <a:noFill/>
          </a:ln>
        </p:spPr>
        <p:txBody>
          <a:bodyPr anchorCtr="0" anchor="ctr" bIns="91425" lIns="91425" spcFirstLastPara="1" rIns="91425" wrap="square" tIns="91425">
            <a:noAutofit/>
          </a:bodyPr>
          <a:lstStyle/>
          <a:p>
            <a:pPr indent="0" lvl="0" marL="0" rtl="1" algn="ctr">
              <a:lnSpc>
                <a:spcPct val="100000"/>
              </a:lnSpc>
              <a:spcBef>
                <a:spcPts val="0"/>
              </a:spcBef>
              <a:spcAft>
                <a:spcPts val="0"/>
              </a:spcAft>
              <a:buSzPts val="3600"/>
              <a:buNone/>
            </a:pPr>
            <a:r>
              <a:rPr b="1" lang="en-GB" sz="4000">
                <a:solidFill>
                  <a:schemeClr val="dk1"/>
                </a:solidFill>
              </a:rPr>
              <a:t>البيانات المستخدمة</a:t>
            </a:r>
            <a:endParaRPr b="1" sz="4000">
              <a:solidFill>
                <a:schemeClr val="dk1"/>
              </a:solidFill>
            </a:endParaRPr>
          </a:p>
        </p:txBody>
      </p:sp>
      <p:sp>
        <p:nvSpPr>
          <p:cNvPr id="1480" name="Google Shape;1480;p131"/>
          <p:cNvSpPr txBox="1"/>
          <p:nvPr>
            <p:ph idx="2" type="title"/>
          </p:nvPr>
        </p:nvSpPr>
        <p:spPr>
          <a:xfrm>
            <a:off x="5456305" y="1569188"/>
            <a:ext cx="973900" cy="65015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GB" sz="5000">
                <a:solidFill>
                  <a:srgbClr val="DA2B89"/>
                </a:solidFill>
                <a:latin typeface="IBM Plex Sans Arabic"/>
                <a:ea typeface="IBM Plex Sans Arabic"/>
                <a:cs typeface="IBM Plex Sans Arabic"/>
                <a:sym typeface="IBM Plex Sans Arabic"/>
              </a:rPr>
              <a:t>0</a:t>
            </a:r>
            <a:r>
              <a:rPr lang="en-GB" sz="5000">
                <a:solidFill>
                  <a:srgbClr val="DA2B89"/>
                </a:solidFill>
              </a:rPr>
              <a:t>4</a:t>
            </a:r>
            <a:endParaRPr sz="5000">
              <a:solidFill>
                <a:srgbClr val="DA2B89"/>
              </a:solidFill>
              <a:latin typeface="IBM Plex Sans Arabic"/>
              <a:ea typeface="IBM Plex Sans Arabic"/>
              <a:cs typeface="IBM Plex Sans Arabic"/>
              <a:sym typeface="IBM Plex Sans Arab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pic>
        <p:nvPicPr>
          <p:cNvPr id="1485" name="Google Shape;1485;p19"/>
          <p:cNvPicPr preferRelativeResize="0"/>
          <p:nvPr/>
        </p:nvPicPr>
        <p:blipFill rotWithShape="1">
          <a:blip r:embed="rId3">
            <a:alphaModFix/>
          </a:blip>
          <a:srcRect b="0" l="0" r="0" t="9545"/>
          <a:stretch/>
        </p:blipFill>
        <p:spPr>
          <a:xfrm>
            <a:off x="4461796" y="1103018"/>
            <a:ext cx="3414212" cy="3151412"/>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1960"/>
              </a:srgbClr>
            </a:outerShdw>
          </a:effectLst>
        </p:spPr>
      </p:pic>
      <p:sp>
        <p:nvSpPr>
          <p:cNvPr id="1486" name="Google Shape;1486;p19"/>
          <p:cNvSpPr/>
          <p:nvPr/>
        </p:nvSpPr>
        <p:spPr>
          <a:xfrm>
            <a:off x="782648" y="1957630"/>
            <a:ext cx="2852507" cy="1485900"/>
          </a:xfrm>
          <a:prstGeom prst="rect">
            <a:avLst/>
          </a:prstGeom>
          <a:solidFill>
            <a:schemeClr val="accent1"/>
          </a:solidFill>
          <a:ln cap="flat" cmpd="sng" w="25400">
            <a:solidFill>
              <a:srgbClr val="1A00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2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تم تقديم مقدمة عن المهمة التي ينبغي لعلاّم القيام بها، بالإضافة إلى تفصيل حول شخصية المتنبي وأسلوبه</a:t>
            </a:r>
            <a:endParaRPr b="1" i="0" sz="1400" u="none" cap="none" strike="noStrike">
              <a:solidFill>
                <a:schemeClr val="dk1"/>
              </a:solidFill>
              <a:latin typeface="IBM Plex Sans Arabic"/>
              <a:ea typeface="IBM Plex Sans Arabic"/>
              <a:cs typeface="IBM Plex Sans Arabic"/>
              <a:sym typeface="IBM Plex Sans Arabic"/>
            </a:endParaRPr>
          </a:p>
        </p:txBody>
      </p:sp>
      <p:sp>
        <p:nvSpPr>
          <p:cNvPr id="1487" name="Google Shape;1487;p19"/>
          <p:cNvSpPr/>
          <p:nvPr/>
        </p:nvSpPr>
        <p:spPr>
          <a:xfrm>
            <a:off x="4757689" y="1104019"/>
            <a:ext cx="2854973" cy="347100"/>
          </a:xfrm>
          <a:prstGeom prst="rect">
            <a:avLst/>
          </a:prstGeom>
          <a:noFill/>
          <a:ln cap="flat" cmpd="sng" w="25400">
            <a:solidFill>
              <a:srgbClr val="DA2B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88" name="Google Shape;1488;p19"/>
          <p:cNvSpPr/>
          <p:nvPr/>
        </p:nvSpPr>
        <p:spPr>
          <a:xfrm>
            <a:off x="7066189" y="1563944"/>
            <a:ext cx="567418" cy="116012"/>
          </a:xfrm>
          <a:prstGeom prst="rect">
            <a:avLst/>
          </a:prstGeom>
          <a:noFill/>
          <a:ln cap="flat" cmpd="sng" w="25400">
            <a:solidFill>
              <a:srgbClr val="DA2B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89" name="Google Shape;1489;p19"/>
          <p:cNvSpPr txBox="1"/>
          <p:nvPr/>
        </p:nvSpPr>
        <p:spPr>
          <a:xfrm>
            <a:off x="720000" y="1404257"/>
            <a:ext cx="2088514"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dk1"/>
                </a:solidFill>
                <a:latin typeface="IBM Plex Sans Arabic"/>
                <a:ea typeface="IBM Plex Sans Arabic"/>
                <a:cs typeface="IBM Plex Sans Arabic"/>
                <a:sym typeface="IBM Plex Sans Arabic"/>
              </a:rPr>
              <a:t>Prompt Text:</a:t>
            </a:r>
            <a:endParaRPr b="1" i="0" sz="2000" u="none" cap="none" strike="noStrike">
              <a:solidFill>
                <a:schemeClr val="dk1"/>
              </a:solidFill>
              <a:latin typeface="IBM Plex Sans Arabic"/>
              <a:ea typeface="IBM Plex Sans Arabic"/>
              <a:cs typeface="IBM Plex Sans Arabic"/>
              <a:sym typeface="IBM Plex Sans Arabic"/>
            </a:endParaRPr>
          </a:p>
        </p:txBody>
      </p:sp>
      <p:sp>
        <p:nvSpPr>
          <p:cNvPr id="1490" name="Google Shape;1490;p19"/>
          <p:cNvSpPr/>
          <p:nvPr/>
        </p:nvSpPr>
        <p:spPr>
          <a:xfrm>
            <a:off x="7045244" y="2925515"/>
            <a:ext cx="567418" cy="116012"/>
          </a:xfrm>
          <a:prstGeom prst="rect">
            <a:avLst/>
          </a:prstGeom>
          <a:noFill/>
          <a:ln cap="flat" cmpd="sng" w="25400">
            <a:solidFill>
              <a:srgbClr val="DA2B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91" name="Google Shape;1491;p19"/>
          <p:cNvSpPr txBox="1"/>
          <p:nvPr/>
        </p:nvSpPr>
        <p:spPr>
          <a:xfrm>
            <a:off x="2778546" y="367765"/>
            <a:ext cx="3586907" cy="5727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chemeClr val="dk1"/>
              </a:buClr>
              <a:buSzPts val="2800"/>
              <a:buFont typeface="IBM Plex Sans Arabic"/>
              <a:buNone/>
            </a:pPr>
            <a:r>
              <a:rPr b="1" i="0" lang="en-GB" sz="2800" u="none" cap="none" strike="noStrike">
                <a:solidFill>
                  <a:srgbClr val="DA2B89"/>
                </a:solidFill>
                <a:latin typeface="IBM Plex Sans Arabic"/>
                <a:ea typeface="IBM Plex Sans Arabic"/>
                <a:cs typeface="IBM Plex Sans Arabic"/>
                <a:sym typeface="IBM Plex Sans Arabic"/>
              </a:rPr>
              <a:t>البيانات المستخدمة</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pic>
        <p:nvPicPr>
          <p:cNvPr id="1496" name="Google Shape;1496;p20"/>
          <p:cNvPicPr preferRelativeResize="0"/>
          <p:nvPr/>
        </p:nvPicPr>
        <p:blipFill rotWithShape="1">
          <a:blip r:embed="rId3">
            <a:alphaModFix/>
          </a:blip>
          <a:srcRect b="4948" l="64421" r="5771" t="3259"/>
          <a:stretch/>
        </p:blipFill>
        <p:spPr>
          <a:xfrm>
            <a:off x="7109938" y="1228334"/>
            <a:ext cx="813845" cy="2905002"/>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1960"/>
              </a:srgbClr>
            </a:outerShdw>
          </a:effectLst>
        </p:spPr>
      </p:pic>
      <p:pic>
        <p:nvPicPr>
          <p:cNvPr id="1497" name="Google Shape;1497;p20"/>
          <p:cNvPicPr preferRelativeResize="0"/>
          <p:nvPr/>
        </p:nvPicPr>
        <p:blipFill rotWithShape="1">
          <a:blip r:embed="rId4">
            <a:alphaModFix/>
          </a:blip>
          <a:srcRect b="6726" l="0" r="0" t="2696"/>
          <a:stretch/>
        </p:blipFill>
        <p:spPr>
          <a:xfrm>
            <a:off x="4243512" y="1228329"/>
            <a:ext cx="2761623" cy="2905002"/>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1960"/>
              </a:srgbClr>
            </a:outerShdw>
          </a:effectLst>
        </p:spPr>
      </p:pic>
      <p:sp>
        <p:nvSpPr>
          <p:cNvPr id="1498" name="Google Shape;1498;p20"/>
          <p:cNvSpPr/>
          <p:nvPr/>
        </p:nvSpPr>
        <p:spPr>
          <a:xfrm>
            <a:off x="7176637" y="1305154"/>
            <a:ext cx="680446" cy="156853"/>
          </a:xfrm>
          <a:prstGeom prst="rect">
            <a:avLst/>
          </a:prstGeom>
          <a:noFill/>
          <a:ln cap="flat" cmpd="sng" w="25400">
            <a:solidFill>
              <a:srgbClr val="DA2B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99" name="Google Shape;1499;p20"/>
          <p:cNvSpPr/>
          <p:nvPr/>
        </p:nvSpPr>
        <p:spPr>
          <a:xfrm>
            <a:off x="6488624" y="2195417"/>
            <a:ext cx="300648" cy="94489"/>
          </a:xfrm>
          <a:prstGeom prst="rect">
            <a:avLst/>
          </a:prstGeom>
          <a:noFill/>
          <a:ln cap="flat" cmpd="sng" w="25400">
            <a:solidFill>
              <a:srgbClr val="DA2B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00" name="Google Shape;1500;p20"/>
          <p:cNvSpPr txBox="1"/>
          <p:nvPr/>
        </p:nvSpPr>
        <p:spPr>
          <a:xfrm>
            <a:off x="609600" y="1391900"/>
            <a:ext cx="19932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dk1"/>
                </a:solidFill>
                <a:latin typeface="IBM Plex Sans Arabic"/>
                <a:ea typeface="IBM Plex Sans Arabic"/>
                <a:cs typeface="IBM Plex Sans Arabic"/>
                <a:sym typeface="IBM Plex Sans Arabic"/>
              </a:rPr>
              <a:t>Prompt Text:</a:t>
            </a:r>
            <a:endParaRPr b="1" i="0" sz="2000" u="none" cap="none" strike="noStrike">
              <a:solidFill>
                <a:schemeClr val="dk1"/>
              </a:solidFill>
              <a:latin typeface="IBM Plex Sans Arabic"/>
              <a:ea typeface="IBM Plex Sans Arabic"/>
              <a:cs typeface="IBM Plex Sans Arabic"/>
              <a:sym typeface="IBM Plex Sans Arabic"/>
            </a:endParaRPr>
          </a:p>
        </p:txBody>
      </p:sp>
      <p:sp>
        <p:nvSpPr>
          <p:cNvPr id="1501" name="Google Shape;1501;p20"/>
          <p:cNvSpPr/>
          <p:nvPr/>
        </p:nvSpPr>
        <p:spPr>
          <a:xfrm>
            <a:off x="667171" y="1964600"/>
            <a:ext cx="2852507" cy="1485900"/>
          </a:xfrm>
          <a:prstGeom prst="rect">
            <a:avLst/>
          </a:prstGeom>
          <a:solidFill>
            <a:schemeClr val="accent1"/>
          </a:solidFill>
          <a:ln cap="flat" cmpd="sng" w="25400">
            <a:solidFill>
              <a:srgbClr val="1A00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2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شرح العناصر الخاصة بالشعر، مثل: الوزن والقافية، بالإضافة إلى الصور الشعرية وأنواعها مع ذكر أمثلة لكل نوع</a:t>
            </a:r>
            <a:endParaRPr b="0" i="0" sz="1400" u="none" cap="none" strike="noStrike">
              <a:solidFill>
                <a:srgbClr val="000000"/>
              </a:solidFill>
              <a:latin typeface="Arial"/>
              <a:ea typeface="Arial"/>
              <a:cs typeface="Arial"/>
              <a:sym typeface="Arial"/>
            </a:endParaRPr>
          </a:p>
        </p:txBody>
      </p:sp>
      <p:sp>
        <p:nvSpPr>
          <p:cNvPr id="1502" name="Google Shape;1502;p20"/>
          <p:cNvSpPr/>
          <p:nvPr/>
        </p:nvSpPr>
        <p:spPr>
          <a:xfrm>
            <a:off x="5656881" y="3734177"/>
            <a:ext cx="1057483" cy="94489"/>
          </a:xfrm>
          <a:prstGeom prst="rect">
            <a:avLst/>
          </a:prstGeom>
          <a:noFill/>
          <a:ln cap="flat" cmpd="sng" w="25400">
            <a:solidFill>
              <a:srgbClr val="DA2B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03" name="Google Shape;1503;p20"/>
          <p:cNvSpPr txBox="1"/>
          <p:nvPr/>
        </p:nvSpPr>
        <p:spPr>
          <a:xfrm>
            <a:off x="2778546" y="367765"/>
            <a:ext cx="3586907" cy="5727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chemeClr val="dk1"/>
              </a:buClr>
              <a:buSzPts val="2800"/>
              <a:buFont typeface="IBM Plex Sans Arabic"/>
              <a:buNone/>
            </a:pPr>
            <a:r>
              <a:rPr b="1" i="0" lang="en-GB" sz="2800" u="none" cap="none" strike="noStrike">
                <a:solidFill>
                  <a:srgbClr val="DA2B89"/>
                </a:solidFill>
                <a:latin typeface="IBM Plex Sans Arabic"/>
                <a:ea typeface="IBM Plex Sans Arabic"/>
                <a:cs typeface="IBM Plex Sans Arabic"/>
                <a:sym typeface="IBM Plex Sans Arabic"/>
              </a:rPr>
              <a:t>البيانات المستخدمة</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pic>
        <p:nvPicPr>
          <p:cNvPr id="1508" name="Google Shape;1508;p21"/>
          <p:cNvPicPr preferRelativeResize="0"/>
          <p:nvPr/>
        </p:nvPicPr>
        <p:blipFill rotWithShape="1">
          <a:blip r:embed="rId3">
            <a:alphaModFix/>
          </a:blip>
          <a:srcRect b="0" l="0" r="7137" t="10161"/>
          <a:stretch/>
        </p:blipFill>
        <p:spPr>
          <a:xfrm>
            <a:off x="5004707" y="1318181"/>
            <a:ext cx="2916580" cy="3247366"/>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1960"/>
              </a:srgbClr>
            </a:outerShdw>
          </a:effectLst>
        </p:spPr>
      </p:pic>
      <p:sp>
        <p:nvSpPr>
          <p:cNvPr id="1509" name="Google Shape;1509;p21"/>
          <p:cNvSpPr/>
          <p:nvPr/>
        </p:nvSpPr>
        <p:spPr>
          <a:xfrm>
            <a:off x="6660884" y="1301753"/>
            <a:ext cx="1260403" cy="173491"/>
          </a:xfrm>
          <a:prstGeom prst="rect">
            <a:avLst/>
          </a:prstGeom>
          <a:noFill/>
          <a:ln cap="flat" cmpd="sng" w="25400">
            <a:solidFill>
              <a:srgbClr val="DA2B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10" name="Google Shape;1510;p21"/>
          <p:cNvSpPr/>
          <p:nvPr/>
        </p:nvSpPr>
        <p:spPr>
          <a:xfrm>
            <a:off x="5311187" y="1495219"/>
            <a:ext cx="2610100" cy="267876"/>
          </a:xfrm>
          <a:prstGeom prst="rect">
            <a:avLst/>
          </a:prstGeom>
          <a:noFill/>
          <a:ln cap="flat" cmpd="sng" w="25400">
            <a:solidFill>
              <a:srgbClr val="DA2B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11" name="Google Shape;1511;p21"/>
          <p:cNvSpPr/>
          <p:nvPr/>
        </p:nvSpPr>
        <p:spPr>
          <a:xfrm>
            <a:off x="7523627" y="2158253"/>
            <a:ext cx="383803" cy="111320"/>
          </a:xfrm>
          <a:prstGeom prst="rect">
            <a:avLst/>
          </a:prstGeom>
          <a:noFill/>
          <a:ln cap="flat" cmpd="sng" w="25400">
            <a:solidFill>
              <a:srgbClr val="DA2B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512" name="Google Shape;1512;p21"/>
          <p:cNvPicPr preferRelativeResize="0"/>
          <p:nvPr/>
        </p:nvPicPr>
        <p:blipFill rotWithShape="1">
          <a:blip r:embed="rId4">
            <a:alphaModFix/>
          </a:blip>
          <a:srcRect b="63780" l="9805" r="6682" t="6142"/>
          <a:stretch/>
        </p:blipFill>
        <p:spPr>
          <a:xfrm>
            <a:off x="3847700" y="3380406"/>
            <a:ext cx="2610100" cy="1098461"/>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1960"/>
              </a:srgbClr>
            </a:outerShdw>
          </a:effectLst>
        </p:spPr>
      </p:pic>
      <p:sp>
        <p:nvSpPr>
          <p:cNvPr id="1513" name="Google Shape;1513;p21"/>
          <p:cNvSpPr/>
          <p:nvPr/>
        </p:nvSpPr>
        <p:spPr>
          <a:xfrm>
            <a:off x="5870933" y="3437052"/>
            <a:ext cx="475520" cy="89073"/>
          </a:xfrm>
          <a:prstGeom prst="rect">
            <a:avLst/>
          </a:prstGeom>
          <a:noFill/>
          <a:ln cap="flat" cmpd="sng" w="25400">
            <a:solidFill>
              <a:srgbClr val="DA2B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14" name="Google Shape;1514;p21"/>
          <p:cNvSpPr/>
          <p:nvPr/>
        </p:nvSpPr>
        <p:spPr>
          <a:xfrm>
            <a:off x="5676900" y="4128247"/>
            <a:ext cx="717178" cy="88153"/>
          </a:xfrm>
          <a:prstGeom prst="rect">
            <a:avLst/>
          </a:prstGeom>
          <a:noFill/>
          <a:ln cap="flat" cmpd="sng" w="25400">
            <a:solidFill>
              <a:srgbClr val="DA2B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15" name="Google Shape;1515;p21"/>
          <p:cNvSpPr txBox="1"/>
          <p:nvPr/>
        </p:nvSpPr>
        <p:spPr>
          <a:xfrm>
            <a:off x="609600" y="1391900"/>
            <a:ext cx="19932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dk1"/>
                </a:solidFill>
                <a:latin typeface="IBM Plex Sans Arabic"/>
                <a:ea typeface="IBM Plex Sans Arabic"/>
                <a:cs typeface="IBM Plex Sans Arabic"/>
                <a:sym typeface="IBM Plex Sans Arabic"/>
              </a:rPr>
              <a:t>Prompt Text:</a:t>
            </a:r>
            <a:endParaRPr b="1" i="0" sz="2000" u="none" cap="none" strike="noStrike">
              <a:solidFill>
                <a:schemeClr val="dk1"/>
              </a:solidFill>
              <a:latin typeface="IBM Plex Sans Arabic"/>
              <a:ea typeface="IBM Plex Sans Arabic"/>
              <a:cs typeface="IBM Plex Sans Arabic"/>
              <a:sym typeface="IBM Plex Sans Arabic"/>
            </a:endParaRPr>
          </a:p>
        </p:txBody>
      </p:sp>
      <p:sp>
        <p:nvSpPr>
          <p:cNvPr id="1516" name="Google Shape;1516;p21"/>
          <p:cNvSpPr/>
          <p:nvPr/>
        </p:nvSpPr>
        <p:spPr>
          <a:xfrm>
            <a:off x="667171" y="1964600"/>
            <a:ext cx="2852507" cy="1485900"/>
          </a:xfrm>
          <a:prstGeom prst="rect">
            <a:avLst/>
          </a:prstGeom>
          <a:solidFill>
            <a:schemeClr val="accent1"/>
          </a:solidFill>
          <a:ln cap="flat" cmpd="sng" w="25400">
            <a:solidFill>
              <a:srgbClr val="1A00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2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تم توضيح شكل المدخلات المتوقعة من المستخدم، والمخرجات المطلوبة، والمعايير التي يجب اتباعها لإنتاج هذه المخرجات</a:t>
            </a:r>
            <a:endParaRPr b="0" i="0" sz="1400" u="none" cap="none" strike="noStrike">
              <a:solidFill>
                <a:srgbClr val="000000"/>
              </a:solidFill>
              <a:latin typeface="Arial"/>
              <a:ea typeface="Arial"/>
              <a:cs typeface="Arial"/>
              <a:sym typeface="Arial"/>
            </a:endParaRPr>
          </a:p>
        </p:txBody>
      </p:sp>
      <p:sp>
        <p:nvSpPr>
          <p:cNvPr id="1517" name="Google Shape;1517;p21"/>
          <p:cNvSpPr txBox="1"/>
          <p:nvPr/>
        </p:nvSpPr>
        <p:spPr>
          <a:xfrm>
            <a:off x="2778546" y="367765"/>
            <a:ext cx="3586907" cy="5727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chemeClr val="dk1"/>
              </a:buClr>
              <a:buSzPts val="2800"/>
              <a:buFont typeface="IBM Plex Sans Arabic"/>
              <a:buNone/>
            </a:pPr>
            <a:r>
              <a:rPr b="1" i="0" lang="en-GB" sz="2800" u="none" cap="none" strike="noStrike">
                <a:solidFill>
                  <a:srgbClr val="DA2B89"/>
                </a:solidFill>
                <a:latin typeface="IBM Plex Sans Arabic"/>
                <a:ea typeface="IBM Plex Sans Arabic"/>
                <a:cs typeface="IBM Plex Sans Arabic"/>
                <a:sym typeface="IBM Plex Sans Arabic"/>
              </a:rPr>
              <a:t>البيانات المستخدمة</a:t>
            </a:r>
            <a:endParaRPr b="1" i="0" sz="2800" u="none" cap="none" strike="noStrike">
              <a:solidFill>
                <a:srgbClr val="DA2B89"/>
              </a:solidFill>
              <a:latin typeface="IBM Plex Sans Arabic"/>
              <a:ea typeface="IBM Plex Sans Arabic"/>
              <a:cs typeface="IBM Plex Sans Arabic"/>
              <a:sym typeface="IBM Plex Sans Arab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4"/>
          <p:cNvSpPr txBox="1"/>
          <p:nvPr>
            <p:ph type="title"/>
          </p:nvPr>
        </p:nvSpPr>
        <p:spPr>
          <a:xfrm>
            <a:off x="599658" y="317657"/>
            <a:ext cx="7704000" cy="572700"/>
          </a:xfrm>
          <a:prstGeom prst="rect">
            <a:avLst/>
          </a:prstGeom>
          <a:noFill/>
          <a:ln>
            <a:noFill/>
          </a:ln>
        </p:spPr>
        <p:txBody>
          <a:bodyPr anchorCtr="0" anchor="t" bIns="91425" lIns="91425" spcFirstLastPara="1" rIns="91425" wrap="square" tIns="91425">
            <a:noAutofit/>
          </a:bodyPr>
          <a:lstStyle/>
          <a:p>
            <a:pPr indent="0" lvl="0" marL="0" rtl="1" algn="ctr">
              <a:lnSpc>
                <a:spcPct val="100000"/>
              </a:lnSpc>
              <a:spcBef>
                <a:spcPts val="0"/>
              </a:spcBef>
              <a:spcAft>
                <a:spcPts val="0"/>
              </a:spcAft>
              <a:buSzPts val="2800"/>
              <a:buNone/>
            </a:pPr>
            <a:r>
              <a:rPr b="1" lang="en-GB">
                <a:solidFill>
                  <a:srgbClr val="DA2B89"/>
                </a:solidFill>
              </a:rPr>
              <a:t>أعضاء الفريق</a:t>
            </a:r>
            <a:br>
              <a:rPr b="1" lang="en-GB">
                <a:latin typeface="Arabic Typesetting"/>
                <a:ea typeface="Arabic Typesetting"/>
                <a:cs typeface="Arabic Typesetting"/>
                <a:sym typeface="Arabic Typesetting"/>
              </a:rPr>
            </a:br>
            <a:endParaRPr/>
          </a:p>
        </p:txBody>
      </p:sp>
      <p:sp>
        <p:nvSpPr>
          <p:cNvPr id="992" name="Google Shape;992;p4"/>
          <p:cNvSpPr/>
          <p:nvPr/>
        </p:nvSpPr>
        <p:spPr>
          <a:xfrm>
            <a:off x="5045359" y="1510492"/>
            <a:ext cx="1044900" cy="1044900"/>
          </a:xfrm>
          <a:prstGeom prst="ellipse">
            <a:avLst/>
          </a:prstGeom>
          <a:gradFill>
            <a:gsLst>
              <a:gs pos="0">
                <a:srgbClr val="8134EC">
                  <a:alpha val="48235"/>
                </a:srgbClr>
              </a:gs>
              <a:gs pos="77000">
                <a:srgbClr val="FFFFFF">
                  <a:alpha val="48235"/>
                </a:srgbClr>
              </a:gs>
              <a:gs pos="100000">
                <a:srgbClr val="FFFFFF">
                  <a:alpha val="48235"/>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4"/>
          <p:cNvSpPr/>
          <p:nvPr/>
        </p:nvSpPr>
        <p:spPr>
          <a:xfrm>
            <a:off x="7002088" y="1482062"/>
            <a:ext cx="1060417" cy="1044900"/>
          </a:xfrm>
          <a:prstGeom prst="ellipse">
            <a:avLst/>
          </a:prstGeom>
          <a:gradFill>
            <a:gsLst>
              <a:gs pos="0">
                <a:srgbClr val="8134EC">
                  <a:alpha val="48235"/>
                </a:srgbClr>
              </a:gs>
              <a:gs pos="77000">
                <a:srgbClr val="FFFFFF">
                  <a:alpha val="48235"/>
                </a:srgbClr>
              </a:gs>
              <a:gs pos="100000">
                <a:srgbClr val="FFFFFF">
                  <a:alpha val="48235"/>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94" name="Google Shape;994;p4"/>
          <p:cNvGrpSpPr/>
          <p:nvPr/>
        </p:nvGrpSpPr>
        <p:grpSpPr>
          <a:xfrm>
            <a:off x="7311579" y="1761680"/>
            <a:ext cx="432246" cy="485657"/>
            <a:chOff x="1861096" y="1549559"/>
            <a:chExt cx="425921" cy="485657"/>
          </a:xfrm>
        </p:grpSpPr>
        <p:sp>
          <p:nvSpPr>
            <p:cNvPr id="995" name="Google Shape;995;p4"/>
            <p:cNvSpPr/>
            <p:nvPr/>
          </p:nvSpPr>
          <p:spPr>
            <a:xfrm>
              <a:off x="1947235" y="1633789"/>
              <a:ext cx="198799" cy="86247"/>
            </a:xfrm>
            <a:custGeom>
              <a:rect b="b" l="l" r="r" t="t"/>
              <a:pathLst>
                <a:path extrusionOk="0" h="813" w="1874">
                  <a:moveTo>
                    <a:pt x="937" y="1"/>
                  </a:moveTo>
                  <a:cubicBezTo>
                    <a:pt x="464" y="1"/>
                    <a:pt x="72" y="357"/>
                    <a:pt x="0" y="812"/>
                  </a:cubicBezTo>
                  <a:lnTo>
                    <a:pt x="1874" y="812"/>
                  </a:lnTo>
                  <a:cubicBezTo>
                    <a:pt x="1811" y="357"/>
                    <a:pt x="1419" y="1"/>
                    <a:pt x="9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4"/>
            <p:cNvSpPr/>
            <p:nvPr/>
          </p:nvSpPr>
          <p:spPr>
            <a:xfrm>
              <a:off x="1861096" y="1549559"/>
              <a:ext cx="425921" cy="485657"/>
            </a:xfrm>
            <a:custGeom>
              <a:rect b="b" l="l" r="r" t="t"/>
              <a:pathLst>
                <a:path extrusionOk="0" h="4578" w="4015">
                  <a:moveTo>
                    <a:pt x="3506" y="1722"/>
                  </a:moveTo>
                  <a:cubicBezTo>
                    <a:pt x="3497" y="768"/>
                    <a:pt x="2712" y="1"/>
                    <a:pt x="1749" y="1"/>
                  </a:cubicBezTo>
                  <a:cubicBezTo>
                    <a:pt x="785" y="1"/>
                    <a:pt x="0" y="786"/>
                    <a:pt x="0" y="1749"/>
                  </a:cubicBezTo>
                  <a:cubicBezTo>
                    <a:pt x="0" y="2222"/>
                    <a:pt x="197" y="2677"/>
                    <a:pt x="536" y="3007"/>
                  </a:cubicBezTo>
                  <a:lnTo>
                    <a:pt x="536" y="4577"/>
                  </a:lnTo>
                  <a:lnTo>
                    <a:pt x="1615" y="4577"/>
                  </a:lnTo>
                  <a:lnTo>
                    <a:pt x="1615" y="1865"/>
                  </a:lnTo>
                  <a:lnTo>
                    <a:pt x="536" y="1865"/>
                  </a:lnTo>
                  <a:lnTo>
                    <a:pt x="536" y="1749"/>
                  </a:lnTo>
                  <a:cubicBezTo>
                    <a:pt x="536" y="1089"/>
                    <a:pt x="1062" y="536"/>
                    <a:pt x="1722" y="518"/>
                  </a:cubicBezTo>
                  <a:cubicBezTo>
                    <a:pt x="2409" y="500"/>
                    <a:pt x="2971" y="1053"/>
                    <a:pt x="2971" y="1731"/>
                  </a:cubicBezTo>
                  <a:lnTo>
                    <a:pt x="2971" y="1874"/>
                  </a:lnTo>
                  <a:lnTo>
                    <a:pt x="1883" y="1874"/>
                  </a:lnTo>
                  <a:lnTo>
                    <a:pt x="1883" y="4577"/>
                  </a:lnTo>
                  <a:lnTo>
                    <a:pt x="2695" y="4577"/>
                  </a:lnTo>
                  <a:lnTo>
                    <a:pt x="2695" y="3765"/>
                  </a:lnTo>
                  <a:lnTo>
                    <a:pt x="3506" y="3765"/>
                  </a:lnTo>
                  <a:lnTo>
                    <a:pt x="3506" y="3114"/>
                  </a:lnTo>
                  <a:lnTo>
                    <a:pt x="4015" y="3114"/>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7" name="Google Shape;997;p4"/>
          <p:cNvGrpSpPr/>
          <p:nvPr/>
        </p:nvGrpSpPr>
        <p:grpSpPr>
          <a:xfrm>
            <a:off x="5354852" y="1789218"/>
            <a:ext cx="425922" cy="487457"/>
            <a:chOff x="1146624" y="1548605"/>
            <a:chExt cx="425922" cy="487457"/>
          </a:xfrm>
        </p:grpSpPr>
        <p:sp>
          <p:nvSpPr>
            <p:cNvPr id="998" name="Google Shape;998;p4"/>
            <p:cNvSpPr/>
            <p:nvPr/>
          </p:nvSpPr>
          <p:spPr>
            <a:xfrm>
              <a:off x="1262043" y="1663175"/>
              <a:ext cx="142999" cy="143003"/>
            </a:xfrm>
            <a:custGeom>
              <a:rect b="b" l="l" r="r" t="t"/>
              <a:pathLst>
                <a:path extrusionOk="0" h="1348" w="1348">
                  <a:moveTo>
                    <a:pt x="669" y="268"/>
                  </a:moveTo>
                  <a:cubicBezTo>
                    <a:pt x="892" y="268"/>
                    <a:pt x="1071" y="446"/>
                    <a:pt x="1071" y="669"/>
                  </a:cubicBezTo>
                  <a:cubicBezTo>
                    <a:pt x="1071" y="892"/>
                    <a:pt x="892" y="1071"/>
                    <a:pt x="669" y="1071"/>
                  </a:cubicBezTo>
                  <a:cubicBezTo>
                    <a:pt x="446" y="1071"/>
                    <a:pt x="268" y="892"/>
                    <a:pt x="268" y="669"/>
                  </a:cubicBezTo>
                  <a:cubicBezTo>
                    <a:pt x="268" y="446"/>
                    <a:pt x="446" y="268"/>
                    <a:pt x="669" y="268"/>
                  </a:cubicBezTo>
                  <a:close/>
                  <a:moveTo>
                    <a:pt x="669" y="1347"/>
                  </a:moveTo>
                  <a:cubicBezTo>
                    <a:pt x="1044" y="1347"/>
                    <a:pt x="1347" y="1044"/>
                    <a:pt x="1347" y="669"/>
                  </a:cubicBezTo>
                  <a:cubicBezTo>
                    <a:pt x="1347" y="295"/>
                    <a:pt x="1044" y="0"/>
                    <a:pt x="669" y="0"/>
                  </a:cubicBezTo>
                  <a:cubicBezTo>
                    <a:pt x="295" y="0"/>
                    <a:pt x="0" y="295"/>
                    <a:pt x="0" y="669"/>
                  </a:cubicBezTo>
                  <a:cubicBezTo>
                    <a:pt x="0" y="1044"/>
                    <a:pt x="295" y="1347"/>
                    <a:pt x="669" y="134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4"/>
            <p:cNvSpPr/>
            <p:nvPr/>
          </p:nvSpPr>
          <p:spPr>
            <a:xfrm>
              <a:off x="1318798" y="1719929"/>
              <a:ext cx="28536" cy="28537"/>
            </a:xfrm>
            <a:custGeom>
              <a:rect b="b" l="l" r="r" t="t"/>
              <a:pathLst>
                <a:path extrusionOk="0" h="269" w="269">
                  <a:moveTo>
                    <a:pt x="134" y="0"/>
                  </a:moveTo>
                  <a:cubicBezTo>
                    <a:pt x="206" y="0"/>
                    <a:pt x="268" y="63"/>
                    <a:pt x="268" y="134"/>
                  </a:cubicBezTo>
                  <a:cubicBezTo>
                    <a:pt x="268" y="206"/>
                    <a:pt x="206" y="268"/>
                    <a:pt x="134" y="268"/>
                  </a:cubicBezTo>
                  <a:cubicBezTo>
                    <a:pt x="63" y="268"/>
                    <a:pt x="1" y="206"/>
                    <a:pt x="1" y="134"/>
                  </a:cubicBezTo>
                  <a:cubicBezTo>
                    <a:pt x="1" y="63"/>
                    <a:pt x="63" y="0"/>
                    <a:pt x="1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4"/>
            <p:cNvSpPr/>
            <p:nvPr/>
          </p:nvSpPr>
          <p:spPr>
            <a:xfrm>
              <a:off x="1147473" y="1748359"/>
              <a:ext cx="425073" cy="287703"/>
            </a:xfrm>
            <a:custGeom>
              <a:rect b="b" l="l" r="r" t="t"/>
              <a:pathLst>
                <a:path extrusionOk="0" h="2712" w="4007">
                  <a:moveTo>
                    <a:pt x="3560" y="0"/>
                  </a:moveTo>
                  <a:lnTo>
                    <a:pt x="2686" y="0"/>
                  </a:lnTo>
                  <a:cubicBezTo>
                    <a:pt x="2615" y="455"/>
                    <a:pt x="2222" y="812"/>
                    <a:pt x="1749" y="812"/>
                  </a:cubicBezTo>
                  <a:cubicBezTo>
                    <a:pt x="1277" y="812"/>
                    <a:pt x="884" y="455"/>
                    <a:pt x="813" y="0"/>
                  </a:cubicBezTo>
                  <a:lnTo>
                    <a:pt x="1" y="0"/>
                  </a:lnTo>
                  <a:cubicBezTo>
                    <a:pt x="28" y="428"/>
                    <a:pt x="224" y="839"/>
                    <a:pt x="536" y="1133"/>
                  </a:cubicBezTo>
                  <a:lnTo>
                    <a:pt x="536" y="2712"/>
                  </a:lnTo>
                  <a:lnTo>
                    <a:pt x="2695" y="2712"/>
                  </a:lnTo>
                  <a:lnTo>
                    <a:pt x="2695" y="1900"/>
                  </a:lnTo>
                  <a:lnTo>
                    <a:pt x="3507" y="1900"/>
                  </a:lnTo>
                  <a:lnTo>
                    <a:pt x="3507" y="1240"/>
                  </a:lnTo>
                  <a:lnTo>
                    <a:pt x="4006" y="124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4"/>
            <p:cNvSpPr/>
            <p:nvPr/>
          </p:nvSpPr>
          <p:spPr>
            <a:xfrm>
              <a:off x="1146624" y="1548605"/>
              <a:ext cx="172278" cy="171433"/>
            </a:xfrm>
            <a:custGeom>
              <a:rect b="b" l="l" r="r" t="t"/>
              <a:pathLst>
                <a:path extrusionOk="0" h="1616" w="1624">
                  <a:moveTo>
                    <a:pt x="821" y="1615"/>
                  </a:moveTo>
                  <a:cubicBezTo>
                    <a:pt x="883" y="1205"/>
                    <a:pt x="1204" y="875"/>
                    <a:pt x="1624" y="821"/>
                  </a:cubicBezTo>
                  <a:lnTo>
                    <a:pt x="1624" y="1"/>
                  </a:lnTo>
                  <a:cubicBezTo>
                    <a:pt x="758" y="63"/>
                    <a:pt x="71" y="759"/>
                    <a:pt x="0" y="1615"/>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4"/>
            <p:cNvSpPr/>
            <p:nvPr/>
          </p:nvSpPr>
          <p:spPr>
            <a:xfrm>
              <a:off x="1347228" y="1548605"/>
              <a:ext cx="171323" cy="171433"/>
            </a:xfrm>
            <a:custGeom>
              <a:rect b="b" l="l" r="r" t="t"/>
              <a:pathLst>
                <a:path extrusionOk="0" h="1616" w="1615">
                  <a:moveTo>
                    <a:pt x="0" y="821"/>
                  </a:moveTo>
                  <a:cubicBezTo>
                    <a:pt x="411" y="875"/>
                    <a:pt x="741" y="1205"/>
                    <a:pt x="794" y="1615"/>
                  </a:cubicBezTo>
                  <a:lnTo>
                    <a:pt x="1615" y="1615"/>
                  </a:lnTo>
                  <a:cubicBezTo>
                    <a:pt x="1544" y="759"/>
                    <a:pt x="857" y="6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3" name="Google Shape;1003;p4"/>
          <p:cNvSpPr txBox="1"/>
          <p:nvPr>
            <p:ph idx="4294967295" type="body"/>
          </p:nvPr>
        </p:nvSpPr>
        <p:spPr>
          <a:xfrm>
            <a:off x="6669155" y="2550959"/>
            <a:ext cx="1715565" cy="382556"/>
          </a:xfrm>
          <a:prstGeom prst="rect">
            <a:avLst/>
          </a:prstGeom>
          <a:noFill/>
          <a:ln>
            <a:noFill/>
          </a:ln>
        </p:spPr>
        <p:txBody>
          <a:bodyPr anchorCtr="0" anchor="t" bIns="91425" lIns="91425" spcFirstLastPara="1" rIns="91425" wrap="square" tIns="91425">
            <a:noAutofit/>
          </a:bodyPr>
          <a:lstStyle/>
          <a:p>
            <a:pPr indent="0" lvl="0" marL="152400" rtl="0" algn="ctr">
              <a:lnSpc>
                <a:spcPct val="115000"/>
              </a:lnSpc>
              <a:spcBef>
                <a:spcPts val="0"/>
              </a:spcBef>
              <a:spcAft>
                <a:spcPts val="0"/>
              </a:spcAft>
              <a:buClr>
                <a:srgbClr val="DA2B89"/>
              </a:buClr>
              <a:buSzPts val="1200"/>
              <a:buNone/>
            </a:pPr>
            <a:r>
              <a:rPr lang="en-GB" sz="1600">
                <a:solidFill>
                  <a:srgbClr val="DA2B89"/>
                </a:solidFill>
              </a:rPr>
              <a:t>أشواق مغربي</a:t>
            </a:r>
            <a:endParaRPr sz="1600">
              <a:solidFill>
                <a:srgbClr val="DA2B89"/>
              </a:solidFill>
            </a:endParaRPr>
          </a:p>
          <a:p>
            <a:pPr indent="0" lvl="0" marL="152400" rtl="0" algn="ctr">
              <a:lnSpc>
                <a:spcPct val="115000"/>
              </a:lnSpc>
              <a:spcBef>
                <a:spcPts val="0"/>
              </a:spcBef>
              <a:spcAft>
                <a:spcPts val="0"/>
              </a:spcAft>
              <a:buSzPts val="1200"/>
              <a:buNone/>
            </a:pPr>
            <a:r>
              <a:t/>
            </a:r>
            <a:endParaRPr sz="1050"/>
          </a:p>
          <a:p>
            <a:pPr indent="0" lvl="0" marL="152400" rtl="0" algn="ctr">
              <a:lnSpc>
                <a:spcPct val="115000"/>
              </a:lnSpc>
              <a:spcBef>
                <a:spcPts val="0"/>
              </a:spcBef>
              <a:spcAft>
                <a:spcPts val="0"/>
              </a:spcAft>
              <a:buSzPts val="1200"/>
              <a:buNone/>
            </a:pPr>
            <a:r>
              <a:rPr lang="en-GB" sz="1100"/>
              <a:t>جامعة أم القرى,</a:t>
            </a:r>
            <a:endParaRPr sz="1100"/>
          </a:p>
          <a:p>
            <a:pPr indent="0" lvl="0" marL="152400" rtl="0" algn="ctr">
              <a:lnSpc>
                <a:spcPct val="115000"/>
              </a:lnSpc>
              <a:spcBef>
                <a:spcPts val="0"/>
              </a:spcBef>
              <a:spcAft>
                <a:spcPts val="0"/>
              </a:spcAft>
              <a:buSzPts val="1200"/>
              <a:buNone/>
            </a:pPr>
            <a:r>
              <a:rPr lang="en-GB" sz="1100"/>
              <a:t>دكتوراة  في هندسة البرمجيات الذكية،  </a:t>
            </a:r>
            <a:endParaRPr/>
          </a:p>
          <a:p>
            <a:pPr indent="0" lvl="0" marL="152400" rtl="0" algn="ctr">
              <a:lnSpc>
                <a:spcPct val="115000"/>
              </a:lnSpc>
              <a:spcBef>
                <a:spcPts val="0"/>
              </a:spcBef>
              <a:spcAft>
                <a:spcPts val="0"/>
              </a:spcAft>
              <a:buSzPts val="1200"/>
              <a:buNone/>
            </a:pPr>
            <a:r>
              <a:rPr lang="en-GB" sz="1100"/>
              <a:t>كلية علوم الحاسب</a:t>
            </a:r>
            <a:endParaRPr sz="1100"/>
          </a:p>
        </p:txBody>
      </p:sp>
      <p:sp>
        <p:nvSpPr>
          <p:cNvPr id="1004" name="Google Shape;1004;p4"/>
          <p:cNvSpPr txBox="1"/>
          <p:nvPr>
            <p:ph idx="4294967295" type="body"/>
          </p:nvPr>
        </p:nvSpPr>
        <p:spPr>
          <a:xfrm>
            <a:off x="4689042" y="2513608"/>
            <a:ext cx="1638600" cy="626400"/>
          </a:xfrm>
          <a:prstGeom prst="rect">
            <a:avLst/>
          </a:prstGeom>
          <a:noFill/>
          <a:ln>
            <a:noFill/>
          </a:ln>
        </p:spPr>
        <p:txBody>
          <a:bodyPr anchorCtr="0" anchor="t" bIns="91425" lIns="91425" spcFirstLastPara="1" rIns="91425" wrap="square" tIns="91425">
            <a:noAutofit/>
          </a:bodyPr>
          <a:lstStyle/>
          <a:p>
            <a:pPr indent="0" lvl="0" marL="152400" rtl="0" algn="ctr">
              <a:lnSpc>
                <a:spcPct val="115000"/>
              </a:lnSpc>
              <a:spcBef>
                <a:spcPts val="0"/>
              </a:spcBef>
              <a:spcAft>
                <a:spcPts val="0"/>
              </a:spcAft>
              <a:buSzPts val="1200"/>
              <a:buNone/>
            </a:pPr>
            <a:r>
              <a:rPr lang="en-GB" sz="1600">
                <a:solidFill>
                  <a:srgbClr val="DA2B89"/>
                </a:solidFill>
              </a:rPr>
              <a:t>شهد كليبي</a:t>
            </a:r>
            <a:endParaRPr sz="1600">
              <a:solidFill>
                <a:srgbClr val="DA2B89"/>
              </a:solidFill>
            </a:endParaRPr>
          </a:p>
          <a:p>
            <a:pPr indent="0" lvl="0" marL="152400" rtl="0" algn="ctr">
              <a:lnSpc>
                <a:spcPct val="115000"/>
              </a:lnSpc>
              <a:spcBef>
                <a:spcPts val="0"/>
              </a:spcBef>
              <a:spcAft>
                <a:spcPts val="0"/>
              </a:spcAft>
              <a:buSzPts val="1200"/>
              <a:buNone/>
            </a:pPr>
            <a:r>
              <a:t/>
            </a:r>
            <a:endParaRPr sz="1050"/>
          </a:p>
          <a:p>
            <a:pPr indent="0" lvl="0" marL="152400" rtl="0" algn="ctr">
              <a:lnSpc>
                <a:spcPct val="115000"/>
              </a:lnSpc>
              <a:spcBef>
                <a:spcPts val="0"/>
              </a:spcBef>
              <a:spcAft>
                <a:spcPts val="0"/>
              </a:spcAft>
              <a:buSzPts val="1200"/>
              <a:buNone/>
            </a:pPr>
            <a:r>
              <a:rPr lang="en-GB" sz="1100"/>
              <a:t>جامعة جدة,  </a:t>
            </a:r>
            <a:endParaRPr/>
          </a:p>
          <a:p>
            <a:pPr indent="0" lvl="0" marL="152400" rtl="0" algn="ctr">
              <a:lnSpc>
                <a:spcPct val="115000"/>
              </a:lnSpc>
              <a:spcBef>
                <a:spcPts val="0"/>
              </a:spcBef>
              <a:spcAft>
                <a:spcPts val="0"/>
              </a:spcAft>
              <a:buSzPts val="1200"/>
              <a:buNone/>
            </a:pPr>
            <a:r>
              <a:rPr lang="en-GB" sz="1100"/>
              <a:t>بكالوريوس في الأمن السيبراني, خبرة في بناء برامج تعلم الآلة</a:t>
            </a:r>
            <a:endParaRPr sz="1100"/>
          </a:p>
        </p:txBody>
      </p:sp>
      <p:sp>
        <p:nvSpPr>
          <p:cNvPr id="1005" name="Google Shape;1005;p4"/>
          <p:cNvSpPr txBox="1"/>
          <p:nvPr>
            <p:ph idx="4294967295" type="body"/>
          </p:nvPr>
        </p:nvSpPr>
        <p:spPr>
          <a:xfrm>
            <a:off x="2763607" y="2513608"/>
            <a:ext cx="1688051" cy="626400"/>
          </a:xfrm>
          <a:prstGeom prst="rect">
            <a:avLst/>
          </a:prstGeom>
          <a:noFill/>
          <a:ln>
            <a:noFill/>
          </a:ln>
        </p:spPr>
        <p:txBody>
          <a:bodyPr anchorCtr="0" anchor="t" bIns="91425" lIns="91425" spcFirstLastPara="1" rIns="91425" wrap="square" tIns="91425">
            <a:noAutofit/>
          </a:bodyPr>
          <a:lstStyle/>
          <a:p>
            <a:pPr indent="0" lvl="0" marL="152400" rtl="0" algn="ctr">
              <a:lnSpc>
                <a:spcPct val="115000"/>
              </a:lnSpc>
              <a:spcBef>
                <a:spcPts val="0"/>
              </a:spcBef>
              <a:spcAft>
                <a:spcPts val="0"/>
              </a:spcAft>
              <a:buSzPts val="1200"/>
              <a:buNone/>
            </a:pPr>
            <a:r>
              <a:rPr lang="en-GB" sz="1600">
                <a:solidFill>
                  <a:srgbClr val="DA2B89"/>
                </a:solidFill>
              </a:rPr>
              <a:t>عزة محجوب</a:t>
            </a:r>
            <a:endParaRPr/>
          </a:p>
          <a:p>
            <a:pPr indent="0" lvl="0" marL="152400" rtl="0" algn="ctr">
              <a:lnSpc>
                <a:spcPct val="115000"/>
              </a:lnSpc>
              <a:spcBef>
                <a:spcPts val="0"/>
              </a:spcBef>
              <a:spcAft>
                <a:spcPts val="0"/>
              </a:spcAft>
              <a:buSzPts val="1200"/>
              <a:buNone/>
            </a:pPr>
            <a:r>
              <a:t/>
            </a:r>
            <a:endParaRPr sz="1050"/>
          </a:p>
          <a:p>
            <a:pPr indent="0" lvl="0" marL="90488" rtl="0" algn="ctr">
              <a:lnSpc>
                <a:spcPct val="115000"/>
              </a:lnSpc>
              <a:spcBef>
                <a:spcPts val="0"/>
              </a:spcBef>
              <a:spcAft>
                <a:spcPts val="0"/>
              </a:spcAft>
              <a:buSzPts val="1200"/>
              <a:buNone/>
            </a:pPr>
            <a:r>
              <a:rPr lang="en-GB" sz="1100"/>
              <a:t>مستشفى النور التخصصي،  </a:t>
            </a:r>
            <a:endParaRPr/>
          </a:p>
          <a:p>
            <a:pPr indent="0" lvl="0" marL="90488" rtl="1" algn="ctr">
              <a:lnSpc>
                <a:spcPct val="115000"/>
              </a:lnSpc>
              <a:spcBef>
                <a:spcPts val="0"/>
              </a:spcBef>
              <a:spcAft>
                <a:spcPts val="0"/>
              </a:spcAft>
              <a:buSzPts val="1200"/>
              <a:buNone/>
            </a:pPr>
            <a:r>
              <a:rPr lang="en-GB" sz="1100"/>
              <a:t>شركة 2P </a:t>
            </a:r>
            <a:endParaRPr sz="1100"/>
          </a:p>
          <a:p>
            <a:pPr indent="0" lvl="0" marL="90488" rtl="0" algn="ctr">
              <a:lnSpc>
                <a:spcPct val="115000"/>
              </a:lnSpc>
              <a:spcBef>
                <a:spcPts val="0"/>
              </a:spcBef>
              <a:spcAft>
                <a:spcPts val="0"/>
              </a:spcAft>
              <a:buSzPts val="1200"/>
              <a:buNone/>
            </a:pPr>
            <a:r>
              <a:rPr lang="en-GB" sz="1100"/>
              <a:t>بكالوريوس في علوم الحاسب, خبرة في بناء برامج تعلم الآلة</a:t>
            </a:r>
            <a:endParaRPr sz="1100"/>
          </a:p>
        </p:txBody>
      </p:sp>
      <p:sp>
        <p:nvSpPr>
          <p:cNvPr id="1006" name="Google Shape;1006;p4"/>
          <p:cNvSpPr txBox="1"/>
          <p:nvPr>
            <p:ph idx="4294967295" type="body"/>
          </p:nvPr>
        </p:nvSpPr>
        <p:spPr>
          <a:xfrm>
            <a:off x="683984" y="2550959"/>
            <a:ext cx="1638600" cy="526883"/>
          </a:xfrm>
          <a:prstGeom prst="rect">
            <a:avLst/>
          </a:prstGeom>
          <a:noFill/>
          <a:ln>
            <a:noFill/>
          </a:ln>
        </p:spPr>
        <p:txBody>
          <a:bodyPr anchorCtr="0" anchor="t" bIns="91425" lIns="91425" spcFirstLastPara="1" rIns="91425" wrap="square" tIns="91425">
            <a:noAutofit/>
          </a:bodyPr>
          <a:lstStyle/>
          <a:p>
            <a:pPr indent="0" lvl="0" marL="152400" rtl="0" algn="ctr">
              <a:lnSpc>
                <a:spcPct val="115000"/>
              </a:lnSpc>
              <a:spcBef>
                <a:spcPts val="0"/>
              </a:spcBef>
              <a:spcAft>
                <a:spcPts val="0"/>
              </a:spcAft>
              <a:buSzPts val="1200"/>
              <a:buNone/>
            </a:pPr>
            <a:r>
              <a:rPr lang="en-GB" sz="1600">
                <a:solidFill>
                  <a:srgbClr val="DA2B89"/>
                </a:solidFill>
              </a:rPr>
              <a:t>رغد الشمراني</a:t>
            </a:r>
            <a:endParaRPr/>
          </a:p>
          <a:p>
            <a:pPr indent="0" lvl="0" marL="152400" rtl="0" algn="ctr">
              <a:lnSpc>
                <a:spcPct val="115000"/>
              </a:lnSpc>
              <a:spcBef>
                <a:spcPts val="0"/>
              </a:spcBef>
              <a:spcAft>
                <a:spcPts val="0"/>
              </a:spcAft>
              <a:buSzPts val="1200"/>
              <a:buNone/>
            </a:pPr>
            <a:r>
              <a:t/>
            </a:r>
            <a:endParaRPr sz="800">
              <a:solidFill>
                <a:srgbClr val="DA2B89"/>
              </a:solidFill>
            </a:endParaRPr>
          </a:p>
          <a:p>
            <a:pPr indent="0" lvl="0" marL="152400" rtl="0" algn="ctr">
              <a:lnSpc>
                <a:spcPct val="115000"/>
              </a:lnSpc>
              <a:spcBef>
                <a:spcPts val="0"/>
              </a:spcBef>
              <a:spcAft>
                <a:spcPts val="0"/>
              </a:spcAft>
              <a:buSzPts val="1200"/>
              <a:buNone/>
            </a:pPr>
            <a:r>
              <a:rPr lang="en-GB" sz="1100"/>
              <a:t>جامعة أم القرى,</a:t>
            </a:r>
            <a:endParaRPr/>
          </a:p>
          <a:p>
            <a:pPr indent="0" lvl="0" marL="152400" rtl="0" algn="ctr">
              <a:lnSpc>
                <a:spcPct val="115000"/>
              </a:lnSpc>
              <a:spcBef>
                <a:spcPts val="0"/>
              </a:spcBef>
              <a:spcAft>
                <a:spcPts val="0"/>
              </a:spcAft>
              <a:buSzPts val="1200"/>
              <a:buNone/>
            </a:pPr>
            <a:r>
              <a:rPr lang="en-GB" sz="1100"/>
              <a:t>ماجستير في الذكاء الاصطناعي, خبرة في بناء برامج تعلم الآلة</a:t>
            </a:r>
            <a:endParaRPr/>
          </a:p>
        </p:txBody>
      </p:sp>
      <p:sp>
        <p:nvSpPr>
          <p:cNvPr id="1007" name="Google Shape;1007;p4"/>
          <p:cNvSpPr/>
          <p:nvPr/>
        </p:nvSpPr>
        <p:spPr>
          <a:xfrm>
            <a:off x="1021617" y="1554462"/>
            <a:ext cx="1044900" cy="1044900"/>
          </a:xfrm>
          <a:prstGeom prst="ellipse">
            <a:avLst/>
          </a:prstGeom>
          <a:gradFill>
            <a:gsLst>
              <a:gs pos="0">
                <a:srgbClr val="8134EC">
                  <a:alpha val="48235"/>
                </a:srgbClr>
              </a:gs>
              <a:gs pos="77000">
                <a:srgbClr val="FFFFFF">
                  <a:alpha val="48235"/>
                </a:srgbClr>
              </a:gs>
              <a:gs pos="100000">
                <a:srgbClr val="FFFFFF">
                  <a:alpha val="48235"/>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4"/>
          <p:cNvSpPr/>
          <p:nvPr/>
        </p:nvSpPr>
        <p:spPr>
          <a:xfrm>
            <a:off x="3051368" y="1554462"/>
            <a:ext cx="1044900" cy="1044900"/>
          </a:xfrm>
          <a:prstGeom prst="ellipse">
            <a:avLst/>
          </a:prstGeom>
          <a:gradFill>
            <a:gsLst>
              <a:gs pos="0">
                <a:srgbClr val="8134EC">
                  <a:alpha val="48235"/>
                </a:srgbClr>
              </a:gs>
              <a:gs pos="77000">
                <a:srgbClr val="FFFFFF">
                  <a:alpha val="48235"/>
                </a:srgbClr>
              </a:gs>
              <a:gs pos="100000">
                <a:srgbClr val="FFFFFF">
                  <a:alpha val="48235"/>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09" name="Google Shape;1009;p4"/>
          <p:cNvGrpSpPr/>
          <p:nvPr/>
        </p:nvGrpSpPr>
        <p:grpSpPr>
          <a:xfrm>
            <a:off x="3360858" y="1834080"/>
            <a:ext cx="425921" cy="485657"/>
            <a:chOff x="1861096" y="1549559"/>
            <a:chExt cx="425921" cy="485657"/>
          </a:xfrm>
        </p:grpSpPr>
        <p:sp>
          <p:nvSpPr>
            <p:cNvPr id="1010" name="Google Shape;1010;p4"/>
            <p:cNvSpPr/>
            <p:nvPr/>
          </p:nvSpPr>
          <p:spPr>
            <a:xfrm>
              <a:off x="1947235" y="1633789"/>
              <a:ext cx="198799" cy="86247"/>
            </a:xfrm>
            <a:custGeom>
              <a:rect b="b" l="l" r="r" t="t"/>
              <a:pathLst>
                <a:path extrusionOk="0" h="813" w="1874">
                  <a:moveTo>
                    <a:pt x="937" y="1"/>
                  </a:moveTo>
                  <a:cubicBezTo>
                    <a:pt x="464" y="1"/>
                    <a:pt x="72" y="357"/>
                    <a:pt x="0" y="812"/>
                  </a:cubicBezTo>
                  <a:lnTo>
                    <a:pt x="1874" y="812"/>
                  </a:lnTo>
                  <a:cubicBezTo>
                    <a:pt x="1811" y="357"/>
                    <a:pt x="1419" y="1"/>
                    <a:pt x="9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4"/>
            <p:cNvSpPr/>
            <p:nvPr/>
          </p:nvSpPr>
          <p:spPr>
            <a:xfrm>
              <a:off x="1861096" y="1549559"/>
              <a:ext cx="425921" cy="485657"/>
            </a:xfrm>
            <a:custGeom>
              <a:rect b="b" l="l" r="r" t="t"/>
              <a:pathLst>
                <a:path extrusionOk="0" h="4578" w="4015">
                  <a:moveTo>
                    <a:pt x="3506" y="1722"/>
                  </a:moveTo>
                  <a:cubicBezTo>
                    <a:pt x="3497" y="768"/>
                    <a:pt x="2712" y="1"/>
                    <a:pt x="1749" y="1"/>
                  </a:cubicBezTo>
                  <a:cubicBezTo>
                    <a:pt x="785" y="1"/>
                    <a:pt x="0" y="786"/>
                    <a:pt x="0" y="1749"/>
                  </a:cubicBezTo>
                  <a:cubicBezTo>
                    <a:pt x="0" y="2222"/>
                    <a:pt x="197" y="2677"/>
                    <a:pt x="536" y="3007"/>
                  </a:cubicBezTo>
                  <a:lnTo>
                    <a:pt x="536" y="4577"/>
                  </a:lnTo>
                  <a:lnTo>
                    <a:pt x="1615" y="4577"/>
                  </a:lnTo>
                  <a:lnTo>
                    <a:pt x="1615" y="1865"/>
                  </a:lnTo>
                  <a:lnTo>
                    <a:pt x="536" y="1865"/>
                  </a:lnTo>
                  <a:lnTo>
                    <a:pt x="536" y="1749"/>
                  </a:lnTo>
                  <a:cubicBezTo>
                    <a:pt x="536" y="1089"/>
                    <a:pt x="1062" y="536"/>
                    <a:pt x="1722" y="518"/>
                  </a:cubicBezTo>
                  <a:cubicBezTo>
                    <a:pt x="2409" y="500"/>
                    <a:pt x="2971" y="1053"/>
                    <a:pt x="2971" y="1731"/>
                  </a:cubicBezTo>
                  <a:lnTo>
                    <a:pt x="2971" y="1874"/>
                  </a:lnTo>
                  <a:lnTo>
                    <a:pt x="1883" y="1874"/>
                  </a:lnTo>
                  <a:lnTo>
                    <a:pt x="1883" y="4577"/>
                  </a:lnTo>
                  <a:lnTo>
                    <a:pt x="2695" y="4577"/>
                  </a:lnTo>
                  <a:lnTo>
                    <a:pt x="2695" y="3765"/>
                  </a:lnTo>
                  <a:lnTo>
                    <a:pt x="3506" y="3765"/>
                  </a:lnTo>
                  <a:lnTo>
                    <a:pt x="3506" y="3114"/>
                  </a:lnTo>
                  <a:lnTo>
                    <a:pt x="4015" y="3114"/>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2" name="Google Shape;1012;p4"/>
          <p:cNvGrpSpPr/>
          <p:nvPr/>
        </p:nvGrpSpPr>
        <p:grpSpPr>
          <a:xfrm>
            <a:off x="1331110" y="1833188"/>
            <a:ext cx="425922" cy="487457"/>
            <a:chOff x="1146624" y="1548605"/>
            <a:chExt cx="425922" cy="487457"/>
          </a:xfrm>
        </p:grpSpPr>
        <p:sp>
          <p:nvSpPr>
            <p:cNvPr id="1013" name="Google Shape;1013;p4"/>
            <p:cNvSpPr/>
            <p:nvPr/>
          </p:nvSpPr>
          <p:spPr>
            <a:xfrm>
              <a:off x="1262043" y="1663175"/>
              <a:ext cx="142999" cy="143003"/>
            </a:xfrm>
            <a:custGeom>
              <a:rect b="b" l="l" r="r" t="t"/>
              <a:pathLst>
                <a:path extrusionOk="0" h="1348" w="1348">
                  <a:moveTo>
                    <a:pt x="669" y="268"/>
                  </a:moveTo>
                  <a:cubicBezTo>
                    <a:pt x="892" y="268"/>
                    <a:pt x="1071" y="446"/>
                    <a:pt x="1071" y="669"/>
                  </a:cubicBezTo>
                  <a:cubicBezTo>
                    <a:pt x="1071" y="892"/>
                    <a:pt x="892" y="1071"/>
                    <a:pt x="669" y="1071"/>
                  </a:cubicBezTo>
                  <a:cubicBezTo>
                    <a:pt x="446" y="1071"/>
                    <a:pt x="268" y="892"/>
                    <a:pt x="268" y="669"/>
                  </a:cubicBezTo>
                  <a:cubicBezTo>
                    <a:pt x="268" y="446"/>
                    <a:pt x="446" y="268"/>
                    <a:pt x="669" y="268"/>
                  </a:cubicBezTo>
                  <a:close/>
                  <a:moveTo>
                    <a:pt x="669" y="1347"/>
                  </a:moveTo>
                  <a:cubicBezTo>
                    <a:pt x="1044" y="1347"/>
                    <a:pt x="1347" y="1044"/>
                    <a:pt x="1347" y="669"/>
                  </a:cubicBezTo>
                  <a:cubicBezTo>
                    <a:pt x="1347" y="295"/>
                    <a:pt x="1044" y="0"/>
                    <a:pt x="669" y="0"/>
                  </a:cubicBezTo>
                  <a:cubicBezTo>
                    <a:pt x="295" y="0"/>
                    <a:pt x="0" y="295"/>
                    <a:pt x="0" y="669"/>
                  </a:cubicBezTo>
                  <a:cubicBezTo>
                    <a:pt x="0" y="1044"/>
                    <a:pt x="295" y="1347"/>
                    <a:pt x="669" y="134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4"/>
            <p:cNvSpPr/>
            <p:nvPr/>
          </p:nvSpPr>
          <p:spPr>
            <a:xfrm>
              <a:off x="1318798" y="1719929"/>
              <a:ext cx="28536" cy="28537"/>
            </a:xfrm>
            <a:custGeom>
              <a:rect b="b" l="l" r="r" t="t"/>
              <a:pathLst>
                <a:path extrusionOk="0" h="269" w="269">
                  <a:moveTo>
                    <a:pt x="134" y="0"/>
                  </a:moveTo>
                  <a:cubicBezTo>
                    <a:pt x="206" y="0"/>
                    <a:pt x="268" y="63"/>
                    <a:pt x="268" y="134"/>
                  </a:cubicBezTo>
                  <a:cubicBezTo>
                    <a:pt x="268" y="206"/>
                    <a:pt x="206" y="268"/>
                    <a:pt x="134" y="268"/>
                  </a:cubicBezTo>
                  <a:cubicBezTo>
                    <a:pt x="63" y="268"/>
                    <a:pt x="1" y="206"/>
                    <a:pt x="1" y="134"/>
                  </a:cubicBezTo>
                  <a:cubicBezTo>
                    <a:pt x="1" y="63"/>
                    <a:pt x="63" y="0"/>
                    <a:pt x="1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4"/>
            <p:cNvSpPr/>
            <p:nvPr/>
          </p:nvSpPr>
          <p:spPr>
            <a:xfrm>
              <a:off x="1147473" y="1748359"/>
              <a:ext cx="425073" cy="287703"/>
            </a:xfrm>
            <a:custGeom>
              <a:rect b="b" l="l" r="r" t="t"/>
              <a:pathLst>
                <a:path extrusionOk="0" h="2712" w="4007">
                  <a:moveTo>
                    <a:pt x="3560" y="0"/>
                  </a:moveTo>
                  <a:lnTo>
                    <a:pt x="2686" y="0"/>
                  </a:lnTo>
                  <a:cubicBezTo>
                    <a:pt x="2615" y="455"/>
                    <a:pt x="2222" y="812"/>
                    <a:pt x="1749" y="812"/>
                  </a:cubicBezTo>
                  <a:cubicBezTo>
                    <a:pt x="1277" y="812"/>
                    <a:pt x="884" y="455"/>
                    <a:pt x="813" y="0"/>
                  </a:cubicBezTo>
                  <a:lnTo>
                    <a:pt x="1" y="0"/>
                  </a:lnTo>
                  <a:cubicBezTo>
                    <a:pt x="28" y="428"/>
                    <a:pt x="224" y="839"/>
                    <a:pt x="536" y="1133"/>
                  </a:cubicBezTo>
                  <a:lnTo>
                    <a:pt x="536" y="2712"/>
                  </a:lnTo>
                  <a:lnTo>
                    <a:pt x="2695" y="2712"/>
                  </a:lnTo>
                  <a:lnTo>
                    <a:pt x="2695" y="1900"/>
                  </a:lnTo>
                  <a:lnTo>
                    <a:pt x="3507" y="1900"/>
                  </a:lnTo>
                  <a:lnTo>
                    <a:pt x="3507" y="1240"/>
                  </a:lnTo>
                  <a:lnTo>
                    <a:pt x="4006" y="124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4"/>
            <p:cNvSpPr/>
            <p:nvPr/>
          </p:nvSpPr>
          <p:spPr>
            <a:xfrm>
              <a:off x="1146624" y="1548605"/>
              <a:ext cx="172278" cy="171433"/>
            </a:xfrm>
            <a:custGeom>
              <a:rect b="b" l="l" r="r" t="t"/>
              <a:pathLst>
                <a:path extrusionOk="0" h="1616" w="1624">
                  <a:moveTo>
                    <a:pt x="821" y="1615"/>
                  </a:moveTo>
                  <a:cubicBezTo>
                    <a:pt x="883" y="1205"/>
                    <a:pt x="1204" y="875"/>
                    <a:pt x="1624" y="821"/>
                  </a:cubicBezTo>
                  <a:lnTo>
                    <a:pt x="1624" y="1"/>
                  </a:lnTo>
                  <a:cubicBezTo>
                    <a:pt x="758" y="63"/>
                    <a:pt x="71" y="759"/>
                    <a:pt x="0" y="1615"/>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4"/>
            <p:cNvSpPr/>
            <p:nvPr/>
          </p:nvSpPr>
          <p:spPr>
            <a:xfrm>
              <a:off x="1347228" y="1548605"/>
              <a:ext cx="171323" cy="171433"/>
            </a:xfrm>
            <a:custGeom>
              <a:rect b="b" l="l" r="r" t="t"/>
              <a:pathLst>
                <a:path extrusionOk="0" h="1616" w="1615">
                  <a:moveTo>
                    <a:pt x="0" y="821"/>
                  </a:moveTo>
                  <a:cubicBezTo>
                    <a:pt x="411" y="875"/>
                    <a:pt x="741" y="1205"/>
                    <a:pt x="794" y="1615"/>
                  </a:cubicBezTo>
                  <a:lnTo>
                    <a:pt x="1615" y="1615"/>
                  </a:lnTo>
                  <a:cubicBezTo>
                    <a:pt x="1544" y="759"/>
                    <a:pt x="857" y="6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pic>
        <p:nvPicPr>
          <p:cNvPr id="1522" name="Google Shape;1522;p22"/>
          <p:cNvPicPr preferRelativeResize="0"/>
          <p:nvPr/>
        </p:nvPicPr>
        <p:blipFill rotWithShape="1">
          <a:blip r:embed="rId3">
            <a:alphaModFix/>
          </a:blip>
          <a:srcRect b="2662" l="12230" r="7613" t="5790"/>
          <a:stretch/>
        </p:blipFill>
        <p:spPr>
          <a:xfrm>
            <a:off x="4812145" y="1099128"/>
            <a:ext cx="3096408" cy="3648364"/>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1960"/>
              </a:srgbClr>
            </a:outerShdw>
          </a:effectLst>
        </p:spPr>
      </p:pic>
      <p:sp>
        <p:nvSpPr>
          <p:cNvPr id="1523" name="Google Shape;1523;p22"/>
          <p:cNvSpPr/>
          <p:nvPr/>
        </p:nvSpPr>
        <p:spPr>
          <a:xfrm>
            <a:off x="7426036" y="2323591"/>
            <a:ext cx="399390" cy="133281"/>
          </a:xfrm>
          <a:prstGeom prst="rect">
            <a:avLst/>
          </a:prstGeom>
          <a:noFill/>
          <a:ln cap="flat" cmpd="sng" w="25400">
            <a:solidFill>
              <a:srgbClr val="DA2B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24" name="Google Shape;1524;p22"/>
          <p:cNvSpPr txBox="1"/>
          <p:nvPr/>
        </p:nvSpPr>
        <p:spPr>
          <a:xfrm>
            <a:off x="609600" y="1391900"/>
            <a:ext cx="19932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dk1"/>
                </a:solidFill>
                <a:latin typeface="IBM Plex Sans Arabic"/>
                <a:ea typeface="IBM Plex Sans Arabic"/>
                <a:cs typeface="IBM Plex Sans Arabic"/>
                <a:sym typeface="IBM Plex Sans Arabic"/>
              </a:rPr>
              <a:t>Prompt Text:</a:t>
            </a:r>
            <a:endParaRPr b="1" i="0" sz="2000" u="none" cap="none" strike="noStrike">
              <a:solidFill>
                <a:schemeClr val="dk1"/>
              </a:solidFill>
              <a:latin typeface="IBM Plex Sans Arabic"/>
              <a:ea typeface="IBM Plex Sans Arabic"/>
              <a:cs typeface="IBM Plex Sans Arabic"/>
              <a:sym typeface="IBM Plex Sans Arabic"/>
            </a:endParaRPr>
          </a:p>
        </p:txBody>
      </p:sp>
      <p:sp>
        <p:nvSpPr>
          <p:cNvPr id="1525" name="Google Shape;1525;p22"/>
          <p:cNvSpPr/>
          <p:nvPr/>
        </p:nvSpPr>
        <p:spPr>
          <a:xfrm>
            <a:off x="667171" y="1964600"/>
            <a:ext cx="2852507" cy="607150"/>
          </a:xfrm>
          <a:prstGeom prst="rect">
            <a:avLst/>
          </a:prstGeom>
          <a:solidFill>
            <a:schemeClr val="accent1"/>
          </a:solidFill>
          <a:ln cap="flat" cmpd="sng" w="25400">
            <a:solidFill>
              <a:srgbClr val="1A00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2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تقديم مجموعة من الأمثلة العملية</a:t>
            </a:r>
            <a:endParaRPr b="0" i="0" sz="1400" u="none" cap="none" strike="noStrike">
              <a:solidFill>
                <a:srgbClr val="000000"/>
              </a:solidFill>
              <a:latin typeface="Arial"/>
              <a:ea typeface="Arial"/>
              <a:cs typeface="Arial"/>
              <a:sym typeface="Arial"/>
            </a:endParaRPr>
          </a:p>
        </p:txBody>
      </p:sp>
      <p:sp>
        <p:nvSpPr>
          <p:cNvPr id="1526" name="Google Shape;1526;p22"/>
          <p:cNvSpPr txBox="1"/>
          <p:nvPr/>
        </p:nvSpPr>
        <p:spPr>
          <a:xfrm>
            <a:off x="2778546" y="367765"/>
            <a:ext cx="3586907" cy="5727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chemeClr val="dk1"/>
              </a:buClr>
              <a:buSzPts val="2800"/>
              <a:buFont typeface="IBM Plex Sans Arabic"/>
              <a:buNone/>
            </a:pPr>
            <a:r>
              <a:rPr b="1" i="0" lang="en-GB" sz="2800" u="none" cap="none" strike="noStrike">
                <a:solidFill>
                  <a:srgbClr val="DA2B89"/>
                </a:solidFill>
                <a:latin typeface="IBM Plex Sans Arabic"/>
                <a:ea typeface="IBM Plex Sans Arabic"/>
                <a:cs typeface="IBM Plex Sans Arabic"/>
                <a:sym typeface="IBM Plex Sans Arabic"/>
              </a:rPr>
              <a:t>البيانات المستخدمة</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pic>
        <p:nvPicPr>
          <p:cNvPr id="1531" name="Google Shape;1531;p23"/>
          <p:cNvPicPr preferRelativeResize="0"/>
          <p:nvPr/>
        </p:nvPicPr>
        <p:blipFill rotWithShape="1">
          <a:blip r:embed="rId3">
            <a:alphaModFix/>
          </a:blip>
          <a:srcRect b="52132" l="11355" r="0" t="9809"/>
          <a:stretch/>
        </p:blipFill>
        <p:spPr>
          <a:xfrm>
            <a:off x="4396509" y="1826009"/>
            <a:ext cx="3410047" cy="1711518"/>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1960"/>
              </a:srgbClr>
            </a:outerShdw>
          </a:effectLst>
        </p:spPr>
      </p:pic>
      <p:sp>
        <p:nvSpPr>
          <p:cNvPr id="1532" name="Google Shape;1532;p23"/>
          <p:cNvSpPr/>
          <p:nvPr/>
        </p:nvSpPr>
        <p:spPr>
          <a:xfrm>
            <a:off x="6931960" y="3026761"/>
            <a:ext cx="475520" cy="153313"/>
          </a:xfrm>
          <a:prstGeom prst="rect">
            <a:avLst/>
          </a:prstGeom>
          <a:noFill/>
          <a:ln cap="flat" cmpd="sng" w="25400">
            <a:solidFill>
              <a:srgbClr val="DA2B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33" name="Google Shape;1533;p23"/>
          <p:cNvSpPr txBox="1"/>
          <p:nvPr/>
        </p:nvSpPr>
        <p:spPr>
          <a:xfrm>
            <a:off x="609600" y="1391900"/>
            <a:ext cx="19932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dk1"/>
                </a:solidFill>
                <a:latin typeface="IBM Plex Sans Arabic"/>
                <a:ea typeface="IBM Plex Sans Arabic"/>
                <a:cs typeface="IBM Plex Sans Arabic"/>
                <a:sym typeface="IBM Plex Sans Arabic"/>
              </a:rPr>
              <a:t>Prompt Text:</a:t>
            </a:r>
            <a:endParaRPr b="1" i="0" sz="2000" u="none" cap="none" strike="noStrike">
              <a:solidFill>
                <a:schemeClr val="dk1"/>
              </a:solidFill>
              <a:latin typeface="IBM Plex Sans Arabic"/>
              <a:ea typeface="IBM Plex Sans Arabic"/>
              <a:cs typeface="IBM Plex Sans Arabic"/>
              <a:sym typeface="IBM Plex Sans Arabic"/>
            </a:endParaRPr>
          </a:p>
        </p:txBody>
      </p:sp>
      <p:sp>
        <p:nvSpPr>
          <p:cNvPr id="1534" name="Google Shape;1534;p23"/>
          <p:cNvSpPr/>
          <p:nvPr/>
        </p:nvSpPr>
        <p:spPr>
          <a:xfrm>
            <a:off x="667171" y="1964600"/>
            <a:ext cx="2852507" cy="1138818"/>
          </a:xfrm>
          <a:prstGeom prst="rect">
            <a:avLst/>
          </a:prstGeom>
          <a:solidFill>
            <a:schemeClr val="accent1"/>
          </a:solidFill>
          <a:ln cap="flat" cmpd="sng" w="25400">
            <a:solidFill>
              <a:srgbClr val="1A00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20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تقديم سؤال متابعة لتحفيز المستخدم على الاستمرار في المحادثة</a:t>
            </a:r>
            <a:endParaRPr b="0" i="0" sz="1400" u="none" cap="none" strike="noStrike">
              <a:solidFill>
                <a:srgbClr val="000000"/>
              </a:solidFill>
              <a:latin typeface="Arial"/>
              <a:ea typeface="Arial"/>
              <a:cs typeface="Arial"/>
              <a:sym typeface="Arial"/>
            </a:endParaRPr>
          </a:p>
        </p:txBody>
      </p:sp>
      <p:sp>
        <p:nvSpPr>
          <p:cNvPr id="1535" name="Google Shape;1535;p23"/>
          <p:cNvSpPr txBox="1"/>
          <p:nvPr/>
        </p:nvSpPr>
        <p:spPr>
          <a:xfrm>
            <a:off x="2778546" y="367765"/>
            <a:ext cx="3586907" cy="5727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chemeClr val="dk1"/>
              </a:buClr>
              <a:buSzPts val="2800"/>
              <a:buFont typeface="IBM Plex Sans Arabic"/>
              <a:buNone/>
            </a:pPr>
            <a:r>
              <a:rPr b="1" i="0" lang="en-GB" sz="2800" u="none" cap="none" strike="noStrike">
                <a:solidFill>
                  <a:srgbClr val="DA2B89"/>
                </a:solidFill>
                <a:latin typeface="IBM Plex Sans Arabic"/>
                <a:ea typeface="IBM Plex Sans Arabic"/>
                <a:cs typeface="IBM Plex Sans Arabic"/>
                <a:sym typeface="IBM Plex Sans Arabic"/>
              </a:rPr>
              <a:t>البيانات المستخدمة</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grpSp>
        <p:nvGrpSpPr>
          <p:cNvPr id="1540" name="Google Shape;1540;p132"/>
          <p:cNvGrpSpPr/>
          <p:nvPr/>
        </p:nvGrpSpPr>
        <p:grpSpPr>
          <a:xfrm>
            <a:off x="243563" y="499290"/>
            <a:ext cx="3660803" cy="3986452"/>
            <a:chOff x="243563" y="499290"/>
            <a:chExt cx="3660803" cy="3986452"/>
          </a:xfrm>
        </p:grpSpPr>
        <p:sp>
          <p:nvSpPr>
            <p:cNvPr id="1541" name="Google Shape;1541;p132"/>
            <p:cNvSpPr/>
            <p:nvPr/>
          </p:nvSpPr>
          <p:spPr>
            <a:xfrm>
              <a:off x="2529328" y="382564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132"/>
            <p:cNvSpPr/>
            <p:nvPr/>
          </p:nvSpPr>
          <p:spPr>
            <a:xfrm>
              <a:off x="1559780" y="213514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132"/>
            <p:cNvSpPr/>
            <p:nvPr/>
          </p:nvSpPr>
          <p:spPr>
            <a:xfrm>
              <a:off x="2569847" y="4992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132"/>
            <p:cNvSpPr/>
            <p:nvPr/>
          </p:nvSpPr>
          <p:spPr>
            <a:xfrm>
              <a:off x="243563" y="741118"/>
              <a:ext cx="3660803" cy="3661276"/>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B47FFF">
                    <a:alpha val="49019"/>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132"/>
            <p:cNvSpPr/>
            <p:nvPr/>
          </p:nvSpPr>
          <p:spPr>
            <a:xfrm>
              <a:off x="2971190" y="1177017"/>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132"/>
            <p:cNvSpPr/>
            <p:nvPr/>
          </p:nvSpPr>
          <p:spPr>
            <a:xfrm>
              <a:off x="2569848" y="3057452"/>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132"/>
            <p:cNvSpPr/>
            <p:nvPr/>
          </p:nvSpPr>
          <p:spPr>
            <a:xfrm>
              <a:off x="569022" y="142701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48" name="Google Shape;1548;p132"/>
            <p:cNvGrpSpPr/>
            <p:nvPr/>
          </p:nvGrpSpPr>
          <p:grpSpPr>
            <a:xfrm>
              <a:off x="503378" y="1310906"/>
              <a:ext cx="3057581" cy="2521890"/>
              <a:chOff x="4567123" y="4074875"/>
              <a:chExt cx="946034" cy="780288"/>
            </a:xfrm>
          </p:grpSpPr>
          <p:sp>
            <p:nvSpPr>
              <p:cNvPr id="1549" name="Google Shape;1549;p132"/>
              <p:cNvSpPr/>
              <p:nvPr/>
            </p:nvSpPr>
            <p:spPr>
              <a:xfrm>
                <a:off x="4698056" y="4427347"/>
                <a:ext cx="736013" cy="427816"/>
              </a:xfrm>
              <a:custGeom>
                <a:rect b="b" l="l" r="r" t="t"/>
                <a:pathLst>
                  <a:path extrusionOk="0" h="9796" w="16853">
                    <a:moveTo>
                      <a:pt x="10233" y="152"/>
                    </a:moveTo>
                    <a:lnTo>
                      <a:pt x="491" y="5790"/>
                    </a:lnTo>
                    <a:lnTo>
                      <a:pt x="491" y="5674"/>
                    </a:lnTo>
                    <a:lnTo>
                      <a:pt x="0" y="5674"/>
                    </a:lnTo>
                    <a:lnTo>
                      <a:pt x="0" y="6281"/>
                    </a:lnTo>
                    <a:lnTo>
                      <a:pt x="0" y="6281"/>
                    </a:lnTo>
                    <a:cubicBezTo>
                      <a:pt x="9" y="6379"/>
                      <a:pt x="63" y="6459"/>
                      <a:pt x="179" y="6522"/>
                    </a:cubicBezTo>
                    <a:lnTo>
                      <a:pt x="179" y="6522"/>
                    </a:lnTo>
                    <a:lnTo>
                      <a:pt x="5594" y="9644"/>
                    </a:lnTo>
                    <a:cubicBezTo>
                      <a:pt x="5852" y="9796"/>
                      <a:pt x="6316" y="9769"/>
                      <a:pt x="6620" y="9599"/>
                    </a:cubicBezTo>
                    <a:lnTo>
                      <a:pt x="6620" y="9599"/>
                    </a:lnTo>
                    <a:lnTo>
                      <a:pt x="16602" y="3810"/>
                    </a:lnTo>
                    <a:cubicBezTo>
                      <a:pt x="16763" y="3721"/>
                      <a:pt x="16843" y="3605"/>
                      <a:pt x="16852" y="3489"/>
                    </a:cubicBezTo>
                    <a:lnTo>
                      <a:pt x="16852" y="3489"/>
                    </a:lnTo>
                    <a:lnTo>
                      <a:pt x="16852" y="3489"/>
                    </a:lnTo>
                    <a:lnTo>
                      <a:pt x="16852" y="2900"/>
                    </a:lnTo>
                    <a:lnTo>
                      <a:pt x="16442" y="2900"/>
                    </a:lnTo>
                    <a:lnTo>
                      <a:pt x="16442" y="3087"/>
                    </a:lnTo>
                    <a:lnTo>
                      <a:pt x="11259" y="108"/>
                    </a:lnTo>
                    <a:cubicBezTo>
                      <a:pt x="11134" y="36"/>
                      <a:pt x="10982" y="0"/>
                      <a:pt x="10813" y="0"/>
                    </a:cubicBezTo>
                    <a:lnTo>
                      <a:pt x="10813" y="0"/>
                    </a:lnTo>
                    <a:cubicBezTo>
                      <a:pt x="10607" y="0"/>
                      <a:pt x="10393" y="54"/>
                      <a:pt x="10233" y="152"/>
                    </a:cubicBezTo>
                    <a:close/>
                  </a:path>
                </a:pathLst>
              </a:custGeom>
              <a:gradFill>
                <a:gsLst>
                  <a:gs pos="0">
                    <a:schemeClr val="accent3"/>
                  </a:gs>
                  <a:gs pos="100000">
                    <a:schemeClr val="l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132"/>
              <p:cNvSpPr/>
              <p:nvPr/>
            </p:nvSpPr>
            <p:spPr>
              <a:xfrm>
                <a:off x="4694125" y="4401973"/>
                <a:ext cx="743437" cy="425589"/>
              </a:xfrm>
              <a:custGeom>
                <a:rect b="b" l="l" r="r" t="t"/>
                <a:pathLst>
                  <a:path extrusionOk="0" h="9745" w="17023">
                    <a:moveTo>
                      <a:pt x="10909" y="0"/>
                    </a:moveTo>
                    <a:cubicBezTo>
                      <a:pt x="10704" y="0"/>
                      <a:pt x="10487" y="50"/>
                      <a:pt x="10314" y="144"/>
                    </a:cubicBezTo>
                    <a:lnTo>
                      <a:pt x="340" y="5934"/>
                    </a:lnTo>
                    <a:cubicBezTo>
                      <a:pt x="37" y="6112"/>
                      <a:pt x="1" y="6371"/>
                      <a:pt x="260" y="6523"/>
                    </a:cubicBezTo>
                    <a:lnTo>
                      <a:pt x="5684" y="9645"/>
                    </a:lnTo>
                    <a:cubicBezTo>
                      <a:pt x="5799" y="9713"/>
                      <a:pt x="5954" y="9745"/>
                      <a:pt x="6118" y="9745"/>
                    </a:cubicBezTo>
                    <a:cubicBezTo>
                      <a:pt x="6323" y="9745"/>
                      <a:pt x="6541" y="9695"/>
                      <a:pt x="6710" y="9601"/>
                    </a:cubicBezTo>
                    <a:lnTo>
                      <a:pt x="16692" y="3811"/>
                    </a:lnTo>
                    <a:cubicBezTo>
                      <a:pt x="16996" y="3632"/>
                      <a:pt x="17022" y="3374"/>
                      <a:pt x="16764" y="3222"/>
                    </a:cubicBezTo>
                    <a:lnTo>
                      <a:pt x="11349" y="100"/>
                    </a:lnTo>
                    <a:cubicBezTo>
                      <a:pt x="11230" y="32"/>
                      <a:pt x="11073" y="0"/>
                      <a:pt x="109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132"/>
              <p:cNvSpPr/>
              <p:nvPr/>
            </p:nvSpPr>
            <p:spPr>
              <a:xfrm>
                <a:off x="4721028" y="4421888"/>
                <a:ext cx="680680" cy="392004"/>
              </a:xfrm>
              <a:custGeom>
                <a:rect b="b" l="l" r="r" t="t"/>
                <a:pathLst>
                  <a:path extrusionOk="0" h="8976" w="15586">
                    <a:moveTo>
                      <a:pt x="9716" y="90"/>
                    </a:moveTo>
                    <a:lnTo>
                      <a:pt x="206" y="5603"/>
                    </a:lnTo>
                    <a:cubicBezTo>
                      <a:pt x="18" y="5710"/>
                      <a:pt x="1" y="5871"/>
                      <a:pt x="161" y="5960"/>
                    </a:cubicBezTo>
                    <a:lnTo>
                      <a:pt x="161" y="5960"/>
                    </a:lnTo>
                    <a:lnTo>
                      <a:pt x="5255" y="8886"/>
                    </a:lnTo>
                    <a:cubicBezTo>
                      <a:pt x="5416" y="8975"/>
                      <a:pt x="5692" y="8966"/>
                      <a:pt x="5871" y="8859"/>
                    </a:cubicBezTo>
                    <a:lnTo>
                      <a:pt x="5871" y="8859"/>
                    </a:lnTo>
                    <a:lnTo>
                      <a:pt x="15380" y="3346"/>
                    </a:lnTo>
                    <a:cubicBezTo>
                      <a:pt x="15568" y="3239"/>
                      <a:pt x="15586" y="3087"/>
                      <a:pt x="15425" y="2989"/>
                    </a:cubicBezTo>
                    <a:lnTo>
                      <a:pt x="15425" y="2989"/>
                    </a:lnTo>
                    <a:lnTo>
                      <a:pt x="10331" y="63"/>
                    </a:lnTo>
                    <a:cubicBezTo>
                      <a:pt x="10260" y="18"/>
                      <a:pt x="10171" y="1"/>
                      <a:pt x="10063" y="1"/>
                    </a:cubicBezTo>
                    <a:lnTo>
                      <a:pt x="10063" y="1"/>
                    </a:lnTo>
                    <a:cubicBezTo>
                      <a:pt x="9948" y="1"/>
                      <a:pt x="9814" y="36"/>
                      <a:pt x="9716" y="90"/>
                    </a:cubicBezTo>
                  </a:path>
                </a:pathLst>
              </a:custGeom>
              <a:gradFill>
                <a:gsLst>
                  <a:gs pos="0">
                    <a:schemeClr val="accent1"/>
                  </a:gs>
                  <a:gs pos="100000">
                    <a:schemeClr val="dk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132"/>
              <p:cNvSpPr/>
              <p:nvPr/>
            </p:nvSpPr>
            <p:spPr>
              <a:xfrm>
                <a:off x="5275853" y="4472374"/>
                <a:ext cx="36641" cy="20220"/>
              </a:xfrm>
              <a:custGeom>
                <a:rect b="b" l="l" r="r" t="t"/>
                <a:pathLst>
                  <a:path extrusionOk="0" h="463" w="839">
                    <a:moveTo>
                      <a:pt x="127" y="1"/>
                    </a:moveTo>
                    <a:cubicBezTo>
                      <a:pt x="99" y="1"/>
                      <a:pt x="69" y="7"/>
                      <a:pt x="45" y="22"/>
                    </a:cubicBezTo>
                    <a:cubicBezTo>
                      <a:pt x="9" y="40"/>
                      <a:pt x="0" y="76"/>
                      <a:pt x="36" y="102"/>
                    </a:cubicBezTo>
                    <a:lnTo>
                      <a:pt x="651" y="450"/>
                    </a:lnTo>
                    <a:cubicBezTo>
                      <a:pt x="667" y="458"/>
                      <a:pt x="689" y="463"/>
                      <a:pt x="711" y="463"/>
                    </a:cubicBezTo>
                    <a:cubicBezTo>
                      <a:pt x="738" y="463"/>
                      <a:pt x="766" y="456"/>
                      <a:pt x="785" y="441"/>
                    </a:cubicBezTo>
                    <a:cubicBezTo>
                      <a:pt x="830" y="424"/>
                      <a:pt x="839" y="379"/>
                      <a:pt x="794" y="361"/>
                    </a:cubicBezTo>
                    <a:lnTo>
                      <a:pt x="187" y="13"/>
                    </a:lnTo>
                    <a:cubicBezTo>
                      <a:pt x="171" y="5"/>
                      <a:pt x="150" y="1"/>
                      <a:pt x="1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132"/>
              <p:cNvSpPr/>
              <p:nvPr/>
            </p:nvSpPr>
            <p:spPr>
              <a:xfrm>
                <a:off x="5353373" y="4514693"/>
                <a:ext cx="17163" cy="9215"/>
              </a:xfrm>
              <a:custGeom>
                <a:rect b="b" l="l" r="r" t="t"/>
                <a:pathLst>
                  <a:path extrusionOk="0" h="211" w="393">
                    <a:moveTo>
                      <a:pt x="192" y="1"/>
                    </a:moveTo>
                    <a:cubicBezTo>
                      <a:pt x="145" y="1"/>
                      <a:pt x="99" y="12"/>
                      <a:pt x="63" y="34"/>
                    </a:cubicBezTo>
                    <a:cubicBezTo>
                      <a:pt x="0" y="70"/>
                      <a:pt x="0" y="141"/>
                      <a:pt x="63" y="177"/>
                    </a:cubicBezTo>
                    <a:cubicBezTo>
                      <a:pt x="99" y="199"/>
                      <a:pt x="145" y="211"/>
                      <a:pt x="192" y="211"/>
                    </a:cubicBezTo>
                    <a:cubicBezTo>
                      <a:pt x="239" y="211"/>
                      <a:pt x="286" y="199"/>
                      <a:pt x="322" y="177"/>
                    </a:cubicBezTo>
                    <a:cubicBezTo>
                      <a:pt x="393" y="141"/>
                      <a:pt x="393" y="70"/>
                      <a:pt x="322" y="34"/>
                    </a:cubicBezTo>
                    <a:cubicBezTo>
                      <a:pt x="286" y="12"/>
                      <a:pt x="239" y="1"/>
                      <a:pt x="19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132"/>
              <p:cNvSpPr/>
              <p:nvPr/>
            </p:nvSpPr>
            <p:spPr>
              <a:xfrm>
                <a:off x="5333895" y="4601821"/>
                <a:ext cx="46380" cy="33278"/>
              </a:xfrm>
              <a:custGeom>
                <a:rect b="b" l="l" r="r" t="t"/>
                <a:pathLst>
                  <a:path extrusionOk="0" h="762" w="1062">
                    <a:moveTo>
                      <a:pt x="1007" y="1"/>
                    </a:moveTo>
                    <a:cubicBezTo>
                      <a:pt x="996" y="1"/>
                      <a:pt x="984" y="4"/>
                      <a:pt x="973" y="11"/>
                    </a:cubicBezTo>
                    <a:lnTo>
                      <a:pt x="90" y="519"/>
                    </a:lnTo>
                    <a:cubicBezTo>
                      <a:pt x="45" y="555"/>
                      <a:pt x="0" y="627"/>
                      <a:pt x="0" y="689"/>
                    </a:cubicBezTo>
                    <a:cubicBezTo>
                      <a:pt x="0" y="735"/>
                      <a:pt x="25" y="762"/>
                      <a:pt x="55" y="762"/>
                    </a:cubicBezTo>
                    <a:cubicBezTo>
                      <a:pt x="66" y="762"/>
                      <a:pt x="78" y="758"/>
                      <a:pt x="90" y="751"/>
                    </a:cubicBezTo>
                    <a:lnTo>
                      <a:pt x="973" y="234"/>
                    </a:lnTo>
                    <a:cubicBezTo>
                      <a:pt x="1017" y="207"/>
                      <a:pt x="1062" y="136"/>
                      <a:pt x="1062" y="73"/>
                    </a:cubicBezTo>
                    <a:cubicBezTo>
                      <a:pt x="1062" y="27"/>
                      <a:pt x="1038" y="1"/>
                      <a:pt x="100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132"/>
              <p:cNvSpPr/>
              <p:nvPr/>
            </p:nvSpPr>
            <p:spPr>
              <a:xfrm>
                <a:off x="5275067" y="4636105"/>
                <a:ext cx="45987" cy="33235"/>
              </a:xfrm>
              <a:custGeom>
                <a:rect b="b" l="l" r="r" t="t"/>
                <a:pathLst>
                  <a:path extrusionOk="0" h="761" w="1053">
                    <a:moveTo>
                      <a:pt x="1005" y="1"/>
                    </a:moveTo>
                    <a:cubicBezTo>
                      <a:pt x="995" y="1"/>
                      <a:pt x="984" y="4"/>
                      <a:pt x="973" y="11"/>
                    </a:cubicBezTo>
                    <a:lnTo>
                      <a:pt x="89" y="520"/>
                    </a:lnTo>
                    <a:cubicBezTo>
                      <a:pt x="36" y="546"/>
                      <a:pt x="0" y="618"/>
                      <a:pt x="0" y="680"/>
                    </a:cubicBezTo>
                    <a:cubicBezTo>
                      <a:pt x="0" y="728"/>
                      <a:pt x="21" y="760"/>
                      <a:pt x="56" y="760"/>
                    </a:cubicBezTo>
                    <a:cubicBezTo>
                      <a:pt x="66" y="760"/>
                      <a:pt x="77" y="758"/>
                      <a:pt x="89" y="751"/>
                    </a:cubicBezTo>
                    <a:lnTo>
                      <a:pt x="973" y="234"/>
                    </a:lnTo>
                    <a:cubicBezTo>
                      <a:pt x="1017" y="207"/>
                      <a:pt x="1053" y="136"/>
                      <a:pt x="1053" y="73"/>
                    </a:cubicBezTo>
                    <a:cubicBezTo>
                      <a:pt x="1053" y="27"/>
                      <a:pt x="1033" y="1"/>
                      <a:pt x="10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132"/>
              <p:cNvSpPr/>
              <p:nvPr/>
            </p:nvSpPr>
            <p:spPr>
              <a:xfrm>
                <a:off x="4790381" y="4744021"/>
                <a:ext cx="46031" cy="33235"/>
              </a:xfrm>
              <a:custGeom>
                <a:rect b="b" l="l" r="r" t="t"/>
                <a:pathLst>
                  <a:path extrusionOk="0" h="761" w="1054">
                    <a:moveTo>
                      <a:pt x="48" y="1"/>
                    </a:moveTo>
                    <a:cubicBezTo>
                      <a:pt x="20" y="1"/>
                      <a:pt x="0" y="27"/>
                      <a:pt x="0" y="74"/>
                    </a:cubicBezTo>
                    <a:cubicBezTo>
                      <a:pt x="0" y="136"/>
                      <a:pt x="36" y="207"/>
                      <a:pt x="81" y="234"/>
                    </a:cubicBezTo>
                    <a:lnTo>
                      <a:pt x="973" y="752"/>
                    </a:lnTo>
                    <a:cubicBezTo>
                      <a:pt x="983" y="758"/>
                      <a:pt x="993" y="761"/>
                      <a:pt x="1002" y="761"/>
                    </a:cubicBezTo>
                    <a:cubicBezTo>
                      <a:pt x="1032" y="761"/>
                      <a:pt x="1053" y="728"/>
                      <a:pt x="1053" y="680"/>
                    </a:cubicBezTo>
                    <a:cubicBezTo>
                      <a:pt x="1053" y="618"/>
                      <a:pt x="1017" y="546"/>
                      <a:pt x="973" y="520"/>
                    </a:cubicBezTo>
                    <a:lnTo>
                      <a:pt x="81" y="11"/>
                    </a:lnTo>
                    <a:cubicBezTo>
                      <a:pt x="69" y="4"/>
                      <a:pt x="58"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57" name="Google Shape;1557;p132"/>
              <p:cNvGrpSpPr/>
              <p:nvPr/>
            </p:nvGrpSpPr>
            <p:grpSpPr>
              <a:xfrm>
                <a:off x="4742175" y="4074875"/>
                <a:ext cx="533679" cy="414643"/>
                <a:chOff x="3186425" y="4160625"/>
                <a:chExt cx="533679" cy="414643"/>
              </a:xfrm>
            </p:grpSpPr>
            <p:grpSp>
              <p:nvGrpSpPr>
                <p:cNvPr id="1558" name="Google Shape;1558;p132"/>
                <p:cNvGrpSpPr/>
                <p:nvPr/>
              </p:nvGrpSpPr>
              <p:grpSpPr>
                <a:xfrm>
                  <a:off x="3248670" y="4212301"/>
                  <a:ext cx="409168" cy="311298"/>
                  <a:chOff x="3248670" y="4212301"/>
                  <a:chExt cx="409168" cy="311298"/>
                </a:xfrm>
              </p:grpSpPr>
              <p:sp>
                <p:nvSpPr>
                  <p:cNvPr id="1559" name="Google Shape;1559;p132"/>
                  <p:cNvSpPr/>
                  <p:nvPr/>
                </p:nvSpPr>
                <p:spPr>
                  <a:xfrm>
                    <a:off x="3249849" y="4212301"/>
                    <a:ext cx="337457" cy="246269"/>
                  </a:xfrm>
                  <a:custGeom>
                    <a:rect b="b" l="l" r="r" t="t"/>
                    <a:pathLst>
                      <a:path extrusionOk="0" h="5639" w="7727">
                        <a:moveTo>
                          <a:pt x="7726" y="1303"/>
                        </a:moveTo>
                        <a:cubicBezTo>
                          <a:pt x="7682" y="1187"/>
                          <a:pt x="7637" y="1124"/>
                          <a:pt x="7584" y="1008"/>
                        </a:cubicBezTo>
                        <a:cubicBezTo>
                          <a:pt x="7432" y="696"/>
                          <a:pt x="7209" y="393"/>
                          <a:pt x="6852" y="294"/>
                        </a:cubicBezTo>
                        <a:cubicBezTo>
                          <a:pt x="6549" y="205"/>
                          <a:pt x="6228" y="286"/>
                          <a:pt x="5915" y="312"/>
                        </a:cubicBezTo>
                        <a:cubicBezTo>
                          <a:pt x="5398" y="348"/>
                          <a:pt x="4889" y="250"/>
                          <a:pt x="4381" y="161"/>
                        </a:cubicBezTo>
                        <a:cubicBezTo>
                          <a:pt x="3872" y="71"/>
                          <a:pt x="3346" y="0"/>
                          <a:pt x="2838" y="98"/>
                        </a:cubicBezTo>
                        <a:cubicBezTo>
                          <a:pt x="2338" y="205"/>
                          <a:pt x="1847" y="509"/>
                          <a:pt x="1651" y="990"/>
                        </a:cubicBezTo>
                        <a:cubicBezTo>
                          <a:pt x="1473" y="1436"/>
                          <a:pt x="750" y="1677"/>
                          <a:pt x="527" y="2105"/>
                        </a:cubicBezTo>
                        <a:cubicBezTo>
                          <a:pt x="286" y="2578"/>
                          <a:pt x="545" y="3096"/>
                          <a:pt x="277" y="3560"/>
                        </a:cubicBezTo>
                        <a:cubicBezTo>
                          <a:pt x="1" y="4032"/>
                          <a:pt x="117" y="4675"/>
                          <a:pt x="482" y="5085"/>
                        </a:cubicBezTo>
                        <a:cubicBezTo>
                          <a:pt x="741" y="5370"/>
                          <a:pt x="1080" y="5549"/>
                          <a:pt x="1455" y="5638"/>
                        </a:cubicBezTo>
                      </a:path>
                    </a:pathLst>
                  </a:custGeom>
                  <a:gradFill>
                    <a:gsLst>
                      <a:gs pos="0">
                        <a:schemeClr val="dk2"/>
                      </a:gs>
                      <a:gs pos="100000">
                        <a:schemeClr val="accent1"/>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132"/>
                  <p:cNvSpPr/>
                  <p:nvPr/>
                </p:nvSpPr>
                <p:spPr>
                  <a:xfrm>
                    <a:off x="3304790" y="4265276"/>
                    <a:ext cx="353048" cy="258323"/>
                  </a:xfrm>
                  <a:custGeom>
                    <a:rect b="b" l="l" r="r" t="t"/>
                    <a:pathLst>
                      <a:path extrusionOk="0" h="5915" w="8084">
                        <a:moveTo>
                          <a:pt x="7164" y="72"/>
                        </a:moveTo>
                        <a:cubicBezTo>
                          <a:pt x="6879" y="0"/>
                          <a:pt x="6566" y="72"/>
                          <a:pt x="6281" y="152"/>
                        </a:cubicBezTo>
                        <a:cubicBezTo>
                          <a:pt x="5995" y="241"/>
                          <a:pt x="5710" y="348"/>
                          <a:pt x="5407" y="366"/>
                        </a:cubicBezTo>
                        <a:cubicBezTo>
                          <a:pt x="5050" y="384"/>
                          <a:pt x="4693" y="259"/>
                          <a:pt x="4336" y="188"/>
                        </a:cubicBezTo>
                        <a:cubicBezTo>
                          <a:pt x="3988" y="107"/>
                          <a:pt x="3587" y="90"/>
                          <a:pt x="3292" y="295"/>
                        </a:cubicBezTo>
                        <a:cubicBezTo>
                          <a:pt x="3007" y="491"/>
                          <a:pt x="2481" y="589"/>
                          <a:pt x="2240" y="839"/>
                        </a:cubicBezTo>
                        <a:cubicBezTo>
                          <a:pt x="1954" y="1124"/>
                          <a:pt x="1927" y="1490"/>
                          <a:pt x="1562" y="1669"/>
                        </a:cubicBezTo>
                        <a:cubicBezTo>
                          <a:pt x="884" y="1990"/>
                          <a:pt x="313" y="2596"/>
                          <a:pt x="152" y="3337"/>
                        </a:cubicBezTo>
                        <a:cubicBezTo>
                          <a:pt x="1" y="4068"/>
                          <a:pt x="340" y="4925"/>
                          <a:pt x="1018" y="5246"/>
                        </a:cubicBezTo>
                        <a:cubicBezTo>
                          <a:pt x="1374" y="5406"/>
                          <a:pt x="1776" y="5424"/>
                          <a:pt x="2151" y="5540"/>
                        </a:cubicBezTo>
                        <a:cubicBezTo>
                          <a:pt x="2454" y="5629"/>
                          <a:pt x="2739" y="5781"/>
                          <a:pt x="3060" y="5835"/>
                        </a:cubicBezTo>
                        <a:cubicBezTo>
                          <a:pt x="3596" y="5915"/>
                          <a:pt x="4131" y="5665"/>
                          <a:pt x="4568" y="5335"/>
                        </a:cubicBezTo>
                        <a:cubicBezTo>
                          <a:pt x="5005" y="5014"/>
                          <a:pt x="5380" y="4604"/>
                          <a:pt x="5826" y="4300"/>
                        </a:cubicBezTo>
                        <a:cubicBezTo>
                          <a:pt x="6138" y="4077"/>
                          <a:pt x="6495" y="3899"/>
                          <a:pt x="6789" y="3649"/>
                        </a:cubicBezTo>
                        <a:cubicBezTo>
                          <a:pt x="7012" y="3453"/>
                          <a:pt x="7200" y="3203"/>
                          <a:pt x="7387" y="2962"/>
                        </a:cubicBezTo>
                        <a:cubicBezTo>
                          <a:pt x="7664" y="2596"/>
                          <a:pt x="7949" y="2204"/>
                          <a:pt x="8012" y="1749"/>
                        </a:cubicBezTo>
                        <a:cubicBezTo>
                          <a:pt x="8083" y="1196"/>
                          <a:pt x="7780" y="223"/>
                          <a:pt x="7164" y="72"/>
                        </a:cubicBezTo>
                      </a:path>
                    </a:pathLst>
                  </a:custGeom>
                  <a:gradFill>
                    <a:gsLst>
                      <a:gs pos="0">
                        <a:schemeClr val="dk2"/>
                      </a:gs>
                      <a:gs pos="100000">
                        <a:schemeClr val="accent1"/>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132"/>
                  <p:cNvSpPr/>
                  <p:nvPr/>
                </p:nvSpPr>
                <p:spPr>
                  <a:xfrm>
                    <a:off x="3461010" y="4317465"/>
                    <a:ext cx="51883" cy="56556"/>
                  </a:xfrm>
                  <a:custGeom>
                    <a:rect b="b" l="l" r="r" t="t"/>
                    <a:pathLst>
                      <a:path extrusionOk="0" h="1295" w="1188">
                        <a:moveTo>
                          <a:pt x="848" y="19"/>
                        </a:moveTo>
                        <a:cubicBezTo>
                          <a:pt x="839" y="36"/>
                          <a:pt x="848" y="54"/>
                          <a:pt x="866" y="63"/>
                        </a:cubicBezTo>
                        <a:lnTo>
                          <a:pt x="866" y="63"/>
                        </a:lnTo>
                        <a:cubicBezTo>
                          <a:pt x="1009" y="126"/>
                          <a:pt x="1116" y="268"/>
                          <a:pt x="1125" y="411"/>
                        </a:cubicBezTo>
                        <a:lnTo>
                          <a:pt x="1125" y="411"/>
                        </a:lnTo>
                        <a:cubicBezTo>
                          <a:pt x="1125" y="598"/>
                          <a:pt x="964" y="750"/>
                          <a:pt x="831" y="821"/>
                        </a:cubicBezTo>
                        <a:lnTo>
                          <a:pt x="831" y="821"/>
                        </a:lnTo>
                        <a:cubicBezTo>
                          <a:pt x="715" y="875"/>
                          <a:pt x="599" y="911"/>
                          <a:pt x="474" y="937"/>
                        </a:cubicBezTo>
                        <a:lnTo>
                          <a:pt x="474" y="937"/>
                        </a:lnTo>
                        <a:cubicBezTo>
                          <a:pt x="420" y="955"/>
                          <a:pt x="358" y="973"/>
                          <a:pt x="295" y="991"/>
                        </a:cubicBezTo>
                        <a:lnTo>
                          <a:pt x="295" y="991"/>
                        </a:lnTo>
                        <a:cubicBezTo>
                          <a:pt x="126" y="1053"/>
                          <a:pt x="19" y="1143"/>
                          <a:pt x="1" y="1250"/>
                        </a:cubicBezTo>
                        <a:lnTo>
                          <a:pt x="1" y="1250"/>
                        </a:lnTo>
                        <a:cubicBezTo>
                          <a:pt x="1" y="1268"/>
                          <a:pt x="10" y="1285"/>
                          <a:pt x="28" y="1294"/>
                        </a:cubicBezTo>
                        <a:lnTo>
                          <a:pt x="28" y="1294"/>
                        </a:lnTo>
                        <a:cubicBezTo>
                          <a:pt x="28" y="1294"/>
                          <a:pt x="37" y="1294"/>
                          <a:pt x="37" y="1294"/>
                        </a:cubicBezTo>
                        <a:lnTo>
                          <a:pt x="37" y="1294"/>
                        </a:lnTo>
                        <a:cubicBezTo>
                          <a:pt x="45" y="1294"/>
                          <a:pt x="63" y="1276"/>
                          <a:pt x="63" y="1268"/>
                        </a:cubicBezTo>
                        <a:lnTo>
                          <a:pt x="63" y="1268"/>
                        </a:lnTo>
                        <a:cubicBezTo>
                          <a:pt x="81" y="1152"/>
                          <a:pt x="215" y="1089"/>
                          <a:pt x="313" y="1053"/>
                        </a:cubicBezTo>
                        <a:lnTo>
                          <a:pt x="313" y="1053"/>
                        </a:lnTo>
                        <a:cubicBezTo>
                          <a:pt x="376" y="1036"/>
                          <a:pt x="438" y="1018"/>
                          <a:pt x="492" y="1000"/>
                        </a:cubicBezTo>
                        <a:lnTo>
                          <a:pt x="492" y="1000"/>
                        </a:lnTo>
                        <a:cubicBezTo>
                          <a:pt x="616" y="964"/>
                          <a:pt x="741" y="937"/>
                          <a:pt x="857" y="875"/>
                        </a:cubicBezTo>
                        <a:lnTo>
                          <a:pt x="857" y="875"/>
                        </a:lnTo>
                        <a:cubicBezTo>
                          <a:pt x="1018" y="795"/>
                          <a:pt x="1187" y="625"/>
                          <a:pt x="1187" y="411"/>
                        </a:cubicBezTo>
                        <a:lnTo>
                          <a:pt x="1187" y="411"/>
                        </a:lnTo>
                        <a:cubicBezTo>
                          <a:pt x="1178" y="242"/>
                          <a:pt x="1062" y="81"/>
                          <a:pt x="884" y="1"/>
                        </a:cubicBezTo>
                        <a:lnTo>
                          <a:pt x="884" y="1"/>
                        </a:lnTo>
                        <a:cubicBezTo>
                          <a:pt x="884" y="1"/>
                          <a:pt x="875" y="1"/>
                          <a:pt x="875" y="1"/>
                        </a:cubicBezTo>
                        <a:lnTo>
                          <a:pt x="875" y="1"/>
                        </a:lnTo>
                        <a:cubicBezTo>
                          <a:pt x="857" y="1"/>
                          <a:pt x="848" y="10"/>
                          <a:pt x="848" y="19"/>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132"/>
                  <p:cNvSpPr/>
                  <p:nvPr/>
                </p:nvSpPr>
                <p:spPr>
                  <a:xfrm>
                    <a:off x="3548706" y="4278902"/>
                    <a:ext cx="33934" cy="78348"/>
                  </a:xfrm>
                  <a:custGeom>
                    <a:rect b="b" l="l" r="r" t="t"/>
                    <a:pathLst>
                      <a:path extrusionOk="0" h="1794" w="777">
                        <a:moveTo>
                          <a:pt x="0" y="27"/>
                        </a:moveTo>
                        <a:cubicBezTo>
                          <a:pt x="0" y="36"/>
                          <a:pt x="9" y="54"/>
                          <a:pt x="27" y="63"/>
                        </a:cubicBezTo>
                        <a:lnTo>
                          <a:pt x="27" y="63"/>
                        </a:lnTo>
                        <a:cubicBezTo>
                          <a:pt x="375" y="143"/>
                          <a:pt x="642" y="464"/>
                          <a:pt x="678" y="839"/>
                        </a:cubicBezTo>
                        <a:lnTo>
                          <a:pt x="678" y="839"/>
                        </a:lnTo>
                        <a:cubicBezTo>
                          <a:pt x="714" y="1214"/>
                          <a:pt x="491" y="1588"/>
                          <a:pt x="152" y="1740"/>
                        </a:cubicBezTo>
                        <a:lnTo>
                          <a:pt x="152" y="1740"/>
                        </a:lnTo>
                        <a:cubicBezTo>
                          <a:pt x="134" y="1740"/>
                          <a:pt x="125" y="1758"/>
                          <a:pt x="134" y="1776"/>
                        </a:cubicBezTo>
                        <a:lnTo>
                          <a:pt x="134" y="1776"/>
                        </a:lnTo>
                        <a:cubicBezTo>
                          <a:pt x="134" y="1794"/>
                          <a:pt x="152" y="1794"/>
                          <a:pt x="161" y="1794"/>
                        </a:cubicBezTo>
                        <a:lnTo>
                          <a:pt x="161" y="1794"/>
                        </a:lnTo>
                        <a:cubicBezTo>
                          <a:pt x="161" y="1794"/>
                          <a:pt x="170" y="1794"/>
                          <a:pt x="170" y="1794"/>
                        </a:cubicBezTo>
                        <a:lnTo>
                          <a:pt x="170" y="1794"/>
                        </a:lnTo>
                        <a:cubicBezTo>
                          <a:pt x="544" y="1633"/>
                          <a:pt x="776" y="1232"/>
                          <a:pt x="741" y="830"/>
                        </a:cubicBezTo>
                        <a:lnTo>
                          <a:pt x="741" y="830"/>
                        </a:lnTo>
                        <a:cubicBezTo>
                          <a:pt x="705" y="429"/>
                          <a:pt x="419" y="81"/>
                          <a:pt x="36" y="1"/>
                        </a:cubicBezTo>
                        <a:lnTo>
                          <a:pt x="36" y="1"/>
                        </a:lnTo>
                        <a:cubicBezTo>
                          <a:pt x="36" y="1"/>
                          <a:pt x="36" y="1"/>
                          <a:pt x="27" y="1"/>
                        </a:cubicBezTo>
                        <a:lnTo>
                          <a:pt x="27" y="1"/>
                        </a:lnTo>
                        <a:cubicBezTo>
                          <a:pt x="18" y="1"/>
                          <a:pt x="0" y="9"/>
                          <a:pt x="0" y="27"/>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132"/>
                  <p:cNvSpPr/>
                  <p:nvPr/>
                </p:nvSpPr>
                <p:spPr>
                  <a:xfrm>
                    <a:off x="3404933" y="4414114"/>
                    <a:ext cx="25374" cy="40135"/>
                  </a:xfrm>
                  <a:custGeom>
                    <a:rect b="b" l="l" r="r" t="t"/>
                    <a:pathLst>
                      <a:path extrusionOk="0" h="919" w="581">
                        <a:moveTo>
                          <a:pt x="536" y="0"/>
                        </a:moveTo>
                        <a:cubicBezTo>
                          <a:pt x="339" y="27"/>
                          <a:pt x="161" y="152"/>
                          <a:pt x="81" y="339"/>
                        </a:cubicBezTo>
                        <a:lnTo>
                          <a:pt x="81" y="339"/>
                        </a:lnTo>
                        <a:cubicBezTo>
                          <a:pt x="0" y="518"/>
                          <a:pt x="18" y="741"/>
                          <a:pt x="134" y="901"/>
                        </a:cubicBezTo>
                        <a:lnTo>
                          <a:pt x="134" y="901"/>
                        </a:lnTo>
                        <a:cubicBezTo>
                          <a:pt x="143" y="910"/>
                          <a:pt x="152" y="919"/>
                          <a:pt x="161" y="919"/>
                        </a:cubicBezTo>
                        <a:lnTo>
                          <a:pt x="161" y="919"/>
                        </a:lnTo>
                        <a:cubicBezTo>
                          <a:pt x="170" y="919"/>
                          <a:pt x="170" y="910"/>
                          <a:pt x="179" y="910"/>
                        </a:cubicBezTo>
                        <a:lnTo>
                          <a:pt x="179" y="910"/>
                        </a:lnTo>
                        <a:cubicBezTo>
                          <a:pt x="197" y="901"/>
                          <a:pt x="197" y="883"/>
                          <a:pt x="188" y="865"/>
                        </a:cubicBezTo>
                        <a:lnTo>
                          <a:pt x="188" y="865"/>
                        </a:lnTo>
                        <a:cubicBezTo>
                          <a:pt x="89" y="723"/>
                          <a:pt x="72" y="526"/>
                          <a:pt x="143" y="366"/>
                        </a:cubicBezTo>
                        <a:lnTo>
                          <a:pt x="143" y="366"/>
                        </a:lnTo>
                        <a:cubicBezTo>
                          <a:pt x="214" y="205"/>
                          <a:pt x="375" y="80"/>
                          <a:pt x="544" y="63"/>
                        </a:cubicBezTo>
                        <a:lnTo>
                          <a:pt x="544" y="63"/>
                        </a:lnTo>
                        <a:cubicBezTo>
                          <a:pt x="562" y="63"/>
                          <a:pt x="580" y="45"/>
                          <a:pt x="571" y="27"/>
                        </a:cubicBezTo>
                        <a:lnTo>
                          <a:pt x="571" y="27"/>
                        </a:lnTo>
                        <a:cubicBezTo>
                          <a:pt x="571" y="9"/>
                          <a:pt x="562" y="0"/>
                          <a:pt x="544" y="0"/>
                        </a:cubicBezTo>
                        <a:lnTo>
                          <a:pt x="544" y="0"/>
                        </a:lnTo>
                        <a:cubicBezTo>
                          <a:pt x="544" y="0"/>
                          <a:pt x="544"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132"/>
                  <p:cNvSpPr/>
                  <p:nvPr/>
                </p:nvSpPr>
                <p:spPr>
                  <a:xfrm>
                    <a:off x="3468827" y="4251257"/>
                    <a:ext cx="14456" cy="15984"/>
                  </a:xfrm>
                  <a:custGeom>
                    <a:rect b="b" l="l" r="r" t="t"/>
                    <a:pathLst>
                      <a:path extrusionOk="0" h="366" w="331">
                        <a:moveTo>
                          <a:pt x="54" y="98"/>
                        </a:moveTo>
                        <a:cubicBezTo>
                          <a:pt x="0" y="179"/>
                          <a:pt x="9" y="286"/>
                          <a:pt x="72" y="357"/>
                        </a:cubicBezTo>
                        <a:lnTo>
                          <a:pt x="72" y="357"/>
                        </a:lnTo>
                        <a:cubicBezTo>
                          <a:pt x="72" y="366"/>
                          <a:pt x="81" y="366"/>
                          <a:pt x="90" y="366"/>
                        </a:cubicBezTo>
                        <a:lnTo>
                          <a:pt x="90" y="366"/>
                        </a:lnTo>
                        <a:cubicBezTo>
                          <a:pt x="98" y="366"/>
                          <a:pt x="107" y="366"/>
                          <a:pt x="116" y="366"/>
                        </a:cubicBezTo>
                        <a:lnTo>
                          <a:pt x="116" y="366"/>
                        </a:lnTo>
                        <a:cubicBezTo>
                          <a:pt x="125" y="348"/>
                          <a:pt x="125" y="330"/>
                          <a:pt x="116" y="321"/>
                        </a:cubicBezTo>
                        <a:lnTo>
                          <a:pt x="116" y="321"/>
                        </a:lnTo>
                        <a:cubicBezTo>
                          <a:pt x="72" y="268"/>
                          <a:pt x="72" y="187"/>
                          <a:pt x="107" y="134"/>
                        </a:cubicBezTo>
                        <a:lnTo>
                          <a:pt x="107" y="134"/>
                        </a:lnTo>
                        <a:cubicBezTo>
                          <a:pt x="143" y="80"/>
                          <a:pt x="223" y="54"/>
                          <a:pt x="286" y="72"/>
                        </a:cubicBezTo>
                        <a:lnTo>
                          <a:pt x="286" y="72"/>
                        </a:lnTo>
                        <a:cubicBezTo>
                          <a:pt x="295" y="72"/>
                          <a:pt x="313" y="63"/>
                          <a:pt x="321" y="45"/>
                        </a:cubicBezTo>
                        <a:lnTo>
                          <a:pt x="321" y="45"/>
                        </a:lnTo>
                        <a:cubicBezTo>
                          <a:pt x="330" y="36"/>
                          <a:pt x="321" y="18"/>
                          <a:pt x="304" y="9"/>
                        </a:cubicBezTo>
                        <a:lnTo>
                          <a:pt x="304" y="9"/>
                        </a:lnTo>
                        <a:cubicBezTo>
                          <a:pt x="277" y="0"/>
                          <a:pt x="259" y="0"/>
                          <a:pt x="241" y="0"/>
                        </a:cubicBezTo>
                        <a:lnTo>
                          <a:pt x="241" y="0"/>
                        </a:lnTo>
                        <a:cubicBezTo>
                          <a:pt x="170" y="0"/>
                          <a:pt x="98" y="36"/>
                          <a:pt x="54" y="98"/>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132"/>
                  <p:cNvSpPr/>
                  <p:nvPr/>
                </p:nvSpPr>
                <p:spPr>
                  <a:xfrm>
                    <a:off x="3248670" y="4213043"/>
                    <a:ext cx="407988" cy="309027"/>
                  </a:xfrm>
                  <a:custGeom>
                    <a:rect b="b" l="l" r="r" t="t"/>
                    <a:pathLst>
                      <a:path extrusionOk="0" h="7076" w="9342">
                        <a:moveTo>
                          <a:pt x="2865" y="54"/>
                        </a:moveTo>
                        <a:cubicBezTo>
                          <a:pt x="2704" y="90"/>
                          <a:pt x="2561" y="135"/>
                          <a:pt x="2419" y="197"/>
                        </a:cubicBezTo>
                        <a:lnTo>
                          <a:pt x="2419" y="197"/>
                        </a:lnTo>
                        <a:cubicBezTo>
                          <a:pt x="2419" y="197"/>
                          <a:pt x="2419" y="197"/>
                          <a:pt x="2419" y="206"/>
                        </a:cubicBezTo>
                        <a:lnTo>
                          <a:pt x="2419" y="206"/>
                        </a:lnTo>
                        <a:cubicBezTo>
                          <a:pt x="2062" y="367"/>
                          <a:pt x="1776" y="643"/>
                          <a:pt x="1651" y="964"/>
                        </a:cubicBezTo>
                        <a:lnTo>
                          <a:pt x="1651" y="964"/>
                        </a:lnTo>
                        <a:cubicBezTo>
                          <a:pt x="1633" y="1009"/>
                          <a:pt x="1607" y="1045"/>
                          <a:pt x="1580" y="1089"/>
                        </a:cubicBezTo>
                        <a:lnTo>
                          <a:pt x="1580" y="1089"/>
                        </a:lnTo>
                        <a:cubicBezTo>
                          <a:pt x="1571" y="1089"/>
                          <a:pt x="1562" y="1098"/>
                          <a:pt x="1562" y="1116"/>
                        </a:cubicBezTo>
                        <a:lnTo>
                          <a:pt x="1562" y="1116"/>
                        </a:lnTo>
                        <a:cubicBezTo>
                          <a:pt x="1562" y="1116"/>
                          <a:pt x="1562" y="1116"/>
                          <a:pt x="1562" y="1116"/>
                        </a:cubicBezTo>
                        <a:lnTo>
                          <a:pt x="1562" y="1116"/>
                        </a:lnTo>
                        <a:cubicBezTo>
                          <a:pt x="1446" y="1277"/>
                          <a:pt x="1259" y="1401"/>
                          <a:pt x="1089" y="1535"/>
                        </a:cubicBezTo>
                        <a:lnTo>
                          <a:pt x="1089" y="1535"/>
                        </a:lnTo>
                        <a:cubicBezTo>
                          <a:pt x="866" y="1696"/>
                          <a:pt x="634" y="1856"/>
                          <a:pt x="527" y="2071"/>
                        </a:cubicBezTo>
                        <a:lnTo>
                          <a:pt x="527" y="2071"/>
                        </a:lnTo>
                        <a:cubicBezTo>
                          <a:pt x="402" y="2311"/>
                          <a:pt x="402" y="2561"/>
                          <a:pt x="411" y="2802"/>
                        </a:cubicBezTo>
                        <a:lnTo>
                          <a:pt x="411" y="2802"/>
                        </a:lnTo>
                        <a:cubicBezTo>
                          <a:pt x="411" y="3052"/>
                          <a:pt x="411" y="3293"/>
                          <a:pt x="277" y="3525"/>
                        </a:cubicBezTo>
                        <a:lnTo>
                          <a:pt x="277" y="3525"/>
                        </a:lnTo>
                        <a:cubicBezTo>
                          <a:pt x="1" y="3989"/>
                          <a:pt x="90" y="4649"/>
                          <a:pt x="492" y="5095"/>
                        </a:cubicBezTo>
                        <a:lnTo>
                          <a:pt x="492" y="5095"/>
                        </a:lnTo>
                        <a:cubicBezTo>
                          <a:pt x="732" y="5362"/>
                          <a:pt x="1071" y="5559"/>
                          <a:pt x="1473" y="5657"/>
                        </a:cubicBezTo>
                        <a:lnTo>
                          <a:pt x="1473" y="5657"/>
                        </a:lnTo>
                        <a:cubicBezTo>
                          <a:pt x="1473" y="5657"/>
                          <a:pt x="1473" y="5657"/>
                          <a:pt x="1482" y="5657"/>
                        </a:cubicBezTo>
                        <a:lnTo>
                          <a:pt x="1482" y="5657"/>
                        </a:lnTo>
                        <a:cubicBezTo>
                          <a:pt x="1491" y="5657"/>
                          <a:pt x="1509" y="5648"/>
                          <a:pt x="1509" y="5630"/>
                        </a:cubicBezTo>
                        <a:lnTo>
                          <a:pt x="1509" y="5630"/>
                        </a:lnTo>
                        <a:cubicBezTo>
                          <a:pt x="1509" y="5621"/>
                          <a:pt x="1509" y="5621"/>
                          <a:pt x="1509" y="5612"/>
                        </a:cubicBezTo>
                        <a:lnTo>
                          <a:pt x="1509" y="5612"/>
                        </a:lnTo>
                        <a:cubicBezTo>
                          <a:pt x="1660" y="5987"/>
                          <a:pt x="1937" y="6299"/>
                          <a:pt x="2294" y="6469"/>
                        </a:cubicBezTo>
                        <a:lnTo>
                          <a:pt x="2294" y="6469"/>
                        </a:lnTo>
                        <a:cubicBezTo>
                          <a:pt x="2508" y="6567"/>
                          <a:pt x="2749" y="6620"/>
                          <a:pt x="2981" y="6665"/>
                        </a:cubicBezTo>
                        <a:lnTo>
                          <a:pt x="2981" y="6665"/>
                        </a:lnTo>
                        <a:cubicBezTo>
                          <a:pt x="3132" y="6692"/>
                          <a:pt x="3284" y="6718"/>
                          <a:pt x="3427" y="6763"/>
                        </a:cubicBezTo>
                        <a:lnTo>
                          <a:pt x="3427" y="6763"/>
                        </a:lnTo>
                        <a:cubicBezTo>
                          <a:pt x="3534" y="6799"/>
                          <a:pt x="3650" y="6843"/>
                          <a:pt x="3757" y="6879"/>
                        </a:cubicBezTo>
                        <a:lnTo>
                          <a:pt x="3757" y="6879"/>
                        </a:lnTo>
                        <a:cubicBezTo>
                          <a:pt x="3944" y="6959"/>
                          <a:pt x="4140" y="7031"/>
                          <a:pt x="4337" y="7057"/>
                        </a:cubicBezTo>
                        <a:lnTo>
                          <a:pt x="4337" y="7057"/>
                        </a:lnTo>
                        <a:cubicBezTo>
                          <a:pt x="4408" y="7066"/>
                          <a:pt x="4479" y="7075"/>
                          <a:pt x="4551" y="7075"/>
                        </a:cubicBezTo>
                        <a:lnTo>
                          <a:pt x="4551" y="7075"/>
                        </a:lnTo>
                        <a:cubicBezTo>
                          <a:pt x="5068" y="7075"/>
                          <a:pt x="5541" y="6808"/>
                          <a:pt x="5871" y="6558"/>
                        </a:cubicBezTo>
                        <a:lnTo>
                          <a:pt x="5871" y="6558"/>
                        </a:lnTo>
                        <a:cubicBezTo>
                          <a:pt x="6076" y="6406"/>
                          <a:pt x="6263" y="6237"/>
                          <a:pt x="6451" y="6076"/>
                        </a:cubicBezTo>
                        <a:lnTo>
                          <a:pt x="6451" y="6076"/>
                        </a:lnTo>
                        <a:cubicBezTo>
                          <a:pt x="6665" y="5880"/>
                          <a:pt x="6888" y="5684"/>
                          <a:pt x="7129" y="5514"/>
                        </a:cubicBezTo>
                        <a:lnTo>
                          <a:pt x="7129" y="5514"/>
                        </a:lnTo>
                        <a:cubicBezTo>
                          <a:pt x="7245" y="5434"/>
                          <a:pt x="7370" y="5362"/>
                          <a:pt x="7495" y="5282"/>
                        </a:cubicBezTo>
                        <a:lnTo>
                          <a:pt x="7495" y="5282"/>
                        </a:lnTo>
                        <a:cubicBezTo>
                          <a:pt x="7691" y="5157"/>
                          <a:pt x="7905" y="5032"/>
                          <a:pt x="8092" y="4872"/>
                        </a:cubicBezTo>
                        <a:lnTo>
                          <a:pt x="8092" y="4872"/>
                        </a:lnTo>
                        <a:cubicBezTo>
                          <a:pt x="8217" y="4756"/>
                          <a:pt x="8333" y="4640"/>
                          <a:pt x="8440" y="4506"/>
                        </a:cubicBezTo>
                        <a:lnTo>
                          <a:pt x="8440" y="4506"/>
                        </a:lnTo>
                        <a:lnTo>
                          <a:pt x="8440" y="4506"/>
                        </a:lnTo>
                        <a:lnTo>
                          <a:pt x="8440" y="4506"/>
                        </a:lnTo>
                        <a:cubicBezTo>
                          <a:pt x="8529" y="4399"/>
                          <a:pt x="8610" y="4283"/>
                          <a:pt x="8699" y="4176"/>
                        </a:cubicBezTo>
                        <a:lnTo>
                          <a:pt x="8699" y="4176"/>
                        </a:lnTo>
                        <a:cubicBezTo>
                          <a:pt x="8949" y="3846"/>
                          <a:pt x="9261" y="3427"/>
                          <a:pt x="9323" y="2945"/>
                        </a:cubicBezTo>
                        <a:lnTo>
                          <a:pt x="9323" y="2945"/>
                        </a:lnTo>
                        <a:cubicBezTo>
                          <a:pt x="9332" y="2865"/>
                          <a:pt x="9341" y="2784"/>
                          <a:pt x="9332" y="2686"/>
                        </a:cubicBezTo>
                        <a:lnTo>
                          <a:pt x="9332" y="2686"/>
                        </a:lnTo>
                        <a:cubicBezTo>
                          <a:pt x="9332" y="2686"/>
                          <a:pt x="9332" y="2677"/>
                          <a:pt x="9332" y="2668"/>
                        </a:cubicBezTo>
                        <a:lnTo>
                          <a:pt x="9332" y="2668"/>
                        </a:lnTo>
                        <a:cubicBezTo>
                          <a:pt x="9297" y="2106"/>
                          <a:pt x="9002" y="1375"/>
                          <a:pt x="8458" y="1241"/>
                        </a:cubicBezTo>
                        <a:lnTo>
                          <a:pt x="8458" y="1241"/>
                        </a:lnTo>
                        <a:cubicBezTo>
                          <a:pt x="8235" y="1187"/>
                          <a:pt x="7994" y="1214"/>
                          <a:pt x="7780" y="1259"/>
                        </a:cubicBezTo>
                        <a:lnTo>
                          <a:pt x="7780" y="1259"/>
                        </a:lnTo>
                        <a:cubicBezTo>
                          <a:pt x="7753" y="1187"/>
                          <a:pt x="7718" y="1134"/>
                          <a:pt x="7691" y="1071"/>
                        </a:cubicBezTo>
                        <a:lnTo>
                          <a:pt x="7691" y="1071"/>
                        </a:lnTo>
                        <a:cubicBezTo>
                          <a:pt x="7673" y="1045"/>
                          <a:pt x="7655" y="1009"/>
                          <a:pt x="7637" y="982"/>
                        </a:cubicBezTo>
                        <a:lnTo>
                          <a:pt x="7637" y="982"/>
                        </a:lnTo>
                        <a:cubicBezTo>
                          <a:pt x="7441" y="572"/>
                          <a:pt x="7200" y="331"/>
                          <a:pt x="6888" y="242"/>
                        </a:cubicBezTo>
                        <a:lnTo>
                          <a:pt x="6888" y="242"/>
                        </a:lnTo>
                        <a:cubicBezTo>
                          <a:pt x="6656" y="170"/>
                          <a:pt x="6406" y="206"/>
                          <a:pt x="6165" y="233"/>
                        </a:cubicBezTo>
                        <a:lnTo>
                          <a:pt x="6165" y="233"/>
                        </a:lnTo>
                        <a:cubicBezTo>
                          <a:pt x="6094" y="242"/>
                          <a:pt x="6014" y="251"/>
                          <a:pt x="5942" y="260"/>
                        </a:cubicBezTo>
                        <a:lnTo>
                          <a:pt x="5942" y="260"/>
                        </a:lnTo>
                        <a:cubicBezTo>
                          <a:pt x="5478" y="295"/>
                          <a:pt x="5006" y="215"/>
                          <a:pt x="4542" y="135"/>
                        </a:cubicBezTo>
                        <a:lnTo>
                          <a:pt x="4542" y="135"/>
                        </a:lnTo>
                        <a:lnTo>
                          <a:pt x="4408" y="117"/>
                        </a:lnTo>
                        <a:cubicBezTo>
                          <a:pt x="4087" y="54"/>
                          <a:pt x="3739" y="1"/>
                          <a:pt x="3400" y="1"/>
                        </a:cubicBezTo>
                        <a:lnTo>
                          <a:pt x="3400" y="1"/>
                        </a:lnTo>
                        <a:cubicBezTo>
                          <a:pt x="3221" y="1"/>
                          <a:pt x="3043" y="19"/>
                          <a:pt x="2865" y="54"/>
                        </a:cubicBezTo>
                        <a:moveTo>
                          <a:pt x="2579" y="884"/>
                        </a:moveTo>
                        <a:cubicBezTo>
                          <a:pt x="2552" y="875"/>
                          <a:pt x="2526" y="848"/>
                          <a:pt x="2499" y="813"/>
                        </a:cubicBezTo>
                        <a:lnTo>
                          <a:pt x="2499" y="813"/>
                        </a:lnTo>
                        <a:cubicBezTo>
                          <a:pt x="2383" y="643"/>
                          <a:pt x="2365" y="429"/>
                          <a:pt x="2454" y="251"/>
                        </a:cubicBezTo>
                        <a:lnTo>
                          <a:pt x="2454" y="251"/>
                        </a:lnTo>
                        <a:cubicBezTo>
                          <a:pt x="2588" y="197"/>
                          <a:pt x="2722" y="144"/>
                          <a:pt x="2873" y="117"/>
                        </a:cubicBezTo>
                        <a:lnTo>
                          <a:pt x="2873" y="117"/>
                        </a:lnTo>
                        <a:cubicBezTo>
                          <a:pt x="3346" y="19"/>
                          <a:pt x="3828" y="81"/>
                          <a:pt x="4292" y="153"/>
                        </a:cubicBezTo>
                        <a:lnTo>
                          <a:pt x="4292" y="153"/>
                        </a:lnTo>
                        <a:cubicBezTo>
                          <a:pt x="4292" y="161"/>
                          <a:pt x="4301" y="170"/>
                          <a:pt x="4310" y="170"/>
                        </a:cubicBezTo>
                        <a:lnTo>
                          <a:pt x="4310" y="170"/>
                        </a:lnTo>
                        <a:cubicBezTo>
                          <a:pt x="4372" y="188"/>
                          <a:pt x="4426" y="251"/>
                          <a:pt x="4435" y="322"/>
                        </a:cubicBezTo>
                        <a:lnTo>
                          <a:pt x="4435" y="322"/>
                        </a:lnTo>
                        <a:cubicBezTo>
                          <a:pt x="4435" y="385"/>
                          <a:pt x="4390" y="456"/>
                          <a:pt x="4319" y="474"/>
                        </a:cubicBezTo>
                        <a:lnTo>
                          <a:pt x="4319" y="474"/>
                        </a:lnTo>
                        <a:cubicBezTo>
                          <a:pt x="4310" y="483"/>
                          <a:pt x="4301" y="500"/>
                          <a:pt x="4301" y="518"/>
                        </a:cubicBezTo>
                        <a:lnTo>
                          <a:pt x="4301" y="518"/>
                        </a:lnTo>
                        <a:cubicBezTo>
                          <a:pt x="4310" y="527"/>
                          <a:pt x="4319" y="536"/>
                          <a:pt x="4328" y="536"/>
                        </a:cubicBezTo>
                        <a:lnTo>
                          <a:pt x="4328" y="536"/>
                        </a:lnTo>
                        <a:cubicBezTo>
                          <a:pt x="4337" y="536"/>
                          <a:pt x="4337" y="536"/>
                          <a:pt x="4345" y="536"/>
                        </a:cubicBezTo>
                        <a:lnTo>
                          <a:pt x="4345" y="536"/>
                        </a:lnTo>
                        <a:cubicBezTo>
                          <a:pt x="4435" y="509"/>
                          <a:pt x="4497" y="411"/>
                          <a:pt x="4497" y="313"/>
                        </a:cubicBezTo>
                        <a:lnTo>
                          <a:pt x="4497" y="313"/>
                        </a:lnTo>
                        <a:cubicBezTo>
                          <a:pt x="4497" y="269"/>
                          <a:pt x="4470" y="224"/>
                          <a:pt x="4444" y="179"/>
                        </a:cubicBezTo>
                        <a:lnTo>
                          <a:pt x="4444" y="179"/>
                        </a:lnTo>
                        <a:lnTo>
                          <a:pt x="4533" y="197"/>
                        </a:lnTo>
                        <a:cubicBezTo>
                          <a:pt x="4899" y="260"/>
                          <a:pt x="5273" y="331"/>
                          <a:pt x="5648" y="331"/>
                        </a:cubicBezTo>
                        <a:lnTo>
                          <a:pt x="5648" y="331"/>
                        </a:lnTo>
                        <a:cubicBezTo>
                          <a:pt x="5648" y="331"/>
                          <a:pt x="5648" y="331"/>
                          <a:pt x="5657" y="331"/>
                        </a:cubicBezTo>
                        <a:lnTo>
                          <a:pt x="5657" y="331"/>
                        </a:lnTo>
                        <a:cubicBezTo>
                          <a:pt x="5666" y="331"/>
                          <a:pt x="5666" y="331"/>
                          <a:pt x="5675" y="331"/>
                        </a:cubicBezTo>
                        <a:lnTo>
                          <a:pt x="5675" y="331"/>
                        </a:lnTo>
                        <a:lnTo>
                          <a:pt x="5684" y="331"/>
                        </a:lnTo>
                        <a:cubicBezTo>
                          <a:pt x="5826" y="340"/>
                          <a:pt x="5960" y="465"/>
                          <a:pt x="6014" y="599"/>
                        </a:cubicBezTo>
                        <a:lnTo>
                          <a:pt x="6014" y="599"/>
                        </a:lnTo>
                        <a:cubicBezTo>
                          <a:pt x="6076" y="732"/>
                          <a:pt x="6032" y="911"/>
                          <a:pt x="5916" y="1009"/>
                        </a:cubicBezTo>
                        <a:lnTo>
                          <a:pt x="5916" y="1009"/>
                        </a:lnTo>
                        <a:cubicBezTo>
                          <a:pt x="5907" y="1018"/>
                          <a:pt x="5907" y="1027"/>
                          <a:pt x="5907" y="1036"/>
                        </a:cubicBezTo>
                        <a:lnTo>
                          <a:pt x="5907" y="1036"/>
                        </a:lnTo>
                        <a:cubicBezTo>
                          <a:pt x="5907" y="1054"/>
                          <a:pt x="5916" y="1062"/>
                          <a:pt x="5924" y="1062"/>
                        </a:cubicBezTo>
                        <a:lnTo>
                          <a:pt x="5924" y="1062"/>
                        </a:lnTo>
                        <a:lnTo>
                          <a:pt x="6005" y="1089"/>
                        </a:lnTo>
                        <a:cubicBezTo>
                          <a:pt x="6014" y="1089"/>
                          <a:pt x="6014" y="1089"/>
                          <a:pt x="6014" y="1089"/>
                        </a:cubicBezTo>
                        <a:lnTo>
                          <a:pt x="6014" y="1089"/>
                        </a:lnTo>
                        <a:cubicBezTo>
                          <a:pt x="6032" y="1089"/>
                          <a:pt x="6040" y="1080"/>
                          <a:pt x="6049" y="1062"/>
                        </a:cubicBezTo>
                        <a:lnTo>
                          <a:pt x="6049" y="1062"/>
                        </a:lnTo>
                        <a:cubicBezTo>
                          <a:pt x="6049" y="1054"/>
                          <a:pt x="6040" y="1036"/>
                          <a:pt x="6023" y="1027"/>
                        </a:cubicBezTo>
                        <a:lnTo>
                          <a:pt x="6023" y="1027"/>
                        </a:lnTo>
                        <a:lnTo>
                          <a:pt x="5996" y="1018"/>
                        </a:lnTo>
                        <a:cubicBezTo>
                          <a:pt x="6103" y="902"/>
                          <a:pt x="6139" y="724"/>
                          <a:pt x="6076" y="572"/>
                        </a:cubicBezTo>
                        <a:lnTo>
                          <a:pt x="6076" y="572"/>
                        </a:lnTo>
                        <a:cubicBezTo>
                          <a:pt x="6032" y="474"/>
                          <a:pt x="5960" y="385"/>
                          <a:pt x="5862" y="331"/>
                        </a:cubicBezTo>
                        <a:lnTo>
                          <a:pt x="5862" y="331"/>
                        </a:lnTo>
                        <a:cubicBezTo>
                          <a:pt x="5889" y="322"/>
                          <a:pt x="5916" y="322"/>
                          <a:pt x="5942" y="322"/>
                        </a:cubicBezTo>
                        <a:lnTo>
                          <a:pt x="5942" y="322"/>
                        </a:lnTo>
                        <a:cubicBezTo>
                          <a:pt x="6023" y="313"/>
                          <a:pt x="6103" y="304"/>
                          <a:pt x="6174" y="295"/>
                        </a:cubicBezTo>
                        <a:lnTo>
                          <a:pt x="6174" y="295"/>
                        </a:lnTo>
                        <a:cubicBezTo>
                          <a:pt x="6406" y="269"/>
                          <a:pt x="6647" y="242"/>
                          <a:pt x="6870" y="304"/>
                        </a:cubicBezTo>
                        <a:lnTo>
                          <a:pt x="6870" y="304"/>
                        </a:lnTo>
                        <a:cubicBezTo>
                          <a:pt x="6906" y="313"/>
                          <a:pt x="6933" y="322"/>
                          <a:pt x="6959" y="331"/>
                        </a:cubicBezTo>
                        <a:lnTo>
                          <a:pt x="6959" y="331"/>
                        </a:lnTo>
                        <a:cubicBezTo>
                          <a:pt x="6950" y="349"/>
                          <a:pt x="6950" y="358"/>
                          <a:pt x="6959" y="367"/>
                        </a:cubicBezTo>
                        <a:lnTo>
                          <a:pt x="6959" y="367"/>
                        </a:lnTo>
                        <a:cubicBezTo>
                          <a:pt x="7022" y="429"/>
                          <a:pt x="7066" y="509"/>
                          <a:pt x="7075" y="599"/>
                        </a:cubicBezTo>
                        <a:lnTo>
                          <a:pt x="7075" y="599"/>
                        </a:lnTo>
                        <a:cubicBezTo>
                          <a:pt x="7075" y="616"/>
                          <a:pt x="7093" y="625"/>
                          <a:pt x="7111" y="625"/>
                        </a:cubicBezTo>
                        <a:lnTo>
                          <a:pt x="7111" y="625"/>
                        </a:lnTo>
                        <a:cubicBezTo>
                          <a:pt x="7111" y="625"/>
                          <a:pt x="7111" y="625"/>
                          <a:pt x="7111" y="625"/>
                        </a:cubicBezTo>
                        <a:lnTo>
                          <a:pt x="7111" y="625"/>
                        </a:lnTo>
                        <a:cubicBezTo>
                          <a:pt x="7129" y="625"/>
                          <a:pt x="7138" y="608"/>
                          <a:pt x="7138" y="590"/>
                        </a:cubicBezTo>
                        <a:lnTo>
                          <a:pt x="7138" y="590"/>
                        </a:lnTo>
                        <a:cubicBezTo>
                          <a:pt x="7129" y="518"/>
                          <a:pt x="7102" y="447"/>
                          <a:pt x="7057" y="385"/>
                        </a:cubicBezTo>
                        <a:lnTo>
                          <a:pt x="7057" y="385"/>
                        </a:lnTo>
                        <a:cubicBezTo>
                          <a:pt x="7263" y="500"/>
                          <a:pt x="7441" y="706"/>
                          <a:pt x="7584" y="1009"/>
                        </a:cubicBezTo>
                        <a:lnTo>
                          <a:pt x="7584" y="1009"/>
                        </a:lnTo>
                        <a:cubicBezTo>
                          <a:pt x="7602" y="1045"/>
                          <a:pt x="7619" y="1071"/>
                          <a:pt x="7637" y="1098"/>
                        </a:cubicBezTo>
                        <a:lnTo>
                          <a:pt x="7637" y="1098"/>
                        </a:lnTo>
                        <a:cubicBezTo>
                          <a:pt x="7664" y="1161"/>
                          <a:pt x="7691" y="1205"/>
                          <a:pt x="7718" y="1277"/>
                        </a:cubicBezTo>
                        <a:lnTo>
                          <a:pt x="7718" y="1277"/>
                        </a:lnTo>
                        <a:cubicBezTo>
                          <a:pt x="7664" y="1294"/>
                          <a:pt x="7611" y="1303"/>
                          <a:pt x="7557" y="1321"/>
                        </a:cubicBezTo>
                        <a:lnTo>
                          <a:pt x="7557" y="1321"/>
                        </a:lnTo>
                        <a:cubicBezTo>
                          <a:pt x="7414" y="1366"/>
                          <a:pt x="7280" y="1294"/>
                          <a:pt x="7138" y="1223"/>
                        </a:cubicBezTo>
                        <a:lnTo>
                          <a:pt x="7138" y="1223"/>
                        </a:lnTo>
                        <a:cubicBezTo>
                          <a:pt x="7013" y="1161"/>
                          <a:pt x="6888" y="1098"/>
                          <a:pt x="6736" y="1107"/>
                        </a:cubicBezTo>
                        <a:lnTo>
                          <a:pt x="6736" y="1107"/>
                        </a:lnTo>
                        <a:lnTo>
                          <a:pt x="6736" y="1107"/>
                        </a:lnTo>
                        <a:lnTo>
                          <a:pt x="6736" y="1107"/>
                        </a:lnTo>
                        <a:cubicBezTo>
                          <a:pt x="6727" y="1107"/>
                          <a:pt x="6718" y="1107"/>
                          <a:pt x="6710" y="1107"/>
                        </a:cubicBezTo>
                        <a:lnTo>
                          <a:pt x="6710" y="1107"/>
                        </a:lnTo>
                        <a:cubicBezTo>
                          <a:pt x="6558" y="1116"/>
                          <a:pt x="6397" y="1178"/>
                          <a:pt x="6246" y="1232"/>
                        </a:cubicBezTo>
                        <a:lnTo>
                          <a:pt x="6246" y="1232"/>
                        </a:lnTo>
                        <a:cubicBezTo>
                          <a:pt x="6040" y="1312"/>
                          <a:pt x="5826" y="1393"/>
                          <a:pt x="5630" y="1348"/>
                        </a:cubicBezTo>
                        <a:lnTo>
                          <a:pt x="5630" y="1348"/>
                        </a:lnTo>
                        <a:cubicBezTo>
                          <a:pt x="5166" y="1250"/>
                          <a:pt x="4818" y="1286"/>
                          <a:pt x="4560" y="1464"/>
                        </a:cubicBezTo>
                        <a:lnTo>
                          <a:pt x="4560" y="1464"/>
                        </a:lnTo>
                        <a:cubicBezTo>
                          <a:pt x="4461" y="1526"/>
                          <a:pt x="4337" y="1589"/>
                          <a:pt x="4212" y="1642"/>
                        </a:cubicBezTo>
                        <a:lnTo>
                          <a:pt x="4212" y="1642"/>
                        </a:lnTo>
                        <a:cubicBezTo>
                          <a:pt x="4238" y="1455"/>
                          <a:pt x="4221" y="1205"/>
                          <a:pt x="4140" y="1071"/>
                        </a:cubicBezTo>
                        <a:lnTo>
                          <a:pt x="4140" y="1071"/>
                        </a:lnTo>
                        <a:cubicBezTo>
                          <a:pt x="4042" y="920"/>
                          <a:pt x="3873" y="813"/>
                          <a:pt x="3703" y="777"/>
                        </a:cubicBezTo>
                        <a:lnTo>
                          <a:pt x="3703" y="777"/>
                        </a:lnTo>
                        <a:cubicBezTo>
                          <a:pt x="3667" y="777"/>
                          <a:pt x="3623" y="768"/>
                          <a:pt x="3596" y="768"/>
                        </a:cubicBezTo>
                        <a:lnTo>
                          <a:pt x="3596" y="768"/>
                        </a:lnTo>
                        <a:cubicBezTo>
                          <a:pt x="3543" y="768"/>
                          <a:pt x="3489" y="759"/>
                          <a:pt x="3444" y="750"/>
                        </a:cubicBezTo>
                        <a:lnTo>
                          <a:pt x="3444" y="750"/>
                        </a:lnTo>
                        <a:cubicBezTo>
                          <a:pt x="3364" y="724"/>
                          <a:pt x="3293" y="670"/>
                          <a:pt x="3284" y="599"/>
                        </a:cubicBezTo>
                        <a:lnTo>
                          <a:pt x="3284" y="599"/>
                        </a:lnTo>
                        <a:cubicBezTo>
                          <a:pt x="3284" y="581"/>
                          <a:pt x="3266" y="572"/>
                          <a:pt x="3257" y="572"/>
                        </a:cubicBezTo>
                        <a:lnTo>
                          <a:pt x="3257" y="572"/>
                        </a:lnTo>
                        <a:cubicBezTo>
                          <a:pt x="3239" y="572"/>
                          <a:pt x="3221" y="590"/>
                          <a:pt x="3221" y="608"/>
                        </a:cubicBezTo>
                        <a:lnTo>
                          <a:pt x="3221" y="608"/>
                        </a:lnTo>
                        <a:cubicBezTo>
                          <a:pt x="3230" y="706"/>
                          <a:pt x="3328" y="786"/>
                          <a:pt x="3427" y="804"/>
                        </a:cubicBezTo>
                        <a:lnTo>
                          <a:pt x="3427" y="804"/>
                        </a:lnTo>
                        <a:cubicBezTo>
                          <a:pt x="3480" y="822"/>
                          <a:pt x="3534" y="831"/>
                          <a:pt x="3587" y="831"/>
                        </a:cubicBezTo>
                        <a:lnTo>
                          <a:pt x="3587" y="831"/>
                        </a:lnTo>
                        <a:cubicBezTo>
                          <a:pt x="3623" y="831"/>
                          <a:pt x="3659" y="839"/>
                          <a:pt x="3685" y="839"/>
                        </a:cubicBezTo>
                        <a:lnTo>
                          <a:pt x="3685" y="839"/>
                        </a:lnTo>
                        <a:cubicBezTo>
                          <a:pt x="3846" y="866"/>
                          <a:pt x="3998" y="964"/>
                          <a:pt x="4087" y="1098"/>
                        </a:cubicBezTo>
                        <a:lnTo>
                          <a:pt x="4087" y="1098"/>
                        </a:lnTo>
                        <a:cubicBezTo>
                          <a:pt x="4167" y="1232"/>
                          <a:pt x="4176" y="1500"/>
                          <a:pt x="4140" y="1669"/>
                        </a:cubicBezTo>
                        <a:lnTo>
                          <a:pt x="4140" y="1669"/>
                        </a:lnTo>
                        <a:cubicBezTo>
                          <a:pt x="4131" y="1669"/>
                          <a:pt x="4122" y="1678"/>
                          <a:pt x="4114" y="1678"/>
                        </a:cubicBezTo>
                        <a:lnTo>
                          <a:pt x="4114" y="1678"/>
                        </a:lnTo>
                        <a:cubicBezTo>
                          <a:pt x="3971" y="1732"/>
                          <a:pt x="3828" y="1794"/>
                          <a:pt x="3712" y="1865"/>
                        </a:cubicBezTo>
                        <a:lnTo>
                          <a:pt x="3712" y="1865"/>
                        </a:lnTo>
                        <a:cubicBezTo>
                          <a:pt x="3676" y="1865"/>
                          <a:pt x="3650" y="1874"/>
                          <a:pt x="3632" y="1883"/>
                        </a:cubicBezTo>
                        <a:lnTo>
                          <a:pt x="3632" y="1883"/>
                        </a:lnTo>
                        <a:cubicBezTo>
                          <a:pt x="3623" y="1883"/>
                          <a:pt x="3623" y="1883"/>
                          <a:pt x="3623" y="1883"/>
                        </a:cubicBezTo>
                        <a:lnTo>
                          <a:pt x="3623" y="1883"/>
                        </a:lnTo>
                        <a:cubicBezTo>
                          <a:pt x="3632" y="1874"/>
                          <a:pt x="3623" y="1856"/>
                          <a:pt x="3614" y="1848"/>
                        </a:cubicBezTo>
                        <a:lnTo>
                          <a:pt x="3614" y="1848"/>
                        </a:lnTo>
                        <a:cubicBezTo>
                          <a:pt x="3507" y="1767"/>
                          <a:pt x="3364" y="1740"/>
                          <a:pt x="3230" y="1776"/>
                        </a:cubicBezTo>
                        <a:lnTo>
                          <a:pt x="3230" y="1776"/>
                        </a:lnTo>
                        <a:cubicBezTo>
                          <a:pt x="3105" y="1803"/>
                          <a:pt x="2989" y="1892"/>
                          <a:pt x="2927" y="2008"/>
                        </a:cubicBezTo>
                        <a:lnTo>
                          <a:pt x="2927" y="2008"/>
                        </a:lnTo>
                        <a:cubicBezTo>
                          <a:pt x="2927" y="2026"/>
                          <a:pt x="2927" y="2044"/>
                          <a:pt x="2945" y="2053"/>
                        </a:cubicBezTo>
                        <a:lnTo>
                          <a:pt x="2945" y="2053"/>
                        </a:lnTo>
                        <a:cubicBezTo>
                          <a:pt x="2945" y="2053"/>
                          <a:pt x="2954" y="2062"/>
                          <a:pt x="2963" y="2062"/>
                        </a:cubicBezTo>
                        <a:lnTo>
                          <a:pt x="2963" y="2062"/>
                        </a:lnTo>
                        <a:cubicBezTo>
                          <a:pt x="2972" y="2062"/>
                          <a:pt x="2981" y="2053"/>
                          <a:pt x="2981" y="2044"/>
                        </a:cubicBezTo>
                        <a:lnTo>
                          <a:pt x="2981" y="2044"/>
                        </a:lnTo>
                        <a:lnTo>
                          <a:pt x="3025" y="1999"/>
                        </a:lnTo>
                        <a:cubicBezTo>
                          <a:pt x="3025" y="1999"/>
                          <a:pt x="3025" y="1981"/>
                          <a:pt x="3025" y="1972"/>
                        </a:cubicBezTo>
                        <a:lnTo>
                          <a:pt x="3025" y="1972"/>
                        </a:lnTo>
                        <a:cubicBezTo>
                          <a:pt x="3079" y="1910"/>
                          <a:pt x="3159" y="1856"/>
                          <a:pt x="3248" y="1830"/>
                        </a:cubicBezTo>
                        <a:lnTo>
                          <a:pt x="3248" y="1830"/>
                        </a:lnTo>
                        <a:cubicBezTo>
                          <a:pt x="3355" y="1803"/>
                          <a:pt x="3480" y="1830"/>
                          <a:pt x="3578" y="1892"/>
                        </a:cubicBezTo>
                        <a:lnTo>
                          <a:pt x="3578" y="1892"/>
                        </a:lnTo>
                        <a:cubicBezTo>
                          <a:pt x="3587" y="1901"/>
                          <a:pt x="3596" y="1901"/>
                          <a:pt x="3614" y="1901"/>
                        </a:cubicBezTo>
                        <a:lnTo>
                          <a:pt x="3614" y="1901"/>
                        </a:lnTo>
                        <a:cubicBezTo>
                          <a:pt x="3605" y="1901"/>
                          <a:pt x="3605" y="1910"/>
                          <a:pt x="3605" y="1919"/>
                        </a:cubicBezTo>
                        <a:lnTo>
                          <a:pt x="3605" y="1919"/>
                        </a:lnTo>
                        <a:cubicBezTo>
                          <a:pt x="3614" y="1919"/>
                          <a:pt x="3614" y="1919"/>
                          <a:pt x="3614" y="1919"/>
                        </a:cubicBezTo>
                        <a:lnTo>
                          <a:pt x="3614" y="1919"/>
                        </a:lnTo>
                        <a:cubicBezTo>
                          <a:pt x="3569" y="1955"/>
                          <a:pt x="3534" y="1981"/>
                          <a:pt x="3498" y="2008"/>
                        </a:cubicBezTo>
                        <a:lnTo>
                          <a:pt x="3498" y="2008"/>
                        </a:lnTo>
                        <a:cubicBezTo>
                          <a:pt x="3382" y="2133"/>
                          <a:pt x="3311" y="2267"/>
                          <a:pt x="3239" y="2392"/>
                        </a:cubicBezTo>
                        <a:lnTo>
                          <a:pt x="3239" y="2392"/>
                        </a:lnTo>
                        <a:cubicBezTo>
                          <a:pt x="3132" y="2561"/>
                          <a:pt x="3043" y="2731"/>
                          <a:pt x="2829" y="2829"/>
                        </a:cubicBezTo>
                        <a:lnTo>
                          <a:pt x="2829" y="2829"/>
                        </a:lnTo>
                        <a:cubicBezTo>
                          <a:pt x="2731" y="2882"/>
                          <a:pt x="2624" y="2945"/>
                          <a:pt x="2526" y="3007"/>
                        </a:cubicBezTo>
                        <a:lnTo>
                          <a:pt x="2526" y="3007"/>
                        </a:lnTo>
                        <a:cubicBezTo>
                          <a:pt x="2552" y="2900"/>
                          <a:pt x="2534" y="2775"/>
                          <a:pt x="2481" y="2677"/>
                        </a:cubicBezTo>
                        <a:lnTo>
                          <a:pt x="2481" y="2677"/>
                        </a:lnTo>
                        <a:cubicBezTo>
                          <a:pt x="2419" y="2552"/>
                          <a:pt x="2294" y="2463"/>
                          <a:pt x="2124" y="2401"/>
                        </a:cubicBezTo>
                        <a:lnTo>
                          <a:pt x="2124" y="2401"/>
                        </a:lnTo>
                        <a:cubicBezTo>
                          <a:pt x="2008" y="2374"/>
                          <a:pt x="1892" y="2356"/>
                          <a:pt x="1785" y="2338"/>
                        </a:cubicBezTo>
                        <a:lnTo>
                          <a:pt x="1785" y="2338"/>
                        </a:lnTo>
                        <a:cubicBezTo>
                          <a:pt x="1749" y="2338"/>
                          <a:pt x="1714" y="2329"/>
                          <a:pt x="1678" y="2329"/>
                        </a:cubicBezTo>
                        <a:lnTo>
                          <a:pt x="1678" y="2329"/>
                        </a:lnTo>
                        <a:cubicBezTo>
                          <a:pt x="1633" y="2320"/>
                          <a:pt x="1580" y="2311"/>
                          <a:pt x="1544" y="2285"/>
                        </a:cubicBezTo>
                        <a:lnTo>
                          <a:pt x="1544" y="2285"/>
                        </a:lnTo>
                        <a:cubicBezTo>
                          <a:pt x="1509" y="2267"/>
                          <a:pt x="1482" y="2231"/>
                          <a:pt x="1482" y="2187"/>
                        </a:cubicBezTo>
                        <a:lnTo>
                          <a:pt x="1482" y="2187"/>
                        </a:lnTo>
                        <a:cubicBezTo>
                          <a:pt x="1491" y="2169"/>
                          <a:pt x="1500" y="2151"/>
                          <a:pt x="1517" y="2142"/>
                        </a:cubicBezTo>
                        <a:lnTo>
                          <a:pt x="1517" y="2142"/>
                        </a:lnTo>
                        <a:cubicBezTo>
                          <a:pt x="1526" y="2133"/>
                          <a:pt x="1535" y="2133"/>
                          <a:pt x="1553" y="2133"/>
                        </a:cubicBezTo>
                        <a:lnTo>
                          <a:pt x="1553" y="2133"/>
                        </a:lnTo>
                        <a:cubicBezTo>
                          <a:pt x="1571" y="2142"/>
                          <a:pt x="1589" y="2133"/>
                          <a:pt x="1589" y="2115"/>
                        </a:cubicBezTo>
                        <a:lnTo>
                          <a:pt x="1589" y="2115"/>
                        </a:lnTo>
                        <a:cubicBezTo>
                          <a:pt x="1598" y="2097"/>
                          <a:pt x="1589" y="2079"/>
                          <a:pt x="1571" y="2079"/>
                        </a:cubicBezTo>
                        <a:lnTo>
                          <a:pt x="1571" y="2079"/>
                        </a:lnTo>
                        <a:cubicBezTo>
                          <a:pt x="1544" y="2062"/>
                          <a:pt x="1509" y="2071"/>
                          <a:pt x="1482" y="2088"/>
                        </a:cubicBezTo>
                        <a:lnTo>
                          <a:pt x="1482" y="2088"/>
                        </a:lnTo>
                        <a:cubicBezTo>
                          <a:pt x="1446" y="2106"/>
                          <a:pt x="1428" y="2142"/>
                          <a:pt x="1419" y="2187"/>
                        </a:cubicBezTo>
                        <a:lnTo>
                          <a:pt x="1419" y="2187"/>
                        </a:lnTo>
                        <a:cubicBezTo>
                          <a:pt x="1419" y="2240"/>
                          <a:pt x="1455" y="2303"/>
                          <a:pt x="1509" y="2338"/>
                        </a:cubicBezTo>
                        <a:lnTo>
                          <a:pt x="1509" y="2338"/>
                        </a:lnTo>
                        <a:cubicBezTo>
                          <a:pt x="1562" y="2374"/>
                          <a:pt x="1616" y="2383"/>
                          <a:pt x="1669" y="2392"/>
                        </a:cubicBezTo>
                        <a:lnTo>
                          <a:pt x="1669" y="2392"/>
                        </a:lnTo>
                        <a:cubicBezTo>
                          <a:pt x="1705" y="2392"/>
                          <a:pt x="1741" y="2401"/>
                          <a:pt x="1776" y="2401"/>
                        </a:cubicBezTo>
                        <a:lnTo>
                          <a:pt x="1776" y="2401"/>
                        </a:lnTo>
                        <a:cubicBezTo>
                          <a:pt x="1883" y="2418"/>
                          <a:pt x="1999" y="2427"/>
                          <a:pt x="2097" y="2463"/>
                        </a:cubicBezTo>
                        <a:lnTo>
                          <a:pt x="2097" y="2463"/>
                        </a:lnTo>
                        <a:cubicBezTo>
                          <a:pt x="2258" y="2517"/>
                          <a:pt x="2374" y="2597"/>
                          <a:pt x="2427" y="2713"/>
                        </a:cubicBezTo>
                        <a:lnTo>
                          <a:pt x="2427" y="2713"/>
                        </a:lnTo>
                        <a:cubicBezTo>
                          <a:pt x="2490" y="2838"/>
                          <a:pt x="2499" y="3016"/>
                          <a:pt x="2410" y="3088"/>
                        </a:cubicBezTo>
                        <a:lnTo>
                          <a:pt x="2410" y="3088"/>
                        </a:lnTo>
                        <a:cubicBezTo>
                          <a:pt x="2410" y="3088"/>
                          <a:pt x="2410" y="3088"/>
                          <a:pt x="2410" y="3088"/>
                        </a:cubicBezTo>
                        <a:lnTo>
                          <a:pt x="2410" y="3088"/>
                        </a:lnTo>
                        <a:cubicBezTo>
                          <a:pt x="2178" y="3248"/>
                          <a:pt x="1990" y="3435"/>
                          <a:pt x="1830" y="3641"/>
                        </a:cubicBezTo>
                        <a:lnTo>
                          <a:pt x="1830" y="3641"/>
                        </a:lnTo>
                        <a:cubicBezTo>
                          <a:pt x="1856" y="3435"/>
                          <a:pt x="1776" y="3221"/>
                          <a:pt x="1598" y="3088"/>
                        </a:cubicBezTo>
                        <a:lnTo>
                          <a:pt x="1598" y="3088"/>
                        </a:lnTo>
                        <a:cubicBezTo>
                          <a:pt x="1589" y="3079"/>
                          <a:pt x="1571" y="3079"/>
                          <a:pt x="1562" y="3096"/>
                        </a:cubicBezTo>
                        <a:lnTo>
                          <a:pt x="1562" y="3096"/>
                        </a:lnTo>
                        <a:cubicBezTo>
                          <a:pt x="1544" y="3105"/>
                          <a:pt x="1553" y="3123"/>
                          <a:pt x="1562" y="3132"/>
                        </a:cubicBezTo>
                        <a:lnTo>
                          <a:pt x="1562" y="3132"/>
                        </a:lnTo>
                        <a:cubicBezTo>
                          <a:pt x="1767" y="3293"/>
                          <a:pt x="1830" y="3578"/>
                          <a:pt x="1714" y="3801"/>
                        </a:cubicBezTo>
                        <a:lnTo>
                          <a:pt x="1714" y="3801"/>
                        </a:lnTo>
                        <a:cubicBezTo>
                          <a:pt x="1714" y="3801"/>
                          <a:pt x="1714" y="3801"/>
                          <a:pt x="1714" y="3801"/>
                        </a:cubicBezTo>
                        <a:lnTo>
                          <a:pt x="1714" y="3801"/>
                        </a:lnTo>
                        <a:cubicBezTo>
                          <a:pt x="1669" y="3864"/>
                          <a:pt x="1633" y="3935"/>
                          <a:pt x="1598" y="3998"/>
                        </a:cubicBezTo>
                        <a:lnTo>
                          <a:pt x="1598" y="3998"/>
                        </a:lnTo>
                        <a:cubicBezTo>
                          <a:pt x="1598" y="3998"/>
                          <a:pt x="1598" y="3998"/>
                          <a:pt x="1598" y="4006"/>
                        </a:cubicBezTo>
                        <a:lnTo>
                          <a:pt x="1598" y="4006"/>
                        </a:lnTo>
                        <a:cubicBezTo>
                          <a:pt x="1509" y="4167"/>
                          <a:pt x="1446" y="4345"/>
                          <a:pt x="1410" y="4524"/>
                        </a:cubicBezTo>
                        <a:lnTo>
                          <a:pt x="1410" y="4524"/>
                        </a:lnTo>
                        <a:cubicBezTo>
                          <a:pt x="1330" y="4899"/>
                          <a:pt x="1375" y="5273"/>
                          <a:pt x="1509" y="5603"/>
                        </a:cubicBezTo>
                        <a:lnTo>
                          <a:pt x="1509" y="5603"/>
                        </a:lnTo>
                        <a:cubicBezTo>
                          <a:pt x="1500" y="5594"/>
                          <a:pt x="1491" y="5594"/>
                          <a:pt x="1482" y="5594"/>
                        </a:cubicBezTo>
                        <a:lnTo>
                          <a:pt x="1482" y="5594"/>
                        </a:lnTo>
                        <a:cubicBezTo>
                          <a:pt x="1178" y="5514"/>
                          <a:pt x="902" y="5380"/>
                          <a:pt x="688" y="5193"/>
                        </a:cubicBezTo>
                        <a:lnTo>
                          <a:pt x="688" y="5193"/>
                        </a:lnTo>
                        <a:cubicBezTo>
                          <a:pt x="688" y="5193"/>
                          <a:pt x="688" y="5193"/>
                          <a:pt x="688" y="5193"/>
                        </a:cubicBezTo>
                        <a:lnTo>
                          <a:pt x="688" y="5193"/>
                        </a:lnTo>
                        <a:cubicBezTo>
                          <a:pt x="697" y="5175"/>
                          <a:pt x="679" y="5157"/>
                          <a:pt x="670" y="5157"/>
                        </a:cubicBezTo>
                        <a:lnTo>
                          <a:pt x="670" y="5157"/>
                        </a:lnTo>
                        <a:cubicBezTo>
                          <a:pt x="625" y="5139"/>
                          <a:pt x="608" y="5095"/>
                          <a:pt x="616" y="5050"/>
                        </a:cubicBezTo>
                        <a:lnTo>
                          <a:pt x="616" y="5050"/>
                        </a:lnTo>
                        <a:cubicBezTo>
                          <a:pt x="625" y="5006"/>
                          <a:pt x="661" y="4952"/>
                          <a:pt x="688" y="4916"/>
                        </a:cubicBezTo>
                        <a:lnTo>
                          <a:pt x="688" y="4916"/>
                        </a:lnTo>
                        <a:lnTo>
                          <a:pt x="947" y="4568"/>
                        </a:lnTo>
                        <a:cubicBezTo>
                          <a:pt x="955" y="4551"/>
                          <a:pt x="955" y="4533"/>
                          <a:pt x="938" y="4524"/>
                        </a:cubicBezTo>
                        <a:lnTo>
                          <a:pt x="938" y="4524"/>
                        </a:lnTo>
                        <a:cubicBezTo>
                          <a:pt x="929" y="4506"/>
                          <a:pt x="911" y="4515"/>
                          <a:pt x="893" y="4524"/>
                        </a:cubicBezTo>
                        <a:lnTo>
                          <a:pt x="893" y="4524"/>
                        </a:lnTo>
                        <a:lnTo>
                          <a:pt x="634" y="4881"/>
                        </a:lnTo>
                        <a:cubicBezTo>
                          <a:pt x="608" y="4925"/>
                          <a:pt x="563" y="4979"/>
                          <a:pt x="554" y="5041"/>
                        </a:cubicBezTo>
                        <a:lnTo>
                          <a:pt x="554" y="5041"/>
                        </a:lnTo>
                        <a:cubicBezTo>
                          <a:pt x="554" y="5050"/>
                          <a:pt x="554" y="5059"/>
                          <a:pt x="554" y="5068"/>
                        </a:cubicBezTo>
                        <a:lnTo>
                          <a:pt x="554" y="5068"/>
                        </a:lnTo>
                        <a:cubicBezTo>
                          <a:pt x="545" y="5059"/>
                          <a:pt x="545" y="5050"/>
                          <a:pt x="536" y="5050"/>
                        </a:cubicBezTo>
                        <a:lnTo>
                          <a:pt x="536" y="5050"/>
                        </a:lnTo>
                        <a:cubicBezTo>
                          <a:pt x="161" y="4622"/>
                          <a:pt x="72" y="3998"/>
                          <a:pt x="331" y="3560"/>
                        </a:cubicBezTo>
                        <a:lnTo>
                          <a:pt x="331" y="3560"/>
                        </a:lnTo>
                        <a:cubicBezTo>
                          <a:pt x="331" y="3551"/>
                          <a:pt x="340" y="3543"/>
                          <a:pt x="340" y="3534"/>
                        </a:cubicBezTo>
                        <a:lnTo>
                          <a:pt x="340" y="3534"/>
                        </a:lnTo>
                        <a:cubicBezTo>
                          <a:pt x="349" y="3623"/>
                          <a:pt x="385" y="3712"/>
                          <a:pt x="465" y="3792"/>
                        </a:cubicBezTo>
                        <a:lnTo>
                          <a:pt x="465" y="3792"/>
                        </a:lnTo>
                        <a:cubicBezTo>
                          <a:pt x="563" y="3882"/>
                          <a:pt x="697" y="3935"/>
                          <a:pt x="839" y="3935"/>
                        </a:cubicBezTo>
                        <a:lnTo>
                          <a:pt x="839" y="3935"/>
                        </a:lnTo>
                        <a:cubicBezTo>
                          <a:pt x="857" y="3935"/>
                          <a:pt x="884" y="3935"/>
                          <a:pt x="911" y="3926"/>
                        </a:cubicBezTo>
                        <a:lnTo>
                          <a:pt x="911" y="3926"/>
                        </a:lnTo>
                        <a:cubicBezTo>
                          <a:pt x="929" y="3926"/>
                          <a:pt x="947" y="3908"/>
                          <a:pt x="938" y="3890"/>
                        </a:cubicBezTo>
                        <a:lnTo>
                          <a:pt x="938" y="3890"/>
                        </a:lnTo>
                        <a:cubicBezTo>
                          <a:pt x="938" y="3873"/>
                          <a:pt x="920" y="3864"/>
                          <a:pt x="902" y="3864"/>
                        </a:cubicBezTo>
                        <a:lnTo>
                          <a:pt x="902" y="3864"/>
                        </a:lnTo>
                        <a:cubicBezTo>
                          <a:pt x="759" y="3890"/>
                          <a:pt x="608" y="3846"/>
                          <a:pt x="509" y="3748"/>
                        </a:cubicBezTo>
                        <a:lnTo>
                          <a:pt x="509" y="3748"/>
                        </a:lnTo>
                        <a:cubicBezTo>
                          <a:pt x="402" y="3650"/>
                          <a:pt x="393" y="3534"/>
                          <a:pt x="402" y="3391"/>
                        </a:cubicBezTo>
                        <a:lnTo>
                          <a:pt x="402" y="3391"/>
                        </a:lnTo>
                        <a:cubicBezTo>
                          <a:pt x="474" y="3195"/>
                          <a:pt x="474" y="2998"/>
                          <a:pt x="474" y="2802"/>
                        </a:cubicBezTo>
                        <a:lnTo>
                          <a:pt x="474" y="2802"/>
                        </a:lnTo>
                        <a:cubicBezTo>
                          <a:pt x="474" y="2650"/>
                          <a:pt x="465" y="2499"/>
                          <a:pt x="500" y="2356"/>
                        </a:cubicBezTo>
                        <a:lnTo>
                          <a:pt x="500" y="2356"/>
                        </a:lnTo>
                        <a:cubicBezTo>
                          <a:pt x="500" y="2418"/>
                          <a:pt x="518" y="2481"/>
                          <a:pt x="545" y="2534"/>
                        </a:cubicBezTo>
                        <a:lnTo>
                          <a:pt x="545" y="2534"/>
                        </a:lnTo>
                        <a:cubicBezTo>
                          <a:pt x="634" y="2722"/>
                          <a:pt x="822" y="2847"/>
                          <a:pt x="1027" y="2865"/>
                        </a:cubicBezTo>
                        <a:lnTo>
                          <a:pt x="1027" y="2865"/>
                        </a:lnTo>
                        <a:lnTo>
                          <a:pt x="1027" y="2865"/>
                        </a:lnTo>
                        <a:lnTo>
                          <a:pt x="1027" y="2865"/>
                        </a:lnTo>
                        <a:cubicBezTo>
                          <a:pt x="1045" y="2865"/>
                          <a:pt x="1054" y="2847"/>
                          <a:pt x="1063" y="2838"/>
                        </a:cubicBezTo>
                        <a:lnTo>
                          <a:pt x="1063" y="2838"/>
                        </a:lnTo>
                        <a:cubicBezTo>
                          <a:pt x="1063" y="2820"/>
                          <a:pt x="1045" y="2802"/>
                          <a:pt x="1027" y="2802"/>
                        </a:cubicBezTo>
                        <a:lnTo>
                          <a:pt x="1027" y="2802"/>
                        </a:lnTo>
                        <a:cubicBezTo>
                          <a:pt x="848" y="2784"/>
                          <a:pt x="679" y="2668"/>
                          <a:pt x="608" y="2508"/>
                        </a:cubicBezTo>
                        <a:lnTo>
                          <a:pt x="608" y="2508"/>
                        </a:lnTo>
                        <a:cubicBezTo>
                          <a:pt x="527" y="2347"/>
                          <a:pt x="545" y="2142"/>
                          <a:pt x="652" y="1999"/>
                        </a:cubicBezTo>
                        <a:lnTo>
                          <a:pt x="652" y="1999"/>
                        </a:lnTo>
                        <a:cubicBezTo>
                          <a:pt x="652" y="1999"/>
                          <a:pt x="652" y="1999"/>
                          <a:pt x="652" y="1999"/>
                        </a:cubicBezTo>
                        <a:lnTo>
                          <a:pt x="652" y="1999"/>
                        </a:lnTo>
                        <a:cubicBezTo>
                          <a:pt x="768" y="1848"/>
                          <a:pt x="947" y="1714"/>
                          <a:pt x="1125" y="1580"/>
                        </a:cubicBezTo>
                        <a:lnTo>
                          <a:pt x="1125" y="1580"/>
                        </a:lnTo>
                        <a:cubicBezTo>
                          <a:pt x="1303" y="1446"/>
                          <a:pt x="1500" y="1312"/>
                          <a:pt x="1616" y="1152"/>
                        </a:cubicBezTo>
                        <a:lnTo>
                          <a:pt x="1616" y="1152"/>
                        </a:lnTo>
                        <a:cubicBezTo>
                          <a:pt x="1767" y="1152"/>
                          <a:pt x="1919" y="1232"/>
                          <a:pt x="2008" y="1357"/>
                        </a:cubicBezTo>
                        <a:lnTo>
                          <a:pt x="2008" y="1357"/>
                        </a:lnTo>
                        <a:cubicBezTo>
                          <a:pt x="2097" y="1491"/>
                          <a:pt x="2115" y="1678"/>
                          <a:pt x="2044" y="1821"/>
                        </a:cubicBezTo>
                        <a:lnTo>
                          <a:pt x="2044" y="1821"/>
                        </a:lnTo>
                        <a:cubicBezTo>
                          <a:pt x="2035" y="1839"/>
                          <a:pt x="2044" y="1856"/>
                          <a:pt x="2062" y="1865"/>
                        </a:cubicBezTo>
                        <a:lnTo>
                          <a:pt x="2062" y="1865"/>
                        </a:lnTo>
                        <a:cubicBezTo>
                          <a:pt x="2062" y="1865"/>
                          <a:pt x="2071" y="1865"/>
                          <a:pt x="2071" y="1865"/>
                        </a:cubicBezTo>
                        <a:lnTo>
                          <a:pt x="2071" y="1865"/>
                        </a:lnTo>
                        <a:cubicBezTo>
                          <a:pt x="2088" y="1865"/>
                          <a:pt x="2097" y="1856"/>
                          <a:pt x="2097" y="1848"/>
                        </a:cubicBezTo>
                        <a:lnTo>
                          <a:pt x="2097" y="1848"/>
                        </a:lnTo>
                        <a:cubicBezTo>
                          <a:pt x="2178" y="1687"/>
                          <a:pt x="2160" y="1473"/>
                          <a:pt x="2062" y="1321"/>
                        </a:cubicBezTo>
                        <a:lnTo>
                          <a:pt x="2062" y="1321"/>
                        </a:lnTo>
                        <a:cubicBezTo>
                          <a:pt x="1972" y="1187"/>
                          <a:pt x="1821" y="1098"/>
                          <a:pt x="1660" y="1089"/>
                        </a:cubicBezTo>
                        <a:lnTo>
                          <a:pt x="1660" y="1089"/>
                        </a:lnTo>
                        <a:cubicBezTo>
                          <a:pt x="1678" y="1054"/>
                          <a:pt x="1696" y="1018"/>
                          <a:pt x="1714" y="982"/>
                        </a:cubicBezTo>
                        <a:lnTo>
                          <a:pt x="1714" y="982"/>
                        </a:lnTo>
                        <a:cubicBezTo>
                          <a:pt x="1821" y="706"/>
                          <a:pt x="2062" y="456"/>
                          <a:pt x="2365" y="295"/>
                        </a:cubicBezTo>
                        <a:lnTo>
                          <a:pt x="2365" y="295"/>
                        </a:lnTo>
                        <a:cubicBezTo>
                          <a:pt x="2303" y="474"/>
                          <a:pt x="2338" y="679"/>
                          <a:pt x="2445" y="848"/>
                        </a:cubicBezTo>
                        <a:lnTo>
                          <a:pt x="2445" y="848"/>
                        </a:lnTo>
                        <a:cubicBezTo>
                          <a:pt x="2472" y="884"/>
                          <a:pt x="2508" y="920"/>
                          <a:pt x="2552" y="947"/>
                        </a:cubicBezTo>
                        <a:lnTo>
                          <a:pt x="2552" y="947"/>
                        </a:lnTo>
                        <a:cubicBezTo>
                          <a:pt x="2570" y="947"/>
                          <a:pt x="2579" y="947"/>
                          <a:pt x="2597" y="947"/>
                        </a:cubicBezTo>
                        <a:lnTo>
                          <a:pt x="2597" y="947"/>
                        </a:lnTo>
                        <a:cubicBezTo>
                          <a:pt x="2642" y="947"/>
                          <a:pt x="2686" y="929"/>
                          <a:pt x="2704" y="893"/>
                        </a:cubicBezTo>
                        <a:lnTo>
                          <a:pt x="2704" y="893"/>
                        </a:lnTo>
                        <a:cubicBezTo>
                          <a:pt x="2713" y="875"/>
                          <a:pt x="2704" y="857"/>
                          <a:pt x="2686" y="848"/>
                        </a:cubicBezTo>
                        <a:lnTo>
                          <a:pt x="2686" y="848"/>
                        </a:lnTo>
                        <a:cubicBezTo>
                          <a:pt x="2668" y="839"/>
                          <a:pt x="2650" y="848"/>
                          <a:pt x="2642" y="866"/>
                        </a:cubicBezTo>
                        <a:lnTo>
                          <a:pt x="2642" y="866"/>
                        </a:lnTo>
                        <a:cubicBezTo>
                          <a:pt x="2642" y="875"/>
                          <a:pt x="2615" y="884"/>
                          <a:pt x="2597" y="884"/>
                        </a:cubicBezTo>
                        <a:lnTo>
                          <a:pt x="2597" y="884"/>
                        </a:lnTo>
                        <a:cubicBezTo>
                          <a:pt x="2588" y="884"/>
                          <a:pt x="2579" y="884"/>
                          <a:pt x="2579" y="884"/>
                        </a:cubicBezTo>
                        <a:moveTo>
                          <a:pt x="6701" y="1589"/>
                        </a:moveTo>
                        <a:cubicBezTo>
                          <a:pt x="6710" y="1571"/>
                          <a:pt x="6710" y="1553"/>
                          <a:pt x="6701" y="1544"/>
                        </a:cubicBezTo>
                        <a:lnTo>
                          <a:pt x="6701" y="1544"/>
                        </a:lnTo>
                        <a:cubicBezTo>
                          <a:pt x="6656" y="1500"/>
                          <a:pt x="6594" y="1286"/>
                          <a:pt x="6611" y="1250"/>
                        </a:cubicBezTo>
                        <a:lnTo>
                          <a:pt x="6611" y="1250"/>
                        </a:lnTo>
                        <a:cubicBezTo>
                          <a:pt x="6629" y="1205"/>
                          <a:pt x="6683" y="1170"/>
                          <a:pt x="6736" y="1170"/>
                        </a:cubicBezTo>
                        <a:lnTo>
                          <a:pt x="6736" y="1170"/>
                        </a:lnTo>
                        <a:cubicBezTo>
                          <a:pt x="6736" y="1170"/>
                          <a:pt x="6736" y="1170"/>
                          <a:pt x="6745" y="1170"/>
                        </a:cubicBezTo>
                        <a:lnTo>
                          <a:pt x="6745" y="1170"/>
                        </a:lnTo>
                        <a:cubicBezTo>
                          <a:pt x="6870" y="1161"/>
                          <a:pt x="6995" y="1223"/>
                          <a:pt x="7111" y="1286"/>
                        </a:cubicBezTo>
                        <a:lnTo>
                          <a:pt x="7111" y="1286"/>
                        </a:lnTo>
                        <a:cubicBezTo>
                          <a:pt x="7254" y="1357"/>
                          <a:pt x="7405" y="1437"/>
                          <a:pt x="7575" y="1384"/>
                        </a:cubicBezTo>
                        <a:lnTo>
                          <a:pt x="7575" y="1384"/>
                        </a:lnTo>
                        <a:cubicBezTo>
                          <a:pt x="7843" y="1303"/>
                          <a:pt x="8155" y="1232"/>
                          <a:pt x="8449" y="1303"/>
                        </a:cubicBezTo>
                        <a:lnTo>
                          <a:pt x="8449" y="1303"/>
                        </a:lnTo>
                        <a:cubicBezTo>
                          <a:pt x="8467" y="1303"/>
                          <a:pt x="8494" y="1312"/>
                          <a:pt x="8521" y="1321"/>
                        </a:cubicBezTo>
                        <a:lnTo>
                          <a:pt x="8521" y="1321"/>
                        </a:lnTo>
                        <a:cubicBezTo>
                          <a:pt x="8592" y="1410"/>
                          <a:pt x="8628" y="1535"/>
                          <a:pt x="8601" y="1642"/>
                        </a:cubicBezTo>
                        <a:lnTo>
                          <a:pt x="8601" y="1642"/>
                        </a:lnTo>
                        <a:cubicBezTo>
                          <a:pt x="8574" y="1749"/>
                          <a:pt x="8494" y="1848"/>
                          <a:pt x="8387" y="1892"/>
                        </a:cubicBezTo>
                        <a:lnTo>
                          <a:pt x="8387" y="1892"/>
                        </a:lnTo>
                        <a:cubicBezTo>
                          <a:pt x="8378" y="1901"/>
                          <a:pt x="8369" y="1919"/>
                          <a:pt x="8378" y="1937"/>
                        </a:cubicBezTo>
                        <a:lnTo>
                          <a:pt x="8378" y="1937"/>
                        </a:lnTo>
                        <a:cubicBezTo>
                          <a:pt x="8378" y="1946"/>
                          <a:pt x="8387" y="1955"/>
                          <a:pt x="8405" y="1955"/>
                        </a:cubicBezTo>
                        <a:lnTo>
                          <a:pt x="8405" y="1955"/>
                        </a:lnTo>
                        <a:cubicBezTo>
                          <a:pt x="8405" y="1955"/>
                          <a:pt x="8413" y="1955"/>
                          <a:pt x="8413" y="1955"/>
                        </a:cubicBezTo>
                        <a:lnTo>
                          <a:pt x="8413" y="1955"/>
                        </a:lnTo>
                        <a:cubicBezTo>
                          <a:pt x="8538" y="1901"/>
                          <a:pt x="8636" y="1785"/>
                          <a:pt x="8663" y="1651"/>
                        </a:cubicBezTo>
                        <a:lnTo>
                          <a:pt x="8663" y="1651"/>
                        </a:lnTo>
                        <a:cubicBezTo>
                          <a:pt x="8681" y="1562"/>
                          <a:pt x="8672" y="1464"/>
                          <a:pt x="8628" y="1375"/>
                        </a:cubicBezTo>
                        <a:lnTo>
                          <a:pt x="8628" y="1375"/>
                        </a:lnTo>
                        <a:cubicBezTo>
                          <a:pt x="9011" y="1607"/>
                          <a:pt x="9243" y="2195"/>
                          <a:pt x="9270" y="2677"/>
                        </a:cubicBezTo>
                        <a:lnTo>
                          <a:pt x="9270" y="2677"/>
                        </a:lnTo>
                        <a:cubicBezTo>
                          <a:pt x="9199" y="2775"/>
                          <a:pt x="9047" y="2784"/>
                          <a:pt x="8931" y="2757"/>
                        </a:cubicBezTo>
                        <a:lnTo>
                          <a:pt x="8931" y="2757"/>
                        </a:lnTo>
                        <a:cubicBezTo>
                          <a:pt x="8886" y="2749"/>
                          <a:pt x="8833" y="2731"/>
                          <a:pt x="8788" y="2713"/>
                        </a:cubicBezTo>
                        <a:lnTo>
                          <a:pt x="8788" y="2713"/>
                        </a:lnTo>
                        <a:cubicBezTo>
                          <a:pt x="8699" y="2686"/>
                          <a:pt x="8610" y="2659"/>
                          <a:pt x="8521" y="2650"/>
                        </a:cubicBezTo>
                        <a:lnTo>
                          <a:pt x="8521" y="2650"/>
                        </a:lnTo>
                        <a:cubicBezTo>
                          <a:pt x="8351" y="2642"/>
                          <a:pt x="8182" y="2731"/>
                          <a:pt x="8083" y="2865"/>
                        </a:cubicBezTo>
                        <a:lnTo>
                          <a:pt x="8083" y="2865"/>
                        </a:lnTo>
                        <a:cubicBezTo>
                          <a:pt x="8074" y="2882"/>
                          <a:pt x="8074" y="2900"/>
                          <a:pt x="8092" y="2909"/>
                        </a:cubicBezTo>
                        <a:lnTo>
                          <a:pt x="8092" y="2909"/>
                        </a:lnTo>
                        <a:cubicBezTo>
                          <a:pt x="8101" y="2918"/>
                          <a:pt x="8101" y="2918"/>
                          <a:pt x="8110" y="2918"/>
                        </a:cubicBezTo>
                        <a:lnTo>
                          <a:pt x="8110" y="2918"/>
                        </a:lnTo>
                        <a:cubicBezTo>
                          <a:pt x="8119" y="2918"/>
                          <a:pt x="8128" y="2909"/>
                          <a:pt x="8137" y="2900"/>
                        </a:cubicBezTo>
                        <a:lnTo>
                          <a:pt x="8137" y="2900"/>
                        </a:lnTo>
                        <a:cubicBezTo>
                          <a:pt x="8217" y="2784"/>
                          <a:pt x="8369" y="2713"/>
                          <a:pt x="8521" y="2713"/>
                        </a:cubicBezTo>
                        <a:lnTo>
                          <a:pt x="8521" y="2713"/>
                        </a:lnTo>
                        <a:cubicBezTo>
                          <a:pt x="8601" y="2722"/>
                          <a:pt x="8681" y="2749"/>
                          <a:pt x="8761" y="2775"/>
                        </a:cubicBezTo>
                        <a:lnTo>
                          <a:pt x="8761" y="2775"/>
                        </a:lnTo>
                        <a:cubicBezTo>
                          <a:pt x="8815" y="2784"/>
                          <a:pt x="8868" y="2802"/>
                          <a:pt x="8922" y="2820"/>
                        </a:cubicBezTo>
                        <a:lnTo>
                          <a:pt x="8922" y="2820"/>
                        </a:lnTo>
                        <a:cubicBezTo>
                          <a:pt x="9029" y="2847"/>
                          <a:pt x="9172" y="2838"/>
                          <a:pt x="9270" y="2757"/>
                        </a:cubicBezTo>
                        <a:lnTo>
                          <a:pt x="9270" y="2757"/>
                        </a:lnTo>
                        <a:cubicBezTo>
                          <a:pt x="9270" y="2820"/>
                          <a:pt x="9270" y="2882"/>
                          <a:pt x="9261" y="2945"/>
                        </a:cubicBezTo>
                        <a:lnTo>
                          <a:pt x="9261" y="2945"/>
                        </a:lnTo>
                        <a:cubicBezTo>
                          <a:pt x="9199" y="3400"/>
                          <a:pt x="8904" y="3792"/>
                          <a:pt x="8645" y="4140"/>
                        </a:cubicBezTo>
                        <a:lnTo>
                          <a:pt x="8645" y="4140"/>
                        </a:lnTo>
                        <a:cubicBezTo>
                          <a:pt x="8574" y="4229"/>
                          <a:pt x="8503" y="4319"/>
                          <a:pt x="8431" y="4408"/>
                        </a:cubicBezTo>
                        <a:lnTo>
                          <a:pt x="8431" y="4408"/>
                        </a:lnTo>
                        <a:cubicBezTo>
                          <a:pt x="8396" y="4212"/>
                          <a:pt x="8262" y="3962"/>
                          <a:pt x="8119" y="3864"/>
                        </a:cubicBezTo>
                        <a:lnTo>
                          <a:pt x="8119" y="3864"/>
                        </a:lnTo>
                        <a:cubicBezTo>
                          <a:pt x="7950" y="3757"/>
                          <a:pt x="7727" y="3730"/>
                          <a:pt x="7530" y="3801"/>
                        </a:cubicBezTo>
                        <a:lnTo>
                          <a:pt x="7530" y="3801"/>
                        </a:lnTo>
                        <a:cubicBezTo>
                          <a:pt x="7530" y="3801"/>
                          <a:pt x="7521" y="3810"/>
                          <a:pt x="7512" y="3819"/>
                        </a:cubicBezTo>
                        <a:lnTo>
                          <a:pt x="7512" y="3819"/>
                        </a:lnTo>
                        <a:cubicBezTo>
                          <a:pt x="7512" y="3828"/>
                          <a:pt x="7512" y="3837"/>
                          <a:pt x="7512" y="3846"/>
                        </a:cubicBezTo>
                        <a:lnTo>
                          <a:pt x="7512" y="3846"/>
                        </a:lnTo>
                        <a:cubicBezTo>
                          <a:pt x="7539" y="3899"/>
                          <a:pt x="7611" y="3926"/>
                          <a:pt x="7664" y="3908"/>
                        </a:cubicBezTo>
                        <a:lnTo>
                          <a:pt x="7664" y="3908"/>
                        </a:lnTo>
                        <a:cubicBezTo>
                          <a:pt x="7682" y="3899"/>
                          <a:pt x="7691" y="3882"/>
                          <a:pt x="7682" y="3864"/>
                        </a:cubicBezTo>
                        <a:lnTo>
                          <a:pt x="7682" y="3864"/>
                        </a:lnTo>
                        <a:cubicBezTo>
                          <a:pt x="7673" y="3846"/>
                          <a:pt x="7655" y="3837"/>
                          <a:pt x="7637" y="3846"/>
                        </a:cubicBezTo>
                        <a:lnTo>
                          <a:pt x="7637" y="3846"/>
                        </a:lnTo>
                        <a:cubicBezTo>
                          <a:pt x="7628" y="3846"/>
                          <a:pt x="7619" y="3846"/>
                          <a:pt x="7611" y="3846"/>
                        </a:cubicBezTo>
                        <a:lnTo>
                          <a:pt x="7611" y="3846"/>
                        </a:lnTo>
                        <a:cubicBezTo>
                          <a:pt x="7762" y="3801"/>
                          <a:pt x="7941" y="3828"/>
                          <a:pt x="8083" y="3917"/>
                        </a:cubicBezTo>
                        <a:lnTo>
                          <a:pt x="8083" y="3917"/>
                        </a:lnTo>
                        <a:cubicBezTo>
                          <a:pt x="8226" y="4015"/>
                          <a:pt x="8360" y="4292"/>
                          <a:pt x="8378" y="4479"/>
                        </a:cubicBezTo>
                        <a:lnTo>
                          <a:pt x="8378" y="4479"/>
                        </a:lnTo>
                        <a:cubicBezTo>
                          <a:pt x="8280" y="4595"/>
                          <a:pt x="8173" y="4720"/>
                          <a:pt x="8048" y="4818"/>
                        </a:cubicBezTo>
                        <a:lnTo>
                          <a:pt x="8048" y="4818"/>
                        </a:lnTo>
                        <a:cubicBezTo>
                          <a:pt x="7869" y="4979"/>
                          <a:pt x="7664" y="5104"/>
                          <a:pt x="7459" y="5229"/>
                        </a:cubicBezTo>
                        <a:lnTo>
                          <a:pt x="7459" y="5229"/>
                        </a:lnTo>
                        <a:cubicBezTo>
                          <a:pt x="7423" y="5246"/>
                          <a:pt x="7396" y="5273"/>
                          <a:pt x="7361" y="5291"/>
                        </a:cubicBezTo>
                        <a:lnTo>
                          <a:pt x="7361" y="5291"/>
                        </a:lnTo>
                        <a:cubicBezTo>
                          <a:pt x="7396" y="4881"/>
                          <a:pt x="7120" y="4470"/>
                          <a:pt x="6718" y="4372"/>
                        </a:cubicBezTo>
                        <a:lnTo>
                          <a:pt x="6718" y="4372"/>
                        </a:lnTo>
                        <a:cubicBezTo>
                          <a:pt x="6576" y="4328"/>
                          <a:pt x="6424" y="4328"/>
                          <a:pt x="6272" y="4328"/>
                        </a:cubicBezTo>
                        <a:lnTo>
                          <a:pt x="6272" y="4328"/>
                        </a:lnTo>
                        <a:cubicBezTo>
                          <a:pt x="6049" y="4328"/>
                          <a:pt x="5844" y="4328"/>
                          <a:pt x="5675" y="4212"/>
                        </a:cubicBezTo>
                        <a:lnTo>
                          <a:pt x="5675" y="4212"/>
                        </a:lnTo>
                        <a:cubicBezTo>
                          <a:pt x="5657" y="4203"/>
                          <a:pt x="5639" y="4203"/>
                          <a:pt x="5630" y="4221"/>
                        </a:cubicBezTo>
                        <a:lnTo>
                          <a:pt x="5630" y="4221"/>
                        </a:lnTo>
                        <a:cubicBezTo>
                          <a:pt x="5621" y="4229"/>
                          <a:pt x="5621" y="4256"/>
                          <a:pt x="5639" y="4265"/>
                        </a:cubicBezTo>
                        <a:lnTo>
                          <a:pt x="5639" y="4265"/>
                        </a:lnTo>
                        <a:cubicBezTo>
                          <a:pt x="5826" y="4390"/>
                          <a:pt x="6049" y="4390"/>
                          <a:pt x="6272" y="4390"/>
                        </a:cubicBezTo>
                        <a:lnTo>
                          <a:pt x="6272" y="4390"/>
                        </a:lnTo>
                        <a:cubicBezTo>
                          <a:pt x="6415" y="4390"/>
                          <a:pt x="6567" y="4390"/>
                          <a:pt x="6701" y="4435"/>
                        </a:cubicBezTo>
                        <a:lnTo>
                          <a:pt x="6701" y="4435"/>
                        </a:lnTo>
                        <a:cubicBezTo>
                          <a:pt x="7075" y="4533"/>
                          <a:pt x="7343" y="4934"/>
                          <a:pt x="7298" y="5318"/>
                        </a:cubicBezTo>
                        <a:lnTo>
                          <a:pt x="7298" y="5318"/>
                        </a:lnTo>
                        <a:cubicBezTo>
                          <a:pt x="7289" y="5318"/>
                          <a:pt x="7298" y="5327"/>
                          <a:pt x="7298" y="5327"/>
                        </a:cubicBezTo>
                        <a:lnTo>
                          <a:pt x="7298" y="5327"/>
                        </a:lnTo>
                        <a:cubicBezTo>
                          <a:pt x="7227" y="5371"/>
                          <a:pt x="7156" y="5416"/>
                          <a:pt x="7084" y="5469"/>
                        </a:cubicBezTo>
                        <a:lnTo>
                          <a:pt x="7084" y="5469"/>
                        </a:lnTo>
                        <a:cubicBezTo>
                          <a:pt x="6843" y="5639"/>
                          <a:pt x="6620" y="5835"/>
                          <a:pt x="6406" y="6031"/>
                        </a:cubicBezTo>
                        <a:lnTo>
                          <a:pt x="6406" y="6031"/>
                        </a:lnTo>
                        <a:cubicBezTo>
                          <a:pt x="6397" y="6040"/>
                          <a:pt x="6379" y="6049"/>
                          <a:pt x="6371" y="6058"/>
                        </a:cubicBezTo>
                        <a:lnTo>
                          <a:pt x="6371" y="6058"/>
                        </a:lnTo>
                        <a:cubicBezTo>
                          <a:pt x="6379" y="5898"/>
                          <a:pt x="6299" y="5737"/>
                          <a:pt x="6139" y="5585"/>
                        </a:cubicBezTo>
                        <a:lnTo>
                          <a:pt x="6139" y="5585"/>
                        </a:lnTo>
                        <a:cubicBezTo>
                          <a:pt x="5987" y="5434"/>
                          <a:pt x="5791" y="5345"/>
                          <a:pt x="5612" y="5273"/>
                        </a:cubicBezTo>
                        <a:lnTo>
                          <a:pt x="5612" y="5273"/>
                        </a:lnTo>
                        <a:cubicBezTo>
                          <a:pt x="5568" y="5255"/>
                          <a:pt x="5523" y="5238"/>
                          <a:pt x="5470" y="5229"/>
                        </a:cubicBezTo>
                        <a:lnTo>
                          <a:pt x="5470" y="5229"/>
                        </a:lnTo>
                        <a:cubicBezTo>
                          <a:pt x="5336" y="5175"/>
                          <a:pt x="5193" y="5122"/>
                          <a:pt x="5059" y="5050"/>
                        </a:cubicBezTo>
                        <a:lnTo>
                          <a:pt x="5059" y="5050"/>
                        </a:lnTo>
                        <a:cubicBezTo>
                          <a:pt x="5006" y="5023"/>
                          <a:pt x="4943" y="4979"/>
                          <a:pt x="4907" y="4925"/>
                        </a:cubicBezTo>
                        <a:lnTo>
                          <a:pt x="4907" y="4925"/>
                        </a:lnTo>
                        <a:cubicBezTo>
                          <a:pt x="4881" y="4881"/>
                          <a:pt x="4863" y="4809"/>
                          <a:pt x="4899" y="4765"/>
                        </a:cubicBezTo>
                        <a:lnTo>
                          <a:pt x="4899" y="4765"/>
                        </a:lnTo>
                        <a:cubicBezTo>
                          <a:pt x="4916" y="4738"/>
                          <a:pt x="4943" y="4720"/>
                          <a:pt x="4970" y="4720"/>
                        </a:cubicBezTo>
                        <a:lnTo>
                          <a:pt x="4970" y="4720"/>
                        </a:lnTo>
                        <a:cubicBezTo>
                          <a:pt x="4988" y="4720"/>
                          <a:pt x="5015" y="4720"/>
                          <a:pt x="5032" y="4738"/>
                        </a:cubicBezTo>
                        <a:lnTo>
                          <a:pt x="5032" y="4738"/>
                        </a:lnTo>
                        <a:cubicBezTo>
                          <a:pt x="5041" y="4756"/>
                          <a:pt x="5059" y="4756"/>
                          <a:pt x="5077" y="4747"/>
                        </a:cubicBezTo>
                        <a:lnTo>
                          <a:pt x="5077" y="4747"/>
                        </a:lnTo>
                        <a:cubicBezTo>
                          <a:pt x="5086" y="4729"/>
                          <a:pt x="5086" y="4711"/>
                          <a:pt x="5077" y="4702"/>
                        </a:cubicBezTo>
                        <a:lnTo>
                          <a:pt x="5077" y="4702"/>
                        </a:lnTo>
                        <a:cubicBezTo>
                          <a:pt x="5050" y="4667"/>
                          <a:pt x="5015" y="4658"/>
                          <a:pt x="4970" y="4658"/>
                        </a:cubicBezTo>
                        <a:lnTo>
                          <a:pt x="4970" y="4658"/>
                        </a:lnTo>
                        <a:cubicBezTo>
                          <a:pt x="4916" y="4658"/>
                          <a:pt x="4872" y="4684"/>
                          <a:pt x="4845" y="4729"/>
                        </a:cubicBezTo>
                        <a:lnTo>
                          <a:pt x="4845" y="4729"/>
                        </a:lnTo>
                        <a:cubicBezTo>
                          <a:pt x="4800" y="4800"/>
                          <a:pt x="4818" y="4899"/>
                          <a:pt x="4854" y="4961"/>
                        </a:cubicBezTo>
                        <a:lnTo>
                          <a:pt x="4854" y="4961"/>
                        </a:lnTo>
                        <a:cubicBezTo>
                          <a:pt x="4899" y="5023"/>
                          <a:pt x="4970" y="5068"/>
                          <a:pt x="5032" y="5104"/>
                        </a:cubicBezTo>
                        <a:lnTo>
                          <a:pt x="5032" y="5104"/>
                        </a:lnTo>
                        <a:cubicBezTo>
                          <a:pt x="5166" y="5175"/>
                          <a:pt x="5309" y="5229"/>
                          <a:pt x="5452" y="5282"/>
                        </a:cubicBezTo>
                        <a:lnTo>
                          <a:pt x="5452" y="5282"/>
                        </a:lnTo>
                        <a:cubicBezTo>
                          <a:pt x="5496" y="5300"/>
                          <a:pt x="5541" y="5318"/>
                          <a:pt x="5594" y="5336"/>
                        </a:cubicBezTo>
                        <a:lnTo>
                          <a:pt x="5594" y="5336"/>
                        </a:lnTo>
                        <a:cubicBezTo>
                          <a:pt x="5755" y="5398"/>
                          <a:pt x="5951" y="5487"/>
                          <a:pt x="6094" y="5630"/>
                        </a:cubicBezTo>
                        <a:lnTo>
                          <a:pt x="6094" y="5630"/>
                        </a:lnTo>
                        <a:cubicBezTo>
                          <a:pt x="6263" y="5782"/>
                          <a:pt x="6326" y="5951"/>
                          <a:pt x="6308" y="6112"/>
                        </a:cubicBezTo>
                        <a:lnTo>
                          <a:pt x="6308" y="6112"/>
                        </a:lnTo>
                        <a:cubicBezTo>
                          <a:pt x="6308" y="6112"/>
                          <a:pt x="6308" y="6112"/>
                          <a:pt x="6308" y="6121"/>
                        </a:cubicBezTo>
                        <a:lnTo>
                          <a:pt x="6308" y="6121"/>
                        </a:lnTo>
                        <a:cubicBezTo>
                          <a:pt x="6156" y="6255"/>
                          <a:pt x="5996" y="6388"/>
                          <a:pt x="5835" y="6513"/>
                        </a:cubicBezTo>
                        <a:lnTo>
                          <a:pt x="5835" y="6513"/>
                        </a:lnTo>
                        <a:cubicBezTo>
                          <a:pt x="5505" y="6754"/>
                          <a:pt x="5006" y="7031"/>
                          <a:pt x="4479" y="7013"/>
                        </a:cubicBezTo>
                        <a:lnTo>
                          <a:pt x="4479" y="7013"/>
                        </a:lnTo>
                        <a:cubicBezTo>
                          <a:pt x="4702" y="6897"/>
                          <a:pt x="4854" y="6692"/>
                          <a:pt x="4890" y="6442"/>
                        </a:cubicBezTo>
                        <a:lnTo>
                          <a:pt x="4890" y="6442"/>
                        </a:lnTo>
                        <a:cubicBezTo>
                          <a:pt x="4934" y="6147"/>
                          <a:pt x="4792" y="5826"/>
                          <a:pt x="4542" y="5666"/>
                        </a:cubicBezTo>
                        <a:lnTo>
                          <a:pt x="4542" y="5666"/>
                        </a:lnTo>
                        <a:cubicBezTo>
                          <a:pt x="4524" y="5657"/>
                          <a:pt x="4506" y="5657"/>
                          <a:pt x="4497" y="5675"/>
                        </a:cubicBezTo>
                        <a:lnTo>
                          <a:pt x="4497" y="5675"/>
                        </a:lnTo>
                        <a:cubicBezTo>
                          <a:pt x="4488" y="5684"/>
                          <a:pt x="4497" y="5710"/>
                          <a:pt x="4506" y="5719"/>
                        </a:cubicBezTo>
                        <a:lnTo>
                          <a:pt x="4506" y="5719"/>
                        </a:lnTo>
                        <a:cubicBezTo>
                          <a:pt x="4738" y="5862"/>
                          <a:pt x="4872" y="6156"/>
                          <a:pt x="4827" y="6433"/>
                        </a:cubicBezTo>
                        <a:lnTo>
                          <a:pt x="4827" y="6433"/>
                        </a:lnTo>
                        <a:cubicBezTo>
                          <a:pt x="4792" y="6701"/>
                          <a:pt x="4604" y="6915"/>
                          <a:pt x="4345" y="6995"/>
                        </a:cubicBezTo>
                        <a:lnTo>
                          <a:pt x="4345" y="6995"/>
                        </a:lnTo>
                        <a:cubicBezTo>
                          <a:pt x="4149" y="6968"/>
                          <a:pt x="3962" y="6897"/>
                          <a:pt x="3783" y="6825"/>
                        </a:cubicBezTo>
                        <a:lnTo>
                          <a:pt x="3783" y="6825"/>
                        </a:lnTo>
                        <a:cubicBezTo>
                          <a:pt x="3676" y="6781"/>
                          <a:pt x="3560" y="6736"/>
                          <a:pt x="3444" y="6701"/>
                        </a:cubicBezTo>
                        <a:lnTo>
                          <a:pt x="3444" y="6701"/>
                        </a:lnTo>
                        <a:cubicBezTo>
                          <a:pt x="3293" y="6656"/>
                          <a:pt x="3141" y="6629"/>
                          <a:pt x="2998" y="6602"/>
                        </a:cubicBezTo>
                        <a:lnTo>
                          <a:pt x="2998" y="6602"/>
                        </a:lnTo>
                        <a:cubicBezTo>
                          <a:pt x="3097" y="6576"/>
                          <a:pt x="3186" y="6540"/>
                          <a:pt x="3266" y="6478"/>
                        </a:cubicBezTo>
                        <a:lnTo>
                          <a:pt x="3266" y="6478"/>
                        </a:lnTo>
                        <a:cubicBezTo>
                          <a:pt x="3409" y="6370"/>
                          <a:pt x="3507" y="6192"/>
                          <a:pt x="3516" y="6014"/>
                        </a:cubicBezTo>
                        <a:lnTo>
                          <a:pt x="3516" y="6014"/>
                        </a:lnTo>
                        <a:cubicBezTo>
                          <a:pt x="3516" y="5996"/>
                          <a:pt x="3507" y="5978"/>
                          <a:pt x="3489" y="5978"/>
                        </a:cubicBezTo>
                        <a:lnTo>
                          <a:pt x="3489" y="5978"/>
                        </a:lnTo>
                        <a:cubicBezTo>
                          <a:pt x="3471" y="5978"/>
                          <a:pt x="3453" y="5987"/>
                          <a:pt x="3453" y="6005"/>
                        </a:cubicBezTo>
                        <a:lnTo>
                          <a:pt x="3453" y="6005"/>
                        </a:lnTo>
                        <a:cubicBezTo>
                          <a:pt x="3444" y="6165"/>
                          <a:pt x="3355" y="6326"/>
                          <a:pt x="3221" y="6424"/>
                        </a:cubicBezTo>
                        <a:lnTo>
                          <a:pt x="3221" y="6424"/>
                        </a:lnTo>
                        <a:cubicBezTo>
                          <a:pt x="3097" y="6531"/>
                          <a:pt x="2918" y="6576"/>
                          <a:pt x="2758" y="6549"/>
                        </a:cubicBezTo>
                        <a:lnTo>
                          <a:pt x="2758" y="6549"/>
                        </a:lnTo>
                        <a:cubicBezTo>
                          <a:pt x="2749" y="6549"/>
                          <a:pt x="2749" y="6549"/>
                          <a:pt x="2740" y="6549"/>
                        </a:cubicBezTo>
                        <a:lnTo>
                          <a:pt x="2740" y="6549"/>
                        </a:lnTo>
                        <a:cubicBezTo>
                          <a:pt x="2597" y="6513"/>
                          <a:pt x="2454" y="6478"/>
                          <a:pt x="2320" y="6415"/>
                        </a:cubicBezTo>
                        <a:lnTo>
                          <a:pt x="2320" y="6415"/>
                        </a:lnTo>
                        <a:cubicBezTo>
                          <a:pt x="2106" y="6308"/>
                          <a:pt x="1919" y="6147"/>
                          <a:pt x="1776" y="5951"/>
                        </a:cubicBezTo>
                        <a:lnTo>
                          <a:pt x="1776" y="5951"/>
                        </a:lnTo>
                        <a:cubicBezTo>
                          <a:pt x="1812" y="5960"/>
                          <a:pt x="1856" y="5969"/>
                          <a:pt x="1892" y="5969"/>
                        </a:cubicBezTo>
                        <a:lnTo>
                          <a:pt x="1892" y="5969"/>
                        </a:lnTo>
                        <a:cubicBezTo>
                          <a:pt x="1990" y="5969"/>
                          <a:pt x="2080" y="5933"/>
                          <a:pt x="2160" y="5880"/>
                        </a:cubicBezTo>
                        <a:lnTo>
                          <a:pt x="2160" y="5880"/>
                        </a:lnTo>
                        <a:cubicBezTo>
                          <a:pt x="2267" y="5800"/>
                          <a:pt x="2338" y="5657"/>
                          <a:pt x="2338" y="5514"/>
                        </a:cubicBezTo>
                        <a:lnTo>
                          <a:pt x="2338" y="5514"/>
                        </a:lnTo>
                        <a:cubicBezTo>
                          <a:pt x="2329" y="5496"/>
                          <a:pt x="2320" y="5478"/>
                          <a:pt x="2303" y="5487"/>
                        </a:cubicBezTo>
                        <a:lnTo>
                          <a:pt x="2303" y="5487"/>
                        </a:lnTo>
                        <a:cubicBezTo>
                          <a:pt x="2285" y="5487"/>
                          <a:pt x="2267" y="5496"/>
                          <a:pt x="2267" y="5514"/>
                        </a:cubicBezTo>
                        <a:lnTo>
                          <a:pt x="2267" y="5514"/>
                        </a:lnTo>
                        <a:cubicBezTo>
                          <a:pt x="2276" y="5639"/>
                          <a:pt x="2213" y="5755"/>
                          <a:pt x="2115" y="5826"/>
                        </a:cubicBezTo>
                        <a:lnTo>
                          <a:pt x="2115" y="5826"/>
                        </a:lnTo>
                        <a:cubicBezTo>
                          <a:pt x="2017" y="5907"/>
                          <a:pt x="1892" y="5924"/>
                          <a:pt x="1776" y="5880"/>
                        </a:cubicBezTo>
                        <a:lnTo>
                          <a:pt x="1776" y="5880"/>
                        </a:lnTo>
                        <a:cubicBezTo>
                          <a:pt x="1758" y="5880"/>
                          <a:pt x="1741" y="5880"/>
                          <a:pt x="1741" y="5898"/>
                        </a:cubicBezTo>
                        <a:lnTo>
                          <a:pt x="1741" y="5898"/>
                        </a:lnTo>
                        <a:cubicBezTo>
                          <a:pt x="1482" y="5514"/>
                          <a:pt x="1366" y="5015"/>
                          <a:pt x="1473" y="4542"/>
                        </a:cubicBezTo>
                        <a:lnTo>
                          <a:pt x="1473" y="4542"/>
                        </a:lnTo>
                        <a:cubicBezTo>
                          <a:pt x="1500" y="4399"/>
                          <a:pt x="1544" y="4265"/>
                          <a:pt x="1607" y="4131"/>
                        </a:cubicBezTo>
                        <a:lnTo>
                          <a:pt x="1607" y="4131"/>
                        </a:lnTo>
                        <a:cubicBezTo>
                          <a:pt x="1616" y="4194"/>
                          <a:pt x="1642" y="4247"/>
                          <a:pt x="1714" y="4292"/>
                        </a:cubicBezTo>
                        <a:lnTo>
                          <a:pt x="1714" y="4292"/>
                        </a:lnTo>
                        <a:cubicBezTo>
                          <a:pt x="1776" y="4337"/>
                          <a:pt x="1856" y="4363"/>
                          <a:pt x="1928" y="4363"/>
                        </a:cubicBezTo>
                        <a:lnTo>
                          <a:pt x="1928" y="4363"/>
                        </a:lnTo>
                        <a:cubicBezTo>
                          <a:pt x="1972" y="4363"/>
                          <a:pt x="2017" y="4354"/>
                          <a:pt x="2053" y="4337"/>
                        </a:cubicBezTo>
                        <a:lnTo>
                          <a:pt x="2053" y="4337"/>
                        </a:lnTo>
                        <a:cubicBezTo>
                          <a:pt x="2071" y="4337"/>
                          <a:pt x="2080" y="4319"/>
                          <a:pt x="2071" y="4301"/>
                        </a:cubicBezTo>
                        <a:lnTo>
                          <a:pt x="2071" y="4301"/>
                        </a:lnTo>
                        <a:cubicBezTo>
                          <a:pt x="2071" y="4283"/>
                          <a:pt x="2053" y="4274"/>
                          <a:pt x="2035" y="4283"/>
                        </a:cubicBezTo>
                        <a:lnTo>
                          <a:pt x="2035" y="4283"/>
                        </a:lnTo>
                        <a:cubicBezTo>
                          <a:pt x="1937" y="4319"/>
                          <a:pt x="1830" y="4301"/>
                          <a:pt x="1749" y="4238"/>
                        </a:cubicBezTo>
                        <a:lnTo>
                          <a:pt x="1749" y="4238"/>
                        </a:lnTo>
                        <a:cubicBezTo>
                          <a:pt x="1669" y="4194"/>
                          <a:pt x="1660" y="4122"/>
                          <a:pt x="1660" y="4024"/>
                        </a:cubicBezTo>
                        <a:lnTo>
                          <a:pt x="1660" y="4024"/>
                        </a:lnTo>
                        <a:cubicBezTo>
                          <a:pt x="1830" y="3685"/>
                          <a:pt x="2106" y="3382"/>
                          <a:pt x="2445" y="3141"/>
                        </a:cubicBezTo>
                        <a:lnTo>
                          <a:pt x="2445" y="3141"/>
                        </a:lnTo>
                        <a:lnTo>
                          <a:pt x="2445" y="3141"/>
                        </a:lnTo>
                        <a:cubicBezTo>
                          <a:pt x="2570" y="3043"/>
                          <a:pt x="2713" y="2963"/>
                          <a:pt x="2865" y="2891"/>
                        </a:cubicBezTo>
                        <a:lnTo>
                          <a:pt x="2865" y="2891"/>
                        </a:lnTo>
                        <a:cubicBezTo>
                          <a:pt x="2936" y="2856"/>
                          <a:pt x="2989" y="2811"/>
                          <a:pt x="3043" y="2766"/>
                        </a:cubicBezTo>
                        <a:lnTo>
                          <a:pt x="3043" y="2766"/>
                        </a:lnTo>
                        <a:cubicBezTo>
                          <a:pt x="3230" y="2882"/>
                          <a:pt x="3346" y="3070"/>
                          <a:pt x="3400" y="3320"/>
                        </a:cubicBezTo>
                        <a:lnTo>
                          <a:pt x="3400" y="3320"/>
                        </a:lnTo>
                        <a:cubicBezTo>
                          <a:pt x="3444" y="3560"/>
                          <a:pt x="3391" y="3819"/>
                          <a:pt x="3248" y="4015"/>
                        </a:cubicBezTo>
                        <a:lnTo>
                          <a:pt x="3248" y="4015"/>
                        </a:lnTo>
                        <a:cubicBezTo>
                          <a:pt x="3186" y="4105"/>
                          <a:pt x="3114" y="4176"/>
                          <a:pt x="3043" y="4247"/>
                        </a:cubicBezTo>
                        <a:lnTo>
                          <a:pt x="3043" y="4247"/>
                        </a:lnTo>
                        <a:cubicBezTo>
                          <a:pt x="2998" y="4292"/>
                          <a:pt x="2954" y="4337"/>
                          <a:pt x="2909" y="4390"/>
                        </a:cubicBezTo>
                        <a:lnTo>
                          <a:pt x="2909" y="4390"/>
                        </a:lnTo>
                        <a:cubicBezTo>
                          <a:pt x="2766" y="4551"/>
                          <a:pt x="2695" y="4702"/>
                          <a:pt x="2704" y="4854"/>
                        </a:cubicBezTo>
                        <a:lnTo>
                          <a:pt x="2704" y="4854"/>
                        </a:lnTo>
                        <a:cubicBezTo>
                          <a:pt x="2704" y="4961"/>
                          <a:pt x="2758" y="5068"/>
                          <a:pt x="2838" y="5130"/>
                        </a:cubicBezTo>
                        <a:lnTo>
                          <a:pt x="2838" y="5130"/>
                        </a:lnTo>
                        <a:cubicBezTo>
                          <a:pt x="2891" y="5175"/>
                          <a:pt x="2963" y="5202"/>
                          <a:pt x="3025" y="5202"/>
                        </a:cubicBezTo>
                        <a:lnTo>
                          <a:pt x="3025" y="5202"/>
                        </a:lnTo>
                        <a:cubicBezTo>
                          <a:pt x="3034" y="5202"/>
                          <a:pt x="3043" y="5202"/>
                          <a:pt x="3061" y="5202"/>
                        </a:cubicBezTo>
                        <a:lnTo>
                          <a:pt x="3061" y="5202"/>
                        </a:lnTo>
                        <a:cubicBezTo>
                          <a:pt x="3079" y="5202"/>
                          <a:pt x="3088" y="5184"/>
                          <a:pt x="3088" y="5166"/>
                        </a:cubicBezTo>
                        <a:lnTo>
                          <a:pt x="3088" y="5166"/>
                        </a:lnTo>
                        <a:cubicBezTo>
                          <a:pt x="3079" y="5148"/>
                          <a:pt x="3070" y="5139"/>
                          <a:pt x="3052" y="5139"/>
                        </a:cubicBezTo>
                        <a:lnTo>
                          <a:pt x="3052" y="5139"/>
                        </a:lnTo>
                        <a:cubicBezTo>
                          <a:pt x="2989" y="5148"/>
                          <a:pt x="2927" y="5130"/>
                          <a:pt x="2882" y="5086"/>
                        </a:cubicBezTo>
                        <a:lnTo>
                          <a:pt x="2882" y="5086"/>
                        </a:lnTo>
                        <a:cubicBezTo>
                          <a:pt x="2811" y="5023"/>
                          <a:pt x="2766" y="4943"/>
                          <a:pt x="2766" y="4854"/>
                        </a:cubicBezTo>
                        <a:lnTo>
                          <a:pt x="2766" y="4854"/>
                        </a:lnTo>
                        <a:cubicBezTo>
                          <a:pt x="2758" y="4720"/>
                          <a:pt x="2820" y="4577"/>
                          <a:pt x="2954" y="4426"/>
                        </a:cubicBezTo>
                        <a:lnTo>
                          <a:pt x="2954" y="4426"/>
                        </a:lnTo>
                        <a:cubicBezTo>
                          <a:pt x="2998" y="4381"/>
                          <a:pt x="3043" y="4337"/>
                          <a:pt x="3088" y="4292"/>
                        </a:cubicBezTo>
                        <a:lnTo>
                          <a:pt x="3088" y="4292"/>
                        </a:lnTo>
                        <a:cubicBezTo>
                          <a:pt x="3159" y="4221"/>
                          <a:pt x="3239" y="4140"/>
                          <a:pt x="3302" y="4060"/>
                        </a:cubicBezTo>
                        <a:lnTo>
                          <a:pt x="3302" y="4060"/>
                        </a:lnTo>
                        <a:cubicBezTo>
                          <a:pt x="3453" y="3846"/>
                          <a:pt x="3516" y="3560"/>
                          <a:pt x="3462" y="3302"/>
                        </a:cubicBezTo>
                        <a:lnTo>
                          <a:pt x="3462" y="3302"/>
                        </a:lnTo>
                        <a:cubicBezTo>
                          <a:pt x="3409" y="3043"/>
                          <a:pt x="3284" y="2847"/>
                          <a:pt x="3088" y="2722"/>
                        </a:cubicBezTo>
                        <a:lnTo>
                          <a:pt x="3088" y="2722"/>
                        </a:lnTo>
                        <a:cubicBezTo>
                          <a:pt x="3168" y="2633"/>
                          <a:pt x="3230" y="2526"/>
                          <a:pt x="3293" y="2418"/>
                        </a:cubicBezTo>
                        <a:lnTo>
                          <a:pt x="3293" y="2418"/>
                        </a:lnTo>
                        <a:cubicBezTo>
                          <a:pt x="3364" y="2294"/>
                          <a:pt x="3436" y="2169"/>
                          <a:pt x="3543" y="2053"/>
                        </a:cubicBezTo>
                        <a:lnTo>
                          <a:pt x="3543" y="2053"/>
                        </a:lnTo>
                        <a:cubicBezTo>
                          <a:pt x="3596" y="2008"/>
                          <a:pt x="3659" y="1964"/>
                          <a:pt x="3730" y="1919"/>
                        </a:cubicBezTo>
                        <a:lnTo>
                          <a:pt x="3730" y="1919"/>
                        </a:lnTo>
                        <a:cubicBezTo>
                          <a:pt x="3855" y="1910"/>
                          <a:pt x="3980" y="1972"/>
                          <a:pt x="4042" y="2017"/>
                        </a:cubicBezTo>
                        <a:lnTo>
                          <a:pt x="4042" y="2017"/>
                        </a:lnTo>
                        <a:cubicBezTo>
                          <a:pt x="4399" y="2240"/>
                          <a:pt x="4595" y="2659"/>
                          <a:pt x="4551" y="3070"/>
                        </a:cubicBezTo>
                        <a:lnTo>
                          <a:pt x="4551" y="3070"/>
                        </a:lnTo>
                        <a:cubicBezTo>
                          <a:pt x="4551" y="3079"/>
                          <a:pt x="4560" y="3096"/>
                          <a:pt x="4568" y="3096"/>
                        </a:cubicBezTo>
                        <a:lnTo>
                          <a:pt x="4568" y="3096"/>
                        </a:lnTo>
                        <a:cubicBezTo>
                          <a:pt x="4577" y="3105"/>
                          <a:pt x="4577" y="3105"/>
                          <a:pt x="4586" y="3105"/>
                        </a:cubicBezTo>
                        <a:lnTo>
                          <a:pt x="4586" y="3105"/>
                        </a:lnTo>
                        <a:cubicBezTo>
                          <a:pt x="4586" y="3105"/>
                          <a:pt x="4595" y="3105"/>
                          <a:pt x="4604" y="3096"/>
                        </a:cubicBezTo>
                        <a:lnTo>
                          <a:pt x="4604" y="3096"/>
                        </a:lnTo>
                        <a:lnTo>
                          <a:pt x="4667" y="3061"/>
                        </a:lnTo>
                        <a:cubicBezTo>
                          <a:pt x="4676" y="3052"/>
                          <a:pt x="4684" y="3034"/>
                          <a:pt x="4676" y="3016"/>
                        </a:cubicBezTo>
                        <a:lnTo>
                          <a:pt x="4676" y="3016"/>
                        </a:lnTo>
                        <a:cubicBezTo>
                          <a:pt x="4667" y="2998"/>
                          <a:pt x="4640" y="2998"/>
                          <a:pt x="4631" y="3007"/>
                        </a:cubicBezTo>
                        <a:lnTo>
                          <a:pt x="4631" y="3007"/>
                        </a:lnTo>
                        <a:lnTo>
                          <a:pt x="4622" y="3007"/>
                        </a:lnTo>
                        <a:cubicBezTo>
                          <a:pt x="4640" y="2597"/>
                          <a:pt x="4426" y="2187"/>
                          <a:pt x="4078" y="1964"/>
                        </a:cubicBezTo>
                        <a:lnTo>
                          <a:pt x="4078" y="1964"/>
                        </a:lnTo>
                        <a:cubicBezTo>
                          <a:pt x="3998" y="1910"/>
                          <a:pt x="3917" y="1883"/>
                          <a:pt x="3837" y="1865"/>
                        </a:cubicBezTo>
                        <a:lnTo>
                          <a:pt x="3837" y="1865"/>
                        </a:lnTo>
                        <a:cubicBezTo>
                          <a:pt x="3935" y="1821"/>
                          <a:pt x="4033" y="1776"/>
                          <a:pt x="4140" y="1732"/>
                        </a:cubicBezTo>
                        <a:lnTo>
                          <a:pt x="4140" y="1732"/>
                        </a:lnTo>
                        <a:cubicBezTo>
                          <a:pt x="4310" y="1669"/>
                          <a:pt x="4470" y="1598"/>
                          <a:pt x="4595" y="1517"/>
                        </a:cubicBezTo>
                        <a:lnTo>
                          <a:pt x="4595" y="1517"/>
                        </a:lnTo>
                        <a:cubicBezTo>
                          <a:pt x="4747" y="1410"/>
                          <a:pt x="4943" y="1357"/>
                          <a:pt x="5175" y="1357"/>
                        </a:cubicBezTo>
                        <a:lnTo>
                          <a:pt x="5175" y="1357"/>
                        </a:lnTo>
                        <a:cubicBezTo>
                          <a:pt x="5273" y="1357"/>
                          <a:pt x="5371" y="1366"/>
                          <a:pt x="5478" y="1384"/>
                        </a:cubicBezTo>
                        <a:lnTo>
                          <a:pt x="5478" y="1384"/>
                        </a:lnTo>
                        <a:cubicBezTo>
                          <a:pt x="5273" y="1491"/>
                          <a:pt x="5122" y="1705"/>
                          <a:pt x="5113" y="1937"/>
                        </a:cubicBezTo>
                        <a:lnTo>
                          <a:pt x="5113" y="1937"/>
                        </a:lnTo>
                        <a:cubicBezTo>
                          <a:pt x="5113" y="1955"/>
                          <a:pt x="5122" y="1972"/>
                          <a:pt x="5139" y="1972"/>
                        </a:cubicBezTo>
                        <a:lnTo>
                          <a:pt x="5139" y="1972"/>
                        </a:lnTo>
                        <a:lnTo>
                          <a:pt x="5202" y="1981"/>
                        </a:lnTo>
                        <a:cubicBezTo>
                          <a:pt x="5211" y="1981"/>
                          <a:pt x="5211" y="1981"/>
                          <a:pt x="5211" y="1981"/>
                        </a:cubicBezTo>
                        <a:lnTo>
                          <a:pt x="5211" y="1981"/>
                        </a:lnTo>
                        <a:cubicBezTo>
                          <a:pt x="5229" y="1981"/>
                          <a:pt x="5238" y="1972"/>
                          <a:pt x="5238" y="1955"/>
                        </a:cubicBezTo>
                        <a:lnTo>
                          <a:pt x="5238" y="1955"/>
                        </a:lnTo>
                        <a:cubicBezTo>
                          <a:pt x="5246" y="1937"/>
                          <a:pt x="5229" y="1919"/>
                          <a:pt x="5211" y="1919"/>
                        </a:cubicBezTo>
                        <a:lnTo>
                          <a:pt x="5211" y="1919"/>
                        </a:lnTo>
                        <a:lnTo>
                          <a:pt x="5175" y="1910"/>
                        </a:lnTo>
                        <a:cubicBezTo>
                          <a:pt x="5193" y="1714"/>
                          <a:pt x="5336" y="1517"/>
                          <a:pt x="5514" y="1437"/>
                        </a:cubicBezTo>
                        <a:lnTo>
                          <a:pt x="5514" y="1437"/>
                        </a:lnTo>
                        <a:cubicBezTo>
                          <a:pt x="5532" y="1428"/>
                          <a:pt x="5541" y="1410"/>
                          <a:pt x="5532" y="1393"/>
                        </a:cubicBezTo>
                        <a:lnTo>
                          <a:pt x="5532" y="1393"/>
                        </a:lnTo>
                        <a:cubicBezTo>
                          <a:pt x="5559" y="1401"/>
                          <a:pt x="5585" y="1401"/>
                          <a:pt x="5621" y="1410"/>
                        </a:cubicBezTo>
                        <a:lnTo>
                          <a:pt x="5621" y="1410"/>
                        </a:lnTo>
                        <a:cubicBezTo>
                          <a:pt x="5826" y="1455"/>
                          <a:pt x="6049" y="1375"/>
                          <a:pt x="6272" y="1294"/>
                        </a:cubicBezTo>
                        <a:lnTo>
                          <a:pt x="6272" y="1294"/>
                        </a:lnTo>
                        <a:cubicBezTo>
                          <a:pt x="6371" y="1250"/>
                          <a:pt x="6469" y="1214"/>
                          <a:pt x="6576" y="1187"/>
                        </a:cubicBezTo>
                        <a:lnTo>
                          <a:pt x="6576" y="1187"/>
                        </a:lnTo>
                        <a:cubicBezTo>
                          <a:pt x="6567" y="1205"/>
                          <a:pt x="6558" y="1214"/>
                          <a:pt x="6558" y="1223"/>
                        </a:cubicBezTo>
                        <a:lnTo>
                          <a:pt x="6558" y="1223"/>
                        </a:lnTo>
                        <a:cubicBezTo>
                          <a:pt x="6522" y="1294"/>
                          <a:pt x="6602" y="1535"/>
                          <a:pt x="6656" y="1589"/>
                        </a:cubicBezTo>
                        <a:lnTo>
                          <a:pt x="6656" y="1589"/>
                        </a:lnTo>
                        <a:cubicBezTo>
                          <a:pt x="6656" y="1589"/>
                          <a:pt x="6665" y="1598"/>
                          <a:pt x="6674" y="1598"/>
                        </a:cubicBezTo>
                        <a:lnTo>
                          <a:pt x="6674" y="1598"/>
                        </a:lnTo>
                        <a:cubicBezTo>
                          <a:pt x="6683" y="1598"/>
                          <a:pt x="6692" y="1589"/>
                          <a:pt x="6701" y="1589"/>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66" name="Google Shape;1566;p132"/>
                <p:cNvSpPr/>
                <p:nvPr/>
              </p:nvSpPr>
              <p:spPr>
                <a:xfrm>
                  <a:off x="3186425" y="4160625"/>
                  <a:ext cx="533679" cy="414643"/>
                </a:xfrm>
                <a:custGeom>
                  <a:rect b="b" l="l" r="r" t="t"/>
                  <a:pathLst>
                    <a:path extrusionOk="0" h="8886" w="11437">
                      <a:moveTo>
                        <a:pt x="2855" y="18"/>
                      </a:moveTo>
                      <a:lnTo>
                        <a:pt x="2061" y="1223"/>
                      </a:lnTo>
                      <a:cubicBezTo>
                        <a:pt x="2052" y="1223"/>
                        <a:pt x="2043" y="1223"/>
                        <a:pt x="2034" y="1223"/>
                      </a:cubicBezTo>
                      <a:lnTo>
                        <a:pt x="2034" y="1223"/>
                      </a:lnTo>
                      <a:cubicBezTo>
                        <a:pt x="1981" y="1223"/>
                        <a:pt x="1936" y="1267"/>
                        <a:pt x="1936" y="1321"/>
                      </a:cubicBezTo>
                      <a:lnTo>
                        <a:pt x="1936" y="1321"/>
                      </a:lnTo>
                      <a:cubicBezTo>
                        <a:pt x="1936" y="1339"/>
                        <a:pt x="1945" y="1357"/>
                        <a:pt x="1954" y="1365"/>
                      </a:cubicBezTo>
                      <a:lnTo>
                        <a:pt x="1954" y="1365"/>
                      </a:lnTo>
                      <a:lnTo>
                        <a:pt x="437" y="2900"/>
                      </a:lnTo>
                      <a:cubicBezTo>
                        <a:pt x="428" y="2900"/>
                        <a:pt x="411" y="2900"/>
                        <a:pt x="402" y="2900"/>
                      </a:cubicBezTo>
                      <a:lnTo>
                        <a:pt x="402" y="2900"/>
                      </a:lnTo>
                      <a:cubicBezTo>
                        <a:pt x="348" y="2900"/>
                        <a:pt x="303" y="2944"/>
                        <a:pt x="303" y="2998"/>
                      </a:cubicBezTo>
                      <a:lnTo>
                        <a:pt x="303" y="2998"/>
                      </a:lnTo>
                      <a:cubicBezTo>
                        <a:pt x="303" y="3034"/>
                        <a:pt x="321" y="3060"/>
                        <a:pt x="357" y="3078"/>
                      </a:cubicBezTo>
                      <a:lnTo>
                        <a:pt x="357" y="3078"/>
                      </a:lnTo>
                      <a:lnTo>
                        <a:pt x="63" y="4827"/>
                      </a:lnTo>
                      <a:cubicBezTo>
                        <a:pt x="27" y="4845"/>
                        <a:pt x="0" y="4880"/>
                        <a:pt x="0" y="4925"/>
                      </a:cubicBezTo>
                      <a:lnTo>
                        <a:pt x="0" y="4925"/>
                      </a:lnTo>
                      <a:cubicBezTo>
                        <a:pt x="0" y="4970"/>
                        <a:pt x="36" y="5014"/>
                        <a:pt x="89" y="5023"/>
                      </a:cubicBezTo>
                      <a:lnTo>
                        <a:pt x="89" y="5023"/>
                      </a:lnTo>
                      <a:lnTo>
                        <a:pt x="660" y="6227"/>
                      </a:lnTo>
                      <a:cubicBezTo>
                        <a:pt x="634" y="6245"/>
                        <a:pt x="625" y="6272"/>
                        <a:pt x="625" y="6308"/>
                      </a:cubicBezTo>
                      <a:lnTo>
                        <a:pt x="625" y="6308"/>
                      </a:lnTo>
                      <a:cubicBezTo>
                        <a:pt x="625" y="6361"/>
                        <a:pt x="669" y="6406"/>
                        <a:pt x="723" y="6406"/>
                      </a:cubicBezTo>
                      <a:lnTo>
                        <a:pt x="723" y="6406"/>
                      </a:lnTo>
                      <a:cubicBezTo>
                        <a:pt x="741" y="6406"/>
                        <a:pt x="758" y="6397"/>
                        <a:pt x="767" y="6388"/>
                      </a:cubicBezTo>
                      <a:lnTo>
                        <a:pt x="767" y="6388"/>
                      </a:lnTo>
                      <a:cubicBezTo>
                        <a:pt x="1338" y="6745"/>
                        <a:pt x="2177" y="7280"/>
                        <a:pt x="2409" y="7467"/>
                      </a:cubicBezTo>
                      <a:lnTo>
                        <a:pt x="2409" y="7467"/>
                      </a:lnTo>
                      <a:cubicBezTo>
                        <a:pt x="2400" y="7476"/>
                        <a:pt x="2400" y="7494"/>
                        <a:pt x="2400" y="7512"/>
                      </a:cubicBezTo>
                      <a:lnTo>
                        <a:pt x="2400" y="7512"/>
                      </a:lnTo>
                      <a:cubicBezTo>
                        <a:pt x="2400" y="7566"/>
                        <a:pt x="2445" y="7610"/>
                        <a:pt x="2498" y="7610"/>
                      </a:cubicBezTo>
                      <a:lnTo>
                        <a:pt x="2498" y="7610"/>
                      </a:lnTo>
                      <a:cubicBezTo>
                        <a:pt x="2525" y="7610"/>
                        <a:pt x="2552" y="7592"/>
                        <a:pt x="2569" y="7574"/>
                      </a:cubicBezTo>
                      <a:lnTo>
                        <a:pt x="2569" y="7574"/>
                      </a:lnTo>
                      <a:lnTo>
                        <a:pt x="3934" y="8065"/>
                      </a:lnTo>
                      <a:cubicBezTo>
                        <a:pt x="3943" y="8119"/>
                        <a:pt x="3979" y="8163"/>
                        <a:pt x="4032" y="8163"/>
                      </a:cubicBezTo>
                      <a:lnTo>
                        <a:pt x="4032" y="8163"/>
                      </a:lnTo>
                      <a:cubicBezTo>
                        <a:pt x="4068" y="8163"/>
                        <a:pt x="4095" y="8145"/>
                        <a:pt x="4113" y="8128"/>
                      </a:cubicBezTo>
                      <a:lnTo>
                        <a:pt x="4113" y="8128"/>
                      </a:lnTo>
                      <a:lnTo>
                        <a:pt x="5915" y="8788"/>
                      </a:lnTo>
                      <a:lnTo>
                        <a:pt x="5915" y="8788"/>
                      </a:lnTo>
                      <a:lnTo>
                        <a:pt x="5915" y="8788"/>
                      </a:lnTo>
                      <a:cubicBezTo>
                        <a:pt x="5915" y="8841"/>
                        <a:pt x="5959" y="8886"/>
                        <a:pt x="6013" y="8886"/>
                      </a:cubicBezTo>
                      <a:lnTo>
                        <a:pt x="6013" y="8886"/>
                      </a:lnTo>
                      <a:cubicBezTo>
                        <a:pt x="6075" y="8886"/>
                        <a:pt x="6120" y="8841"/>
                        <a:pt x="6120" y="8788"/>
                      </a:cubicBezTo>
                      <a:lnTo>
                        <a:pt x="6120" y="8788"/>
                      </a:lnTo>
                      <a:cubicBezTo>
                        <a:pt x="6120" y="8779"/>
                        <a:pt x="6111" y="8770"/>
                        <a:pt x="6111" y="8761"/>
                      </a:cubicBezTo>
                      <a:lnTo>
                        <a:pt x="6111" y="8761"/>
                      </a:lnTo>
                      <a:lnTo>
                        <a:pt x="8636" y="6861"/>
                      </a:lnTo>
                      <a:cubicBezTo>
                        <a:pt x="8645" y="6870"/>
                        <a:pt x="8671" y="6879"/>
                        <a:pt x="8689" y="6879"/>
                      </a:cubicBezTo>
                      <a:lnTo>
                        <a:pt x="8689" y="6879"/>
                      </a:lnTo>
                      <a:cubicBezTo>
                        <a:pt x="8743" y="6879"/>
                        <a:pt x="8787" y="6834"/>
                        <a:pt x="8787" y="6780"/>
                      </a:cubicBezTo>
                      <a:lnTo>
                        <a:pt x="8787" y="6780"/>
                      </a:lnTo>
                      <a:cubicBezTo>
                        <a:pt x="8787" y="6763"/>
                        <a:pt x="8787" y="6754"/>
                        <a:pt x="8778" y="6736"/>
                      </a:cubicBezTo>
                      <a:lnTo>
                        <a:pt x="8778" y="6736"/>
                      </a:lnTo>
                      <a:lnTo>
                        <a:pt x="10438" y="5210"/>
                      </a:lnTo>
                      <a:cubicBezTo>
                        <a:pt x="10447" y="5219"/>
                        <a:pt x="10465" y="5228"/>
                        <a:pt x="10482" y="5228"/>
                      </a:cubicBezTo>
                      <a:lnTo>
                        <a:pt x="10482" y="5228"/>
                      </a:lnTo>
                      <a:cubicBezTo>
                        <a:pt x="10536" y="5228"/>
                        <a:pt x="10580" y="5184"/>
                        <a:pt x="10580" y="5130"/>
                      </a:cubicBezTo>
                      <a:lnTo>
                        <a:pt x="10580" y="5130"/>
                      </a:lnTo>
                      <a:cubicBezTo>
                        <a:pt x="10580" y="5103"/>
                        <a:pt x="10572" y="5077"/>
                        <a:pt x="10554" y="5059"/>
                      </a:cubicBezTo>
                      <a:lnTo>
                        <a:pt x="10554" y="5059"/>
                      </a:lnTo>
                      <a:lnTo>
                        <a:pt x="11330" y="3506"/>
                      </a:lnTo>
                      <a:cubicBezTo>
                        <a:pt x="11330" y="3506"/>
                        <a:pt x="11330" y="3506"/>
                        <a:pt x="11339" y="3506"/>
                      </a:cubicBezTo>
                      <a:lnTo>
                        <a:pt x="11339" y="3506"/>
                      </a:lnTo>
                      <a:cubicBezTo>
                        <a:pt x="11392" y="3506"/>
                        <a:pt x="11437" y="3462"/>
                        <a:pt x="11437" y="3408"/>
                      </a:cubicBezTo>
                      <a:lnTo>
                        <a:pt x="11437" y="3408"/>
                      </a:lnTo>
                      <a:cubicBezTo>
                        <a:pt x="11437" y="3364"/>
                        <a:pt x="11410" y="3328"/>
                        <a:pt x="11374" y="3310"/>
                      </a:cubicBezTo>
                      <a:lnTo>
                        <a:pt x="11374" y="3310"/>
                      </a:lnTo>
                      <a:cubicBezTo>
                        <a:pt x="11321" y="3052"/>
                        <a:pt x="11053" y="2418"/>
                        <a:pt x="10812" y="1856"/>
                      </a:cubicBezTo>
                      <a:lnTo>
                        <a:pt x="10812" y="1856"/>
                      </a:lnTo>
                      <a:cubicBezTo>
                        <a:pt x="10830" y="1838"/>
                        <a:pt x="10839" y="1811"/>
                        <a:pt x="10839" y="1785"/>
                      </a:cubicBezTo>
                      <a:lnTo>
                        <a:pt x="10839" y="1785"/>
                      </a:lnTo>
                      <a:cubicBezTo>
                        <a:pt x="10839" y="1731"/>
                        <a:pt x="10795" y="1687"/>
                        <a:pt x="10741" y="1687"/>
                      </a:cubicBezTo>
                      <a:lnTo>
                        <a:pt x="10741" y="1687"/>
                      </a:lnTo>
                      <a:cubicBezTo>
                        <a:pt x="10723" y="1687"/>
                        <a:pt x="10705" y="1696"/>
                        <a:pt x="10688" y="1704"/>
                      </a:cubicBezTo>
                      <a:lnTo>
                        <a:pt x="10688" y="1704"/>
                      </a:lnTo>
                      <a:lnTo>
                        <a:pt x="8877" y="536"/>
                      </a:lnTo>
                      <a:cubicBezTo>
                        <a:pt x="8877" y="527"/>
                        <a:pt x="8886" y="518"/>
                        <a:pt x="8886" y="509"/>
                      </a:cubicBezTo>
                      <a:lnTo>
                        <a:pt x="8886" y="509"/>
                      </a:lnTo>
                      <a:cubicBezTo>
                        <a:pt x="8886" y="456"/>
                        <a:pt x="8841" y="411"/>
                        <a:pt x="8778" y="411"/>
                      </a:cubicBezTo>
                      <a:lnTo>
                        <a:pt x="8778" y="411"/>
                      </a:lnTo>
                      <a:cubicBezTo>
                        <a:pt x="8752" y="411"/>
                        <a:pt x="8716" y="429"/>
                        <a:pt x="8698" y="456"/>
                      </a:cubicBezTo>
                      <a:lnTo>
                        <a:pt x="8698" y="456"/>
                      </a:lnTo>
                      <a:lnTo>
                        <a:pt x="7440" y="143"/>
                      </a:lnTo>
                      <a:cubicBezTo>
                        <a:pt x="7431" y="99"/>
                        <a:pt x="7387" y="63"/>
                        <a:pt x="7342" y="63"/>
                      </a:cubicBezTo>
                      <a:lnTo>
                        <a:pt x="7342" y="63"/>
                      </a:lnTo>
                      <a:cubicBezTo>
                        <a:pt x="7298" y="63"/>
                        <a:pt x="7262" y="90"/>
                        <a:pt x="7253" y="125"/>
                      </a:cubicBezTo>
                      <a:lnTo>
                        <a:pt x="7253" y="125"/>
                      </a:lnTo>
                      <a:cubicBezTo>
                        <a:pt x="7083" y="117"/>
                        <a:pt x="6736" y="117"/>
                        <a:pt x="5977" y="117"/>
                      </a:cubicBezTo>
                      <a:lnTo>
                        <a:pt x="5977" y="117"/>
                      </a:lnTo>
                      <a:cubicBezTo>
                        <a:pt x="5460" y="125"/>
                        <a:pt x="4942" y="125"/>
                        <a:pt x="4719" y="125"/>
                      </a:cubicBezTo>
                      <a:lnTo>
                        <a:pt x="4719" y="125"/>
                      </a:lnTo>
                      <a:cubicBezTo>
                        <a:pt x="4702" y="99"/>
                        <a:pt x="4666" y="81"/>
                        <a:pt x="4630" y="81"/>
                      </a:cubicBezTo>
                      <a:lnTo>
                        <a:pt x="4630" y="81"/>
                      </a:lnTo>
                      <a:cubicBezTo>
                        <a:pt x="4594" y="81"/>
                        <a:pt x="4568" y="99"/>
                        <a:pt x="4550" y="125"/>
                      </a:cubicBezTo>
                      <a:lnTo>
                        <a:pt x="4550" y="125"/>
                      </a:lnTo>
                      <a:lnTo>
                        <a:pt x="2891" y="1"/>
                      </a:lnTo>
                      <a:cubicBezTo>
                        <a:pt x="2891" y="1"/>
                        <a:pt x="2882" y="1"/>
                        <a:pt x="2882" y="1"/>
                      </a:cubicBezTo>
                      <a:lnTo>
                        <a:pt x="2882" y="1"/>
                      </a:lnTo>
                      <a:cubicBezTo>
                        <a:pt x="2873" y="1"/>
                        <a:pt x="2864" y="9"/>
                        <a:pt x="2855" y="18"/>
                      </a:cubicBezTo>
                      <a:moveTo>
                        <a:pt x="2132" y="1330"/>
                      </a:moveTo>
                      <a:cubicBezTo>
                        <a:pt x="2132" y="1330"/>
                        <a:pt x="2132" y="1330"/>
                        <a:pt x="2132" y="1321"/>
                      </a:cubicBezTo>
                      <a:lnTo>
                        <a:pt x="2132" y="1321"/>
                      </a:lnTo>
                      <a:cubicBezTo>
                        <a:pt x="2132" y="1303"/>
                        <a:pt x="2123" y="1276"/>
                        <a:pt x="2114" y="1258"/>
                      </a:cubicBezTo>
                      <a:lnTo>
                        <a:pt x="2114" y="1258"/>
                      </a:lnTo>
                      <a:lnTo>
                        <a:pt x="2899" y="63"/>
                      </a:lnTo>
                      <a:lnTo>
                        <a:pt x="4532" y="188"/>
                      </a:lnTo>
                      <a:cubicBezTo>
                        <a:pt x="4541" y="232"/>
                        <a:pt x="4586" y="277"/>
                        <a:pt x="4630" y="277"/>
                      </a:cubicBezTo>
                      <a:lnTo>
                        <a:pt x="4630" y="277"/>
                      </a:lnTo>
                      <a:lnTo>
                        <a:pt x="5719" y="2088"/>
                      </a:lnTo>
                      <a:cubicBezTo>
                        <a:pt x="5710" y="2097"/>
                        <a:pt x="5701" y="2106"/>
                        <a:pt x="5701" y="2115"/>
                      </a:cubicBezTo>
                      <a:lnTo>
                        <a:pt x="5701" y="2115"/>
                      </a:lnTo>
                      <a:lnTo>
                        <a:pt x="4755" y="2008"/>
                      </a:lnTo>
                      <a:cubicBezTo>
                        <a:pt x="4746" y="1963"/>
                        <a:pt x="4710" y="1936"/>
                        <a:pt x="4666" y="1936"/>
                      </a:cubicBezTo>
                      <a:lnTo>
                        <a:pt x="4666" y="1936"/>
                      </a:lnTo>
                      <a:cubicBezTo>
                        <a:pt x="4630" y="1936"/>
                        <a:pt x="4594" y="1945"/>
                        <a:pt x="4577" y="1972"/>
                      </a:cubicBezTo>
                      <a:lnTo>
                        <a:pt x="4577" y="1972"/>
                      </a:lnTo>
                      <a:close/>
                      <a:moveTo>
                        <a:pt x="4764" y="188"/>
                      </a:moveTo>
                      <a:cubicBezTo>
                        <a:pt x="5674" y="179"/>
                        <a:pt x="6869" y="179"/>
                        <a:pt x="7244" y="188"/>
                      </a:cubicBezTo>
                      <a:lnTo>
                        <a:pt x="7244" y="188"/>
                      </a:lnTo>
                      <a:cubicBezTo>
                        <a:pt x="7253" y="215"/>
                        <a:pt x="7271" y="232"/>
                        <a:pt x="7298" y="250"/>
                      </a:cubicBezTo>
                      <a:lnTo>
                        <a:pt x="7298" y="250"/>
                      </a:lnTo>
                      <a:cubicBezTo>
                        <a:pt x="7244" y="384"/>
                        <a:pt x="7155" y="634"/>
                        <a:pt x="7039" y="1000"/>
                      </a:cubicBezTo>
                      <a:lnTo>
                        <a:pt x="7039" y="1000"/>
                      </a:lnTo>
                      <a:cubicBezTo>
                        <a:pt x="7012" y="1000"/>
                        <a:pt x="6985" y="1018"/>
                        <a:pt x="6967" y="1035"/>
                      </a:cubicBezTo>
                      <a:lnTo>
                        <a:pt x="6967" y="1035"/>
                      </a:lnTo>
                      <a:close/>
                      <a:moveTo>
                        <a:pt x="7449" y="3132"/>
                      </a:moveTo>
                      <a:lnTo>
                        <a:pt x="7092" y="1187"/>
                      </a:lnTo>
                      <a:cubicBezTo>
                        <a:pt x="7119" y="1169"/>
                        <a:pt x="7146" y="1134"/>
                        <a:pt x="7146" y="1098"/>
                      </a:cubicBezTo>
                      <a:lnTo>
                        <a:pt x="7146" y="1098"/>
                      </a:lnTo>
                      <a:cubicBezTo>
                        <a:pt x="7146" y="1062"/>
                        <a:pt x="7128" y="1035"/>
                        <a:pt x="7101" y="1018"/>
                      </a:cubicBezTo>
                      <a:lnTo>
                        <a:pt x="7101" y="1018"/>
                      </a:lnTo>
                      <a:cubicBezTo>
                        <a:pt x="7191" y="750"/>
                        <a:pt x="7298" y="411"/>
                        <a:pt x="7351" y="259"/>
                      </a:cubicBezTo>
                      <a:lnTo>
                        <a:pt x="7351" y="259"/>
                      </a:lnTo>
                      <a:cubicBezTo>
                        <a:pt x="7387" y="250"/>
                        <a:pt x="7414" y="232"/>
                        <a:pt x="7422" y="206"/>
                      </a:cubicBezTo>
                      <a:lnTo>
                        <a:pt x="7422" y="206"/>
                      </a:lnTo>
                      <a:lnTo>
                        <a:pt x="8680" y="518"/>
                      </a:lnTo>
                      <a:cubicBezTo>
                        <a:pt x="8689" y="563"/>
                        <a:pt x="8725" y="598"/>
                        <a:pt x="8770" y="607"/>
                      </a:cubicBezTo>
                      <a:lnTo>
                        <a:pt x="8770" y="607"/>
                      </a:lnTo>
                      <a:lnTo>
                        <a:pt x="8912" y="1535"/>
                      </a:lnTo>
                      <a:cubicBezTo>
                        <a:pt x="8886" y="1553"/>
                        <a:pt x="8868" y="1580"/>
                        <a:pt x="8868" y="1615"/>
                      </a:cubicBezTo>
                      <a:lnTo>
                        <a:pt x="8868" y="1615"/>
                      </a:lnTo>
                      <a:cubicBezTo>
                        <a:pt x="8868" y="1633"/>
                        <a:pt x="8868" y="1651"/>
                        <a:pt x="8877" y="1660"/>
                      </a:cubicBezTo>
                      <a:lnTo>
                        <a:pt x="8877" y="1660"/>
                      </a:lnTo>
                      <a:lnTo>
                        <a:pt x="7485" y="3141"/>
                      </a:lnTo>
                      <a:cubicBezTo>
                        <a:pt x="7476" y="3132"/>
                        <a:pt x="7467" y="3132"/>
                        <a:pt x="7449" y="3132"/>
                      </a:cubicBezTo>
                      <a:close/>
                      <a:moveTo>
                        <a:pt x="4693" y="259"/>
                      </a:moveTo>
                      <a:cubicBezTo>
                        <a:pt x="4702" y="250"/>
                        <a:pt x="4710" y="241"/>
                        <a:pt x="4710" y="232"/>
                      </a:cubicBezTo>
                      <a:lnTo>
                        <a:pt x="4710" y="232"/>
                      </a:lnTo>
                      <a:lnTo>
                        <a:pt x="6950" y="1098"/>
                      </a:lnTo>
                      <a:cubicBezTo>
                        <a:pt x="6950" y="1098"/>
                        <a:pt x="6950" y="1098"/>
                        <a:pt x="6950" y="1098"/>
                      </a:cubicBezTo>
                      <a:lnTo>
                        <a:pt x="6950" y="1098"/>
                      </a:lnTo>
                      <a:cubicBezTo>
                        <a:pt x="6950" y="1107"/>
                        <a:pt x="6950" y="1125"/>
                        <a:pt x="6950" y="1134"/>
                      </a:cubicBezTo>
                      <a:lnTo>
                        <a:pt x="6950" y="1134"/>
                      </a:lnTo>
                      <a:lnTo>
                        <a:pt x="5835" y="2070"/>
                      </a:lnTo>
                      <a:cubicBezTo>
                        <a:pt x="5826" y="2061"/>
                        <a:pt x="5808" y="2061"/>
                        <a:pt x="5790" y="2061"/>
                      </a:cubicBezTo>
                      <a:lnTo>
                        <a:pt x="5790" y="2061"/>
                      </a:lnTo>
                      <a:cubicBezTo>
                        <a:pt x="5781" y="2061"/>
                        <a:pt x="5772" y="2061"/>
                        <a:pt x="5772" y="2061"/>
                      </a:cubicBezTo>
                      <a:lnTo>
                        <a:pt x="5772" y="2061"/>
                      </a:lnTo>
                      <a:close/>
                      <a:moveTo>
                        <a:pt x="9055" y="1588"/>
                      </a:moveTo>
                      <a:cubicBezTo>
                        <a:pt x="9046" y="1553"/>
                        <a:pt x="9019" y="1526"/>
                        <a:pt x="8975" y="1517"/>
                      </a:cubicBezTo>
                      <a:lnTo>
                        <a:pt x="8975" y="1517"/>
                      </a:lnTo>
                      <a:lnTo>
                        <a:pt x="8832" y="598"/>
                      </a:lnTo>
                      <a:cubicBezTo>
                        <a:pt x="8832" y="589"/>
                        <a:pt x="8841" y="589"/>
                        <a:pt x="8841" y="589"/>
                      </a:cubicBezTo>
                      <a:lnTo>
                        <a:pt x="8841" y="589"/>
                      </a:lnTo>
                      <a:lnTo>
                        <a:pt x="10598" y="1713"/>
                      </a:lnTo>
                      <a:cubicBezTo>
                        <a:pt x="10411" y="1696"/>
                        <a:pt x="9992" y="1660"/>
                        <a:pt x="9055" y="1588"/>
                      </a:cubicBezTo>
                      <a:close/>
                      <a:moveTo>
                        <a:pt x="5888" y="2159"/>
                      </a:moveTo>
                      <a:cubicBezTo>
                        <a:pt x="5888" y="2142"/>
                        <a:pt x="5888" y="2133"/>
                        <a:pt x="5879" y="2115"/>
                      </a:cubicBezTo>
                      <a:lnTo>
                        <a:pt x="5879" y="2115"/>
                      </a:lnTo>
                      <a:lnTo>
                        <a:pt x="6994" y="1178"/>
                      </a:lnTo>
                      <a:cubicBezTo>
                        <a:pt x="7003" y="1187"/>
                        <a:pt x="7021" y="1196"/>
                        <a:pt x="7030" y="1196"/>
                      </a:cubicBezTo>
                      <a:lnTo>
                        <a:pt x="7030" y="1196"/>
                      </a:lnTo>
                      <a:lnTo>
                        <a:pt x="7396" y="3141"/>
                      </a:lnTo>
                      <a:cubicBezTo>
                        <a:pt x="7360" y="3159"/>
                        <a:pt x="7342" y="3194"/>
                        <a:pt x="7342" y="3230"/>
                      </a:cubicBezTo>
                      <a:lnTo>
                        <a:pt x="7342" y="3230"/>
                      </a:lnTo>
                      <a:cubicBezTo>
                        <a:pt x="7342" y="3230"/>
                        <a:pt x="7342" y="3239"/>
                        <a:pt x="7342" y="3239"/>
                      </a:cubicBezTo>
                      <a:lnTo>
                        <a:pt x="7342" y="3239"/>
                      </a:lnTo>
                      <a:lnTo>
                        <a:pt x="4764" y="4488"/>
                      </a:lnTo>
                      <a:cubicBezTo>
                        <a:pt x="4746" y="4479"/>
                        <a:pt x="4728" y="4470"/>
                        <a:pt x="4710" y="4470"/>
                      </a:cubicBezTo>
                      <a:lnTo>
                        <a:pt x="4710" y="4470"/>
                      </a:lnTo>
                      <a:cubicBezTo>
                        <a:pt x="4710" y="4470"/>
                        <a:pt x="4710" y="4470"/>
                        <a:pt x="4710" y="4470"/>
                      </a:cubicBezTo>
                      <a:lnTo>
                        <a:pt x="4710" y="4470"/>
                      </a:lnTo>
                      <a:lnTo>
                        <a:pt x="4728" y="4274"/>
                      </a:lnTo>
                      <a:cubicBezTo>
                        <a:pt x="4773" y="4265"/>
                        <a:pt x="4809" y="4220"/>
                        <a:pt x="4809" y="4176"/>
                      </a:cubicBezTo>
                      <a:lnTo>
                        <a:pt x="4809" y="4176"/>
                      </a:lnTo>
                      <a:cubicBezTo>
                        <a:pt x="4809" y="4149"/>
                        <a:pt x="4791" y="4122"/>
                        <a:pt x="4773" y="4104"/>
                      </a:cubicBezTo>
                      <a:lnTo>
                        <a:pt x="4773" y="4104"/>
                      </a:lnTo>
                      <a:lnTo>
                        <a:pt x="5772" y="2249"/>
                      </a:lnTo>
                      <a:cubicBezTo>
                        <a:pt x="5772" y="2258"/>
                        <a:pt x="5781" y="2258"/>
                        <a:pt x="5790" y="2258"/>
                      </a:cubicBezTo>
                      <a:lnTo>
                        <a:pt x="5790" y="2258"/>
                      </a:lnTo>
                      <a:cubicBezTo>
                        <a:pt x="5843" y="2258"/>
                        <a:pt x="5888" y="2213"/>
                        <a:pt x="5888" y="2159"/>
                      </a:cubicBezTo>
                      <a:close/>
                      <a:moveTo>
                        <a:pt x="2132" y="1392"/>
                      </a:moveTo>
                      <a:lnTo>
                        <a:pt x="4568" y="2035"/>
                      </a:lnTo>
                      <a:cubicBezTo>
                        <a:pt x="4568" y="2052"/>
                        <a:pt x="4568" y="2061"/>
                        <a:pt x="4577" y="2070"/>
                      </a:cubicBezTo>
                      <a:lnTo>
                        <a:pt x="4577" y="2070"/>
                      </a:lnTo>
                      <a:lnTo>
                        <a:pt x="3711" y="2909"/>
                      </a:lnTo>
                      <a:cubicBezTo>
                        <a:pt x="3702" y="2900"/>
                        <a:pt x="3693" y="2900"/>
                        <a:pt x="3676" y="2900"/>
                      </a:cubicBezTo>
                      <a:lnTo>
                        <a:pt x="3676" y="2900"/>
                      </a:lnTo>
                      <a:cubicBezTo>
                        <a:pt x="3667" y="2900"/>
                        <a:pt x="3649" y="2900"/>
                        <a:pt x="3640" y="2900"/>
                      </a:cubicBezTo>
                      <a:lnTo>
                        <a:pt x="3640" y="2900"/>
                      </a:lnTo>
                      <a:close/>
                      <a:moveTo>
                        <a:pt x="500" y="2998"/>
                      </a:moveTo>
                      <a:lnTo>
                        <a:pt x="500" y="2998"/>
                      </a:lnTo>
                      <a:lnTo>
                        <a:pt x="500" y="2998"/>
                      </a:lnTo>
                      <a:cubicBezTo>
                        <a:pt x="500" y="2980"/>
                        <a:pt x="500" y="2962"/>
                        <a:pt x="482" y="2944"/>
                      </a:cubicBezTo>
                      <a:lnTo>
                        <a:pt x="482" y="2944"/>
                      </a:lnTo>
                      <a:lnTo>
                        <a:pt x="1998" y="1410"/>
                      </a:lnTo>
                      <a:cubicBezTo>
                        <a:pt x="2007" y="1419"/>
                        <a:pt x="2025" y="1419"/>
                        <a:pt x="2034" y="1419"/>
                      </a:cubicBezTo>
                      <a:lnTo>
                        <a:pt x="2034" y="1419"/>
                      </a:lnTo>
                      <a:cubicBezTo>
                        <a:pt x="2043" y="1419"/>
                        <a:pt x="2052" y="1419"/>
                        <a:pt x="2061" y="1419"/>
                      </a:cubicBezTo>
                      <a:lnTo>
                        <a:pt x="2061" y="1419"/>
                      </a:lnTo>
                      <a:lnTo>
                        <a:pt x="3595" y="2944"/>
                      </a:lnTo>
                      <a:cubicBezTo>
                        <a:pt x="3586" y="2962"/>
                        <a:pt x="3577" y="2980"/>
                        <a:pt x="3577" y="2998"/>
                      </a:cubicBezTo>
                      <a:lnTo>
                        <a:pt x="3577" y="2998"/>
                      </a:lnTo>
                      <a:cubicBezTo>
                        <a:pt x="3577" y="3025"/>
                        <a:pt x="3586" y="3052"/>
                        <a:pt x="3613" y="3069"/>
                      </a:cubicBezTo>
                      <a:lnTo>
                        <a:pt x="3613" y="3069"/>
                      </a:lnTo>
                      <a:lnTo>
                        <a:pt x="3140" y="4193"/>
                      </a:lnTo>
                      <a:cubicBezTo>
                        <a:pt x="3131" y="4193"/>
                        <a:pt x="3123" y="4193"/>
                        <a:pt x="3114" y="4193"/>
                      </a:cubicBezTo>
                      <a:lnTo>
                        <a:pt x="3114" y="4193"/>
                      </a:lnTo>
                      <a:cubicBezTo>
                        <a:pt x="3105" y="4193"/>
                        <a:pt x="3087" y="4193"/>
                        <a:pt x="3078" y="4193"/>
                      </a:cubicBezTo>
                      <a:lnTo>
                        <a:pt x="3078" y="4193"/>
                      </a:lnTo>
                      <a:close/>
                      <a:moveTo>
                        <a:pt x="9055" y="1651"/>
                      </a:moveTo>
                      <a:cubicBezTo>
                        <a:pt x="9626" y="1696"/>
                        <a:pt x="10384" y="1749"/>
                        <a:pt x="10643" y="1785"/>
                      </a:cubicBezTo>
                      <a:lnTo>
                        <a:pt x="10643" y="1785"/>
                      </a:lnTo>
                      <a:lnTo>
                        <a:pt x="10643" y="1785"/>
                      </a:lnTo>
                      <a:lnTo>
                        <a:pt x="10643" y="1785"/>
                      </a:lnTo>
                      <a:cubicBezTo>
                        <a:pt x="10643" y="1811"/>
                        <a:pt x="10652" y="1838"/>
                        <a:pt x="10670" y="1856"/>
                      </a:cubicBezTo>
                      <a:lnTo>
                        <a:pt x="10670" y="1856"/>
                      </a:lnTo>
                      <a:lnTo>
                        <a:pt x="9751" y="3979"/>
                      </a:lnTo>
                      <a:cubicBezTo>
                        <a:pt x="9742" y="3979"/>
                        <a:pt x="9742" y="3979"/>
                        <a:pt x="9742" y="3979"/>
                      </a:cubicBezTo>
                      <a:lnTo>
                        <a:pt x="9742" y="3979"/>
                      </a:lnTo>
                      <a:cubicBezTo>
                        <a:pt x="9706" y="3979"/>
                        <a:pt x="9679" y="3988"/>
                        <a:pt x="9662" y="4015"/>
                      </a:cubicBezTo>
                      <a:lnTo>
                        <a:pt x="9662" y="4015"/>
                      </a:lnTo>
                      <a:lnTo>
                        <a:pt x="7538" y="3230"/>
                      </a:lnTo>
                      <a:cubicBezTo>
                        <a:pt x="7538" y="3230"/>
                        <a:pt x="7538" y="3230"/>
                        <a:pt x="7538" y="3230"/>
                      </a:cubicBezTo>
                      <a:lnTo>
                        <a:pt x="7538" y="3230"/>
                      </a:lnTo>
                      <a:cubicBezTo>
                        <a:pt x="7538" y="3212"/>
                        <a:pt x="7530" y="3194"/>
                        <a:pt x="7530" y="3185"/>
                      </a:cubicBezTo>
                      <a:lnTo>
                        <a:pt x="7530" y="3185"/>
                      </a:lnTo>
                      <a:lnTo>
                        <a:pt x="8921" y="1704"/>
                      </a:lnTo>
                      <a:cubicBezTo>
                        <a:pt x="8930" y="1713"/>
                        <a:pt x="8948" y="1713"/>
                        <a:pt x="8966" y="1713"/>
                      </a:cubicBezTo>
                      <a:lnTo>
                        <a:pt x="8966" y="1713"/>
                      </a:lnTo>
                      <a:cubicBezTo>
                        <a:pt x="9001" y="1713"/>
                        <a:pt x="9037" y="1687"/>
                        <a:pt x="9055" y="1651"/>
                      </a:cubicBezTo>
                      <a:moveTo>
                        <a:pt x="10759" y="1883"/>
                      </a:moveTo>
                      <a:cubicBezTo>
                        <a:pt x="10759" y="1883"/>
                        <a:pt x="10759" y="1883"/>
                        <a:pt x="10759" y="1883"/>
                      </a:cubicBezTo>
                      <a:lnTo>
                        <a:pt x="10759" y="1883"/>
                      </a:lnTo>
                      <a:cubicBezTo>
                        <a:pt x="10857" y="2133"/>
                        <a:pt x="11098" y="2811"/>
                        <a:pt x="11276" y="3328"/>
                      </a:cubicBezTo>
                      <a:lnTo>
                        <a:pt x="11276" y="3328"/>
                      </a:lnTo>
                      <a:cubicBezTo>
                        <a:pt x="11258" y="3337"/>
                        <a:pt x="11250" y="3364"/>
                        <a:pt x="11241" y="3382"/>
                      </a:cubicBezTo>
                      <a:lnTo>
                        <a:pt x="11241" y="3382"/>
                      </a:lnTo>
                      <a:cubicBezTo>
                        <a:pt x="10928" y="3453"/>
                        <a:pt x="10126" y="3845"/>
                        <a:pt x="9813" y="4006"/>
                      </a:cubicBezTo>
                      <a:lnTo>
                        <a:pt x="9813" y="4006"/>
                      </a:lnTo>
                      <a:cubicBezTo>
                        <a:pt x="9804" y="4006"/>
                        <a:pt x="9804" y="4006"/>
                        <a:pt x="9804" y="4006"/>
                      </a:cubicBezTo>
                      <a:lnTo>
                        <a:pt x="9804" y="4006"/>
                      </a:lnTo>
                      <a:lnTo>
                        <a:pt x="10732" y="1883"/>
                      </a:lnTo>
                      <a:cubicBezTo>
                        <a:pt x="10732" y="1883"/>
                        <a:pt x="10741" y="1883"/>
                        <a:pt x="10741" y="1883"/>
                      </a:cubicBezTo>
                      <a:lnTo>
                        <a:pt x="10741" y="1883"/>
                      </a:lnTo>
                      <a:cubicBezTo>
                        <a:pt x="10750" y="1883"/>
                        <a:pt x="10750" y="1883"/>
                        <a:pt x="10759" y="1883"/>
                      </a:cubicBezTo>
                      <a:close/>
                      <a:moveTo>
                        <a:pt x="4755" y="2070"/>
                      </a:moveTo>
                      <a:lnTo>
                        <a:pt x="5692" y="2177"/>
                      </a:lnTo>
                      <a:cubicBezTo>
                        <a:pt x="5692" y="2195"/>
                        <a:pt x="5701" y="2213"/>
                        <a:pt x="5719" y="2222"/>
                      </a:cubicBezTo>
                      <a:lnTo>
                        <a:pt x="5719" y="2222"/>
                      </a:lnTo>
                      <a:lnTo>
                        <a:pt x="4719" y="4077"/>
                      </a:lnTo>
                      <a:cubicBezTo>
                        <a:pt x="4719" y="4077"/>
                        <a:pt x="4710" y="4077"/>
                        <a:pt x="4710" y="4077"/>
                      </a:cubicBezTo>
                      <a:lnTo>
                        <a:pt x="4710" y="4077"/>
                      </a:lnTo>
                      <a:cubicBezTo>
                        <a:pt x="4693" y="4077"/>
                        <a:pt x="4684" y="4077"/>
                        <a:pt x="4666" y="4086"/>
                      </a:cubicBezTo>
                      <a:lnTo>
                        <a:pt x="4666" y="4086"/>
                      </a:lnTo>
                      <a:lnTo>
                        <a:pt x="3765" y="3043"/>
                      </a:lnTo>
                      <a:cubicBezTo>
                        <a:pt x="3774" y="3025"/>
                        <a:pt x="3774" y="3007"/>
                        <a:pt x="3774" y="2998"/>
                      </a:cubicBezTo>
                      <a:lnTo>
                        <a:pt x="3774" y="2998"/>
                      </a:lnTo>
                      <a:cubicBezTo>
                        <a:pt x="3774" y="2980"/>
                        <a:pt x="3774" y="2962"/>
                        <a:pt x="3765" y="2944"/>
                      </a:cubicBezTo>
                      <a:lnTo>
                        <a:pt x="3765" y="2944"/>
                      </a:lnTo>
                      <a:lnTo>
                        <a:pt x="4621" y="2115"/>
                      </a:lnTo>
                      <a:cubicBezTo>
                        <a:pt x="4630" y="2124"/>
                        <a:pt x="4648" y="2133"/>
                        <a:pt x="4666" y="2133"/>
                      </a:cubicBezTo>
                      <a:lnTo>
                        <a:pt x="4666" y="2133"/>
                      </a:lnTo>
                      <a:cubicBezTo>
                        <a:pt x="4702" y="2133"/>
                        <a:pt x="4737" y="2106"/>
                        <a:pt x="4755" y="2070"/>
                      </a:cubicBezTo>
                      <a:close/>
                      <a:moveTo>
                        <a:pt x="1017" y="4862"/>
                      </a:moveTo>
                      <a:lnTo>
                        <a:pt x="464" y="3069"/>
                      </a:lnTo>
                      <a:cubicBezTo>
                        <a:pt x="473" y="3069"/>
                        <a:pt x="473" y="3060"/>
                        <a:pt x="482" y="3052"/>
                      </a:cubicBezTo>
                      <a:lnTo>
                        <a:pt x="482" y="3052"/>
                      </a:lnTo>
                      <a:lnTo>
                        <a:pt x="3024" y="4238"/>
                      </a:lnTo>
                      <a:cubicBezTo>
                        <a:pt x="3024" y="4247"/>
                        <a:pt x="3015" y="4265"/>
                        <a:pt x="3015" y="4274"/>
                      </a:cubicBezTo>
                      <a:lnTo>
                        <a:pt x="3015" y="4274"/>
                      </a:lnTo>
                      <a:lnTo>
                        <a:pt x="1089" y="4898"/>
                      </a:lnTo>
                      <a:cubicBezTo>
                        <a:pt x="1071" y="4871"/>
                        <a:pt x="1044" y="4862"/>
                        <a:pt x="1017" y="4862"/>
                      </a:cubicBezTo>
                      <a:close/>
                      <a:moveTo>
                        <a:pt x="3720" y="3087"/>
                      </a:moveTo>
                      <a:lnTo>
                        <a:pt x="4621" y="4131"/>
                      </a:lnTo>
                      <a:cubicBezTo>
                        <a:pt x="4612" y="4140"/>
                        <a:pt x="4612" y="4158"/>
                        <a:pt x="4612" y="4176"/>
                      </a:cubicBezTo>
                      <a:lnTo>
                        <a:pt x="4612" y="4176"/>
                      </a:lnTo>
                      <a:cubicBezTo>
                        <a:pt x="4612" y="4211"/>
                        <a:pt x="4630" y="4247"/>
                        <a:pt x="4666" y="4265"/>
                      </a:cubicBezTo>
                      <a:lnTo>
                        <a:pt x="4666" y="4265"/>
                      </a:lnTo>
                      <a:lnTo>
                        <a:pt x="4639" y="4497"/>
                      </a:lnTo>
                      <a:cubicBezTo>
                        <a:pt x="4621" y="4515"/>
                        <a:pt x="4612" y="4541"/>
                        <a:pt x="4612" y="4568"/>
                      </a:cubicBezTo>
                      <a:lnTo>
                        <a:pt x="4612" y="4568"/>
                      </a:lnTo>
                      <a:cubicBezTo>
                        <a:pt x="4612" y="4568"/>
                        <a:pt x="4612" y="4568"/>
                        <a:pt x="4612" y="4568"/>
                      </a:cubicBezTo>
                      <a:lnTo>
                        <a:pt x="4612" y="4568"/>
                      </a:lnTo>
                      <a:lnTo>
                        <a:pt x="2418" y="6156"/>
                      </a:lnTo>
                      <a:lnTo>
                        <a:pt x="3131" y="4390"/>
                      </a:lnTo>
                      <a:cubicBezTo>
                        <a:pt x="3176" y="4381"/>
                        <a:pt x="3212" y="4336"/>
                        <a:pt x="3212" y="4292"/>
                      </a:cubicBezTo>
                      <a:lnTo>
                        <a:pt x="3212" y="4292"/>
                      </a:lnTo>
                      <a:cubicBezTo>
                        <a:pt x="3212" y="4265"/>
                        <a:pt x="3203" y="4247"/>
                        <a:pt x="3194" y="4229"/>
                      </a:cubicBezTo>
                      <a:lnTo>
                        <a:pt x="3194" y="4229"/>
                      </a:lnTo>
                      <a:lnTo>
                        <a:pt x="3667" y="3096"/>
                      </a:lnTo>
                      <a:cubicBezTo>
                        <a:pt x="3667" y="3096"/>
                        <a:pt x="3676" y="3096"/>
                        <a:pt x="3676" y="3096"/>
                      </a:cubicBezTo>
                      <a:lnTo>
                        <a:pt x="3676" y="3096"/>
                      </a:lnTo>
                      <a:cubicBezTo>
                        <a:pt x="3693" y="3096"/>
                        <a:pt x="3711" y="3087"/>
                        <a:pt x="3720" y="3087"/>
                      </a:cubicBezTo>
                      <a:moveTo>
                        <a:pt x="187" y="4889"/>
                      </a:moveTo>
                      <a:cubicBezTo>
                        <a:pt x="179" y="4862"/>
                        <a:pt x="152" y="4836"/>
                        <a:pt x="125" y="4827"/>
                      </a:cubicBezTo>
                      <a:lnTo>
                        <a:pt x="125" y="4827"/>
                      </a:lnTo>
                      <a:lnTo>
                        <a:pt x="411" y="3123"/>
                      </a:lnTo>
                      <a:lnTo>
                        <a:pt x="955" y="4880"/>
                      </a:lnTo>
                      <a:cubicBezTo>
                        <a:pt x="946" y="4889"/>
                        <a:pt x="928" y="4907"/>
                        <a:pt x="919" y="4916"/>
                      </a:cubicBezTo>
                      <a:lnTo>
                        <a:pt x="919" y="4916"/>
                      </a:lnTo>
                      <a:close/>
                      <a:moveTo>
                        <a:pt x="7512" y="3292"/>
                      </a:moveTo>
                      <a:lnTo>
                        <a:pt x="9608" y="4060"/>
                      </a:lnTo>
                      <a:lnTo>
                        <a:pt x="7654" y="4345"/>
                      </a:lnTo>
                      <a:cubicBezTo>
                        <a:pt x="7637" y="4318"/>
                        <a:pt x="7610" y="4300"/>
                        <a:pt x="7574" y="4300"/>
                      </a:cubicBezTo>
                      <a:lnTo>
                        <a:pt x="7574" y="4300"/>
                      </a:lnTo>
                      <a:cubicBezTo>
                        <a:pt x="7530" y="4300"/>
                        <a:pt x="7494" y="4327"/>
                        <a:pt x="7476" y="4363"/>
                      </a:cubicBezTo>
                      <a:lnTo>
                        <a:pt x="7476" y="4363"/>
                      </a:lnTo>
                      <a:lnTo>
                        <a:pt x="4826" y="4532"/>
                      </a:lnTo>
                      <a:lnTo>
                        <a:pt x="7369" y="3292"/>
                      </a:lnTo>
                      <a:cubicBezTo>
                        <a:pt x="7387" y="3310"/>
                        <a:pt x="7414" y="3328"/>
                        <a:pt x="7440" y="3328"/>
                      </a:cubicBezTo>
                      <a:lnTo>
                        <a:pt x="7440" y="3328"/>
                      </a:lnTo>
                      <a:cubicBezTo>
                        <a:pt x="7467" y="3328"/>
                        <a:pt x="7494" y="3310"/>
                        <a:pt x="7512" y="3292"/>
                      </a:cubicBezTo>
                      <a:close/>
                      <a:moveTo>
                        <a:pt x="9822" y="4131"/>
                      </a:moveTo>
                      <a:cubicBezTo>
                        <a:pt x="9831" y="4122"/>
                        <a:pt x="9840" y="4095"/>
                        <a:pt x="9840" y="4077"/>
                      </a:cubicBezTo>
                      <a:lnTo>
                        <a:pt x="9840" y="4077"/>
                      </a:lnTo>
                      <a:cubicBezTo>
                        <a:pt x="9840" y="4069"/>
                        <a:pt x="9840" y="4069"/>
                        <a:pt x="9840" y="4060"/>
                      </a:cubicBezTo>
                      <a:lnTo>
                        <a:pt x="9840" y="4060"/>
                      </a:lnTo>
                      <a:cubicBezTo>
                        <a:pt x="10420" y="3774"/>
                        <a:pt x="11027" y="3498"/>
                        <a:pt x="11250" y="3444"/>
                      </a:cubicBezTo>
                      <a:lnTo>
                        <a:pt x="11250" y="3444"/>
                      </a:lnTo>
                      <a:cubicBezTo>
                        <a:pt x="11250" y="3453"/>
                        <a:pt x="11258" y="3462"/>
                        <a:pt x="11267" y="3471"/>
                      </a:cubicBezTo>
                      <a:lnTo>
                        <a:pt x="11267" y="3471"/>
                      </a:lnTo>
                      <a:lnTo>
                        <a:pt x="10500" y="5032"/>
                      </a:lnTo>
                      <a:cubicBezTo>
                        <a:pt x="10491" y="5032"/>
                        <a:pt x="10491" y="5032"/>
                        <a:pt x="10482" y="5032"/>
                      </a:cubicBezTo>
                      <a:lnTo>
                        <a:pt x="10482" y="5032"/>
                      </a:lnTo>
                      <a:cubicBezTo>
                        <a:pt x="10473" y="5032"/>
                        <a:pt x="10465" y="5032"/>
                        <a:pt x="10456" y="5032"/>
                      </a:cubicBezTo>
                      <a:lnTo>
                        <a:pt x="10456" y="5032"/>
                      </a:lnTo>
                      <a:close/>
                      <a:moveTo>
                        <a:pt x="7672" y="4408"/>
                      </a:moveTo>
                      <a:lnTo>
                        <a:pt x="9260" y="4176"/>
                      </a:lnTo>
                      <a:lnTo>
                        <a:pt x="9564" y="4131"/>
                      </a:lnTo>
                      <a:lnTo>
                        <a:pt x="6843" y="5567"/>
                      </a:lnTo>
                      <a:lnTo>
                        <a:pt x="7530" y="4488"/>
                      </a:lnTo>
                      <a:cubicBezTo>
                        <a:pt x="7547" y="4488"/>
                        <a:pt x="7556" y="4497"/>
                        <a:pt x="7574" y="4497"/>
                      </a:cubicBezTo>
                      <a:lnTo>
                        <a:pt x="7574" y="4497"/>
                      </a:lnTo>
                      <a:cubicBezTo>
                        <a:pt x="7619" y="4497"/>
                        <a:pt x="7663" y="4452"/>
                        <a:pt x="7672" y="4408"/>
                      </a:cubicBezTo>
                      <a:moveTo>
                        <a:pt x="6860" y="5674"/>
                      </a:moveTo>
                      <a:cubicBezTo>
                        <a:pt x="6860" y="5674"/>
                        <a:pt x="6860" y="5665"/>
                        <a:pt x="6860" y="5656"/>
                      </a:cubicBezTo>
                      <a:lnTo>
                        <a:pt x="6860" y="5656"/>
                      </a:lnTo>
                      <a:cubicBezTo>
                        <a:pt x="6860" y="5648"/>
                        <a:pt x="6860" y="5639"/>
                        <a:pt x="6860" y="5630"/>
                      </a:cubicBezTo>
                      <a:lnTo>
                        <a:pt x="6860" y="5630"/>
                      </a:lnTo>
                      <a:lnTo>
                        <a:pt x="9671" y="4149"/>
                      </a:lnTo>
                      <a:cubicBezTo>
                        <a:pt x="9671" y="4149"/>
                        <a:pt x="9679" y="4149"/>
                        <a:pt x="9679" y="4149"/>
                      </a:cubicBezTo>
                      <a:lnTo>
                        <a:pt x="9679" y="4149"/>
                      </a:lnTo>
                      <a:lnTo>
                        <a:pt x="8689" y="6682"/>
                      </a:lnTo>
                      <a:cubicBezTo>
                        <a:pt x="8689" y="6682"/>
                        <a:pt x="8689" y="6682"/>
                        <a:pt x="8689" y="6682"/>
                      </a:cubicBezTo>
                      <a:lnTo>
                        <a:pt x="8689" y="6682"/>
                      </a:lnTo>
                      <a:cubicBezTo>
                        <a:pt x="8662" y="6682"/>
                        <a:pt x="8645" y="6691"/>
                        <a:pt x="8627" y="6700"/>
                      </a:cubicBezTo>
                      <a:lnTo>
                        <a:pt x="8627" y="6700"/>
                      </a:lnTo>
                      <a:close/>
                      <a:moveTo>
                        <a:pt x="9769" y="4167"/>
                      </a:moveTo>
                      <a:lnTo>
                        <a:pt x="10402" y="5068"/>
                      </a:lnTo>
                      <a:cubicBezTo>
                        <a:pt x="10393" y="5086"/>
                        <a:pt x="10384" y="5103"/>
                        <a:pt x="10384" y="5130"/>
                      </a:cubicBezTo>
                      <a:lnTo>
                        <a:pt x="10384" y="5130"/>
                      </a:lnTo>
                      <a:cubicBezTo>
                        <a:pt x="10384" y="5139"/>
                        <a:pt x="10384" y="5157"/>
                        <a:pt x="10393" y="5166"/>
                      </a:cubicBezTo>
                      <a:lnTo>
                        <a:pt x="10393" y="5166"/>
                      </a:lnTo>
                      <a:lnTo>
                        <a:pt x="8770" y="6665"/>
                      </a:lnTo>
                      <a:lnTo>
                        <a:pt x="9733" y="4176"/>
                      </a:lnTo>
                      <a:cubicBezTo>
                        <a:pt x="9733" y="4176"/>
                        <a:pt x="9742" y="4176"/>
                        <a:pt x="9742" y="4176"/>
                      </a:cubicBezTo>
                      <a:lnTo>
                        <a:pt x="9742" y="4176"/>
                      </a:lnTo>
                      <a:cubicBezTo>
                        <a:pt x="9751" y="4176"/>
                        <a:pt x="9760" y="4176"/>
                        <a:pt x="9769" y="4167"/>
                      </a:cubicBezTo>
                      <a:moveTo>
                        <a:pt x="812" y="6343"/>
                      </a:moveTo>
                      <a:cubicBezTo>
                        <a:pt x="821" y="6334"/>
                        <a:pt x="821" y="6317"/>
                        <a:pt x="821" y="6308"/>
                      </a:cubicBezTo>
                      <a:lnTo>
                        <a:pt x="821" y="6308"/>
                      </a:lnTo>
                      <a:cubicBezTo>
                        <a:pt x="821" y="6272"/>
                        <a:pt x="812" y="6254"/>
                        <a:pt x="794" y="6236"/>
                      </a:cubicBezTo>
                      <a:lnTo>
                        <a:pt x="794" y="6236"/>
                      </a:lnTo>
                      <a:lnTo>
                        <a:pt x="1026" y="5059"/>
                      </a:lnTo>
                      <a:cubicBezTo>
                        <a:pt x="1071" y="5050"/>
                        <a:pt x="1115" y="5014"/>
                        <a:pt x="1115" y="4961"/>
                      </a:cubicBezTo>
                      <a:lnTo>
                        <a:pt x="1115" y="4961"/>
                      </a:lnTo>
                      <a:cubicBezTo>
                        <a:pt x="1115" y="4961"/>
                        <a:pt x="1115" y="4961"/>
                        <a:pt x="1115" y="4952"/>
                      </a:cubicBezTo>
                      <a:lnTo>
                        <a:pt x="1115" y="4952"/>
                      </a:lnTo>
                      <a:lnTo>
                        <a:pt x="3024" y="4336"/>
                      </a:lnTo>
                      <a:cubicBezTo>
                        <a:pt x="3033" y="4354"/>
                        <a:pt x="3051" y="4363"/>
                        <a:pt x="3069" y="4372"/>
                      </a:cubicBezTo>
                      <a:lnTo>
                        <a:pt x="3069" y="4372"/>
                      </a:lnTo>
                      <a:lnTo>
                        <a:pt x="2355" y="6138"/>
                      </a:lnTo>
                      <a:cubicBezTo>
                        <a:pt x="2346" y="6138"/>
                        <a:pt x="2346" y="6138"/>
                        <a:pt x="2346" y="6138"/>
                      </a:cubicBezTo>
                      <a:lnTo>
                        <a:pt x="2346" y="6138"/>
                      </a:lnTo>
                      <a:cubicBezTo>
                        <a:pt x="2293" y="6138"/>
                        <a:pt x="2248" y="6183"/>
                        <a:pt x="2248" y="6236"/>
                      </a:cubicBezTo>
                      <a:lnTo>
                        <a:pt x="2248" y="6236"/>
                      </a:lnTo>
                      <a:cubicBezTo>
                        <a:pt x="2248" y="6281"/>
                        <a:pt x="2275" y="6326"/>
                        <a:pt x="2320" y="6334"/>
                      </a:cubicBezTo>
                      <a:lnTo>
                        <a:pt x="2320" y="6334"/>
                      </a:lnTo>
                      <a:lnTo>
                        <a:pt x="2453" y="7423"/>
                      </a:lnTo>
                      <a:cubicBezTo>
                        <a:pt x="2453" y="7423"/>
                        <a:pt x="2453" y="7423"/>
                        <a:pt x="2453" y="7423"/>
                      </a:cubicBezTo>
                      <a:lnTo>
                        <a:pt x="2453" y="7423"/>
                      </a:lnTo>
                      <a:cubicBezTo>
                        <a:pt x="2195" y="7209"/>
                        <a:pt x="1374" y="6691"/>
                        <a:pt x="812" y="6343"/>
                      </a:cubicBezTo>
                      <a:moveTo>
                        <a:pt x="4800" y="4604"/>
                      </a:moveTo>
                      <a:cubicBezTo>
                        <a:pt x="4800" y="4604"/>
                        <a:pt x="4800" y="4595"/>
                        <a:pt x="4800" y="4595"/>
                      </a:cubicBezTo>
                      <a:lnTo>
                        <a:pt x="4800" y="4595"/>
                      </a:lnTo>
                      <a:lnTo>
                        <a:pt x="7476" y="4425"/>
                      </a:lnTo>
                      <a:cubicBezTo>
                        <a:pt x="7476" y="4434"/>
                        <a:pt x="7485" y="4443"/>
                        <a:pt x="7485" y="4443"/>
                      </a:cubicBezTo>
                      <a:lnTo>
                        <a:pt x="7485" y="4443"/>
                      </a:lnTo>
                      <a:lnTo>
                        <a:pt x="6771" y="5558"/>
                      </a:lnTo>
                      <a:cubicBezTo>
                        <a:pt x="6771" y="5558"/>
                        <a:pt x="6762" y="5558"/>
                        <a:pt x="6762" y="5558"/>
                      </a:cubicBezTo>
                      <a:lnTo>
                        <a:pt x="6762" y="5558"/>
                      </a:lnTo>
                      <a:cubicBezTo>
                        <a:pt x="6736" y="5558"/>
                        <a:pt x="6709" y="5567"/>
                        <a:pt x="6691" y="5585"/>
                      </a:cubicBezTo>
                      <a:lnTo>
                        <a:pt x="6691" y="5585"/>
                      </a:lnTo>
                      <a:close/>
                      <a:moveTo>
                        <a:pt x="2445" y="6236"/>
                      </a:moveTo>
                      <a:cubicBezTo>
                        <a:pt x="2445" y="6236"/>
                        <a:pt x="2445" y="6236"/>
                        <a:pt x="2445" y="6236"/>
                      </a:cubicBezTo>
                      <a:lnTo>
                        <a:pt x="2445" y="6236"/>
                      </a:lnTo>
                      <a:cubicBezTo>
                        <a:pt x="2445" y="6227"/>
                        <a:pt x="2445" y="6227"/>
                        <a:pt x="2445" y="6218"/>
                      </a:cubicBezTo>
                      <a:lnTo>
                        <a:pt x="2445" y="6218"/>
                      </a:lnTo>
                      <a:lnTo>
                        <a:pt x="4630" y="4631"/>
                      </a:lnTo>
                      <a:cubicBezTo>
                        <a:pt x="4648" y="4648"/>
                        <a:pt x="4666" y="4657"/>
                        <a:pt x="4693" y="4666"/>
                      </a:cubicBezTo>
                      <a:lnTo>
                        <a:pt x="4693" y="4666"/>
                      </a:lnTo>
                      <a:lnTo>
                        <a:pt x="6343" y="7048"/>
                      </a:lnTo>
                      <a:cubicBezTo>
                        <a:pt x="6343" y="7048"/>
                        <a:pt x="6343" y="7057"/>
                        <a:pt x="6334" y="7057"/>
                      </a:cubicBezTo>
                      <a:lnTo>
                        <a:pt x="6334" y="7057"/>
                      </a:lnTo>
                      <a:close/>
                      <a:moveTo>
                        <a:pt x="4764" y="4657"/>
                      </a:moveTo>
                      <a:lnTo>
                        <a:pt x="6664" y="5639"/>
                      </a:lnTo>
                      <a:cubicBezTo>
                        <a:pt x="6664" y="5648"/>
                        <a:pt x="6664" y="5656"/>
                        <a:pt x="6664" y="5656"/>
                      </a:cubicBezTo>
                      <a:lnTo>
                        <a:pt x="6664" y="5656"/>
                      </a:lnTo>
                      <a:cubicBezTo>
                        <a:pt x="6664" y="5692"/>
                        <a:pt x="6682" y="5719"/>
                        <a:pt x="6700" y="5737"/>
                      </a:cubicBezTo>
                      <a:lnTo>
                        <a:pt x="6700" y="5737"/>
                      </a:lnTo>
                      <a:lnTo>
                        <a:pt x="6397" y="7012"/>
                      </a:lnTo>
                      <a:cubicBezTo>
                        <a:pt x="6397" y="7012"/>
                        <a:pt x="6397" y="7012"/>
                        <a:pt x="6397" y="7012"/>
                      </a:cubicBezTo>
                      <a:lnTo>
                        <a:pt x="6397" y="7012"/>
                      </a:lnTo>
                      <a:close/>
                      <a:moveTo>
                        <a:pt x="152" y="5005"/>
                      </a:moveTo>
                      <a:cubicBezTo>
                        <a:pt x="170" y="4987"/>
                        <a:pt x="179" y="4970"/>
                        <a:pt x="187" y="4952"/>
                      </a:cubicBezTo>
                      <a:lnTo>
                        <a:pt x="187" y="4952"/>
                      </a:lnTo>
                      <a:lnTo>
                        <a:pt x="919" y="4978"/>
                      </a:lnTo>
                      <a:cubicBezTo>
                        <a:pt x="919" y="5005"/>
                        <a:pt x="937" y="5032"/>
                        <a:pt x="964" y="5041"/>
                      </a:cubicBezTo>
                      <a:lnTo>
                        <a:pt x="964" y="5041"/>
                      </a:lnTo>
                      <a:lnTo>
                        <a:pt x="732" y="6210"/>
                      </a:lnTo>
                      <a:cubicBezTo>
                        <a:pt x="732" y="6210"/>
                        <a:pt x="723" y="6201"/>
                        <a:pt x="723" y="6201"/>
                      </a:cubicBezTo>
                      <a:lnTo>
                        <a:pt x="723" y="6201"/>
                      </a:lnTo>
                      <a:cubicBezTo>
                        <a:pt x="723" y="6201"/>
                        <a:pt x="714" y="6201"/>
                        <a:pt x="714" y="6210"/>
                      </a:cubicBezTo>
                      <a:lnTo>
                        <a:pt x="714" y="6210"/>
                      </a:lnTo>
                      <a:close/>
                      <a:moveTo>
                        <a:pt x="6825" y="5728"/>
                      </a:moveTo>
                      <a:lnTo>
                        <a:pt x="8591" y="6763"/>
                      </a:lnTo>
                      <a:cubicBezTo>
                        <a:pt x="8591" y="6763"/>
                        <a:pt x="8591" y="6772"/>
                        <a:pt x="8591" y="6780"/>
                      </a:cubicBezTo>
                      <a:lnTo>
                        <a:pt x="8591" y="6780"/>
                      </a:lnTo>
                      <a:cubicBezTo>
                        <a:pt x="8591" y="6789"/>
                        <a:pt x="8591" y="6798"/>
                        <a:pt x="8591" y="6807"/>
                      </a:cubicBezTo>
                      <a:lnTo>
                        <a:pt x="8591" y="6807"/>
                      </a:lnTo>
                      <a:lnTo>
                        <a:pt x="6075" y="8707"/>
                      </a:lnTo>
                      <a:cubicBezTo>
                        <a:pt x="6075" y="8707"/>
                        <a:pt x="6066" y="8707"/>
                        <a:pt x="6066" y="8707"/>
                      </a:cubicBezTo>
                      <a:lnTo>
                        <a:pt x="6066" y="8707"/>
                      </a:lnTo>
                      <a:lnTo>
                        <a:pt x="6423" y="7209"/>
                      </a:lnTo>
                      <a:cubicBezTo>
                        <a:pt x="6423" y="7209"/>
                        <a:pt x="6423" y="7209"/>
                        <a:pt x="6423" y="7209"/>
                      </a:cubicBezTo>
                      <a:lnTo>
                        <a:pt x="6423" y="7209"/>
                      </a:lnTo>
                      <a:cubicBezTo>
                        <a:pt x="6477" y="7209"/>
                        <a:pt x="6521" y="7164"/>
                        <a:pt x="6521" y="7111"/>
                      </a:cubicBezTo>
                      <a:lnTo>
                        <a:pt x="6521" y="7111"/>
                      </a:lnTo>
                      <a:cubicBezTo>
                        <a:pt x="6521" y="7075"/>
                        <a:pt x="6504" y="7039"/>
                        <a:pt x="6477" y="7021"/>
                      </a:cubicBezTo>
                      <a:lnTo>
                        <a:pt x="6477" y="7021"/>
                      </a:lnTo>
                      <a:lnTo>
                        <a:pt x="6762" y="5755"/>
                      </a:lnTo>
                      <a:cubicBezTo>
                        <a:pt x="6762" y="5755"/>
                        <a:pt x="6762" y="5755"/>
                        <a:pt x="6762" y="5755"/>
                      </a:cubicBezTo>
                      <a:lnTo>
                        <a:pt x="6762" y="5755"/>
                      </a:lnTo>
                      <a:cubicBezTo>
                        <a:pt x="6789" y="5755"/>
                        <a:pt x="6807" y="5746"/>
                        <a:pt x="6825" y="5728"/>
                      </a:cubicBezTo>
                      <a:moveTo>
                        <a:pt x="2596" y="7512"/>
                      </a:moveTo>
                      <a:cubicBezTo>
                        <a:pt x="2596" y="7512"/>
                        <a:pt x="2596" y="7512"/>
                        <a:pt x="2596" y="7512"/>
                      </a:cubicBezTo>
                      <a:lnTo>
                        <a:pt x="2596" y="7512"/>
                      </a:lnTo>
                      <a:cubicBezTo>
                        <a:pt x="2596" y="7458"/>
                        <a:pt x="2560" y="7423"/>
                        <a:pt x="2516" y="7414"/>
                      </a:cubicBezTo>
                      <a:lnTo>
                        <a:pt x="2516" y="7414"/>
                      </a:lnTo>
                      <a:lnTo>
                        <a:pt x="2382" y="6326"/>
                      </a:lnTo>
                      <a:cubicBezTo>
                        <a:pt x="2400" y="6317"/>
                        <a:pt x="2409" y="6308"/>
                        <a:pt x="2418" y="6299"/>
                      </a:cubicBezTo>
                      <a:lnTo>
                        <a:pt x="2418" y="6299"/>
                      </a:lnTo>
                      <a:lnTo>
                        <a:pt x="6316" y="7119"/>
                      </a:lnTo>
                      <a:lnTo>
                        <a:pt x="4113" y="8003"/>
                      </a:lnTo>
                      <a:cubicBezTo>
                        <a:pt x="4095" y="7976"/>
                        <a:pt x="4068" y="7967"/>
                        <a:pt x="4032" y="7967"/>
                      </a:cubicBezTo>
                      <a:lnTo>
                        <a:pt x="4032" y="7967"/>
                      </a:lnTo>
                      <a:cubicBezTo>
                        <a:pt x="4006" y="7967"/>
                        <a:pt x="3979" y="7976"/>
                        <a:pt x="3961" y="8003"/>
                      </a:cubicBezTo>
                      <a:lnTo>
                        <a:pt x="3961" y="8003"/>
                      </a:lnTo>
                      <a:close/>
                      <a:moveTo>
                        <a:pt x="4131" y="8074"/>
                      </a:moveTo>
                      <a:cubicBezTo>
                        <a:pt x="4131" y="8065"/>
                        <a:pt x="4131" y="8065"/>
                        <a:pt x="4131" y="8065"/>
                      </a:cubicBezTo>
                      <a:lnTo>
                        <a:pt x="4131" y="8065"/>
                      </a:lnTo>
                      <a:cubicBezTo>
                        <a:pt x="4131" y="8065"/>
                        <a:pt x="4131" y="8056"/>
                        <a:pt x="4131" y="8056"/>
                      </a:cubicBezTo>
                      <a:lnTo>
                        <a:pt x="4131" y="8056"/>
                      </a:lnTo>
                      <a:lnTo>
                        <a:pt x="6343" y="7173"/>
                      </a:lnTo>
                      <a:cubicBezTo>
                        <a:pt x="6352" y="7173"/>
                        <a:pt x="6352" y="7182"/>
                        <a:pt x="6361" y="7182"/>
                      </a:cubicBezTo>
                      <a:lnTo>
                        <a:pt x="6361" y="7182"/>
                      </a:lnTo>
                      <a:lnTo>
                        <a:pt x="6004" y="8690"/>
                      </a:lnTo>
                      <a:cubicBezTo>
                        <a:pt x="5977" y="8699"/>
                        <a:pt x="5959" y="8707"/>
                        <a:pt x="5942" y="8725"/>
                      </a:cubicBezTo>
                      <a:lnTo>
                        <a:pt x="5942" y="8725"/>
                      </a:lnTo>
                      <a:close/>
                    </a:path>
                  </a:pathLst>
                </a:custGeom>
                <a:gradFill>
                  <a:gsLst>
                    <a:gs pos="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67" name="Google Shape;1567;p132"/>
              <p:cNvSpPr/>
              <p:nvPr/>
            </p:nvSpPr>
            <p:spPr>
              <a:xfrm>
                <a:off x="4567123" y="4086828"/>
                <a:ext cx="946034" cy="728195"/>
              </a:xfrm>
              <a:custGeom>
                <a:rect b="b" l="l" r="r" t="t"/>
                <a:pathLst>
                  <a:path extrusionOk="0" h="16674" w="21662">
                    <a:moveTo>
                      <a:pt x="10260" y="9"/>
                    </a:moveTo>
                    <a:cubicBezTo>
                      <a:pt x="3025" y="152"/>
                      <a:pt x="1" y="1954"/>
                      <a:pt x="1" y="1954"/>
                    </a:cubicBezTo>
                    <a:lnTo>
                      <a:pt x="1" y="1954"/>
                    </a:lnTo>
                    <a:lnTo>
                      <a:pt x="3578" y="13507"/>
                    </a:lnTo>
                    <a:cubicBezTo>
                      <a:pt x="3578" y="13507"/>
                      <a:pt x="3587" y="13569"/>
                      <a:pt x="3694" y="13641"/>
                    </a:cubicBezTo>
                    <a:lnTo>
                      <a:pt x="3694" y="13641"/>
                    </a:lnTo>
                    <a:cubicBezTo>
                      <a:pt x="3801" y="13712"/>
                      <a:pt x="8868" y="16594"/>
                      <a:pt x="8868" y="16594"/>
                    </a:cubicBezTo>
                    <a:lnTo>
                      <a:pt x="8868" y="16594"/>
                    </a:lnTo>
                    <a:cubicBezTo>
                      <a:pt x="8868" y="16594"/>
                      <a:pt x="9145" y="16674"/>
                      <a:pt x="9395" y="16531"/>
                    </a:cubicBezTo>
                    <a:lnTo>
                      <a:pt x="9395" y="16531"/>
                    </a:lnTo>
                    <a:cubicBezTo>
                      <a:pt x="9644" y="16388"/>
                      <a:pt x="18904" y="11018"/>
                      <a:pt x="18904" y="11018"/>
                    </a:cubicBezTo>
                    <a:lnTo>
                      <a:pt x="18904" y="11018"/>
                    </a:lnTo>
                    <a:lnTo>
                      <a:pt x="19056" y="10831"/>
                    </a:lnTo>
                    <a:lnTo>
                      <a:pt x="21661" y="1606"/>
                    </a:lnTo>
                    <a:cubicBezTo>
                      <a:pt x="21661" y="1606"/>
                      <a:pt x="17816" y="0"/>
                      <a:pt x="11107" y="0"/>
                    </a:cubicBezTo>
                    <a:lnTo>
                      <a:pt x="11107" y="0"/>
                    </a:lnTo>
                    <a:cubicBezTo>
                      <a:pt x="10831" y="0"/>
                      <a:pt x="10545" y="0"/>
                      <a:pt x="10260" y="9"/>
                    </a:cubicBezTo>
                  </a:path>
                </a:pathLst>
              </a:custGeom>
              <a:gradFill>
                <a:gsLst>
                  <a:gs pos="0">
                    <a:srgbClr val="4654F0">
                      <a:alpha val="69019"/>
                    </a:srgbClr>
                  </a:gs>
                  <a:gs pos="83000">
                    <a:srgbClr val="FFFFFF">
                      <a:alpha val="69019"/>
                    </a:srgbClr>
                  </a:gs>
                  <a:gs pos="100000">
                    <a:srgbClr val="FFFFFF">
                      <a:alpha val="69019"/>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68" name="Google Shape;1568;p132"/>
            <p:cNvSpPr/>
            <p:nvPr/>
          </p:nvSpPr>
          <p:spPr>
            <a:xfrm>
              <a:off x="1229047" y="41980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132"/>
            <p:cNvSpPr/>
            <p:nvPr/>
          </p:nvSpPr>
          <p:spPr>
            <a:xfrm>
              <a:off x="383078" y="2950667"/>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70" name="Google Shape;1570;p132"/>
          <p:cNvPicPr preferRelativeResize="0"/>
          <p:nvPr/>
        </p:nvPicPr>
        <p:blipFill rotWithShape="1">
          <a:blip r:embed="rId3">
            <a:alphaModFix/>
          </a:blip>
          <a:srcRect b="0" l="0" r="0" t="0"/>
          <a:stretch/>
        </p:blipFill>
        <p:spPr>
          <a:xfrm>
            <a:off x="7549248" y="3540789"/>
            <a:ext cx="1552974" cy="1552974"/>
          </a:xfrm>
          <a:prstGeom prst="ellipse">
            <a:avLst/>
          </a:prstGeom>
          <a:noFill/>
          <a:ln>
            <a:noFill/>
          </a:ln>
        </p:spPr>
      </p:pic>
      <p:sp>
        <p:nvSpPr>
          <p:cNvPr id="1571" name="Google Shape;1571;p132"/>
          <p:cNvSpPr/>
          <p:nvPr/>
        </p:nvSpPr>
        <p:spPr>
          <a:xfrm>
            <a:off x="5316562" y="1177017"/>
            <a:ext cx="1319479" cy="1343365"/>
          </a:xfrm>
          <a:prstGeom prst="ellipse">
            <a:avLst/>
          </a:prstGeom>
          <a:gradFill>
            <a:gsLst>
              <a:gs pos="0">
                <a:srgbClr val="8134EC">
                  <a:alpha val="48235"/>
                </a:srgbClr>
              </a:gs>
              <a:gs pos="77000">
                <a:srgbClr val="FFFFFF">
                  <a:alpha val="48235"/>
                </a:srgbClr>
              </a:gs>
              <a:gs pos="100000">
                <a:srgbClr val="FFFFFF">
                  <a:alpha val="48235"/>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132"/>
          <p:cNvSpPr txBox="1"/>
          <p:nvPr>
            <p:ph type="title"/>
          </p:nvPr>
        </p:nvSpPr>
        <p:spPr>
          <a:xfrm>
            <a:off x="3742806" y="2685501"/>
            <a:ext cx="4022699" cy="841800"/>
          </a:xfrm>
          <a:prstGeom prst="rect">
            <a:avLst/>
          </a:prstGeom>
          <a:noFill/>
          <a:ln>
            <a:noFill/>
          </a:ln>
        </p:spPr>
        <p:txBody>
          <a:bodyPr anchorCtr="0" anchor="ctr" bIns="91425" lIns="91425" spcFirstLastPara="1" rIns="91425" wrap="square" tIns="91425">
            <a:noAutofit/>
          </a:bodyPr>
          <a:lstStyle/>
          <a:p>
            <a:pPr indent="0" lvl="0" marL="0" rtl="1" algn="ctr">
              <a:lnSpc>
                <a:spcPct val="100000"/>
              </a:lnSpc>
              <a:spcBef>
                <a:spcPts val="0"/>
              </a:spcBef>
              <a:spcAft>
                <a:spcPts val="0"/>
              </a:spcAft>
              <a:buSzPts val="3600"/>
              <a:buNone/>
            </a:pPr>
            <a:r>
              <a:rPr b="1" lang="en-GB" sz="4000">
                <a:solidFill>
                  <a:schemeClr val="dk1"/>
                </a:solidFill>
              </a:rPr>
              <a:t>نظم المتنبي</a:t>
            </a:r>
            <a:endParaRPr b="1" sz="4000">
              <a:solidFill>
                <a:schemeClr val="dk1"/>
              </a:solidFill>
            </a:endParaRPr>
          </a:p>
        </p:txBody>
      </p:sp>
      <p:sp>
        <p:nvSpPr>
          <p:cNvPr id="1573" name="Google Shape;1573;p132"/>
          <p:cNvSpPr txBox="1"/>
          <p:nvPr>
            <p:ph idx="2" type="title"/>
          </p:nvPr>
        </p:nvSpPr>
        <p:spPr>
          <a:xfrm>
            <a:off x="5456305" y="1569188"/>
            <a:ext cx="973900" cy="65015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GB" sz="5000">
                <a:solidFill>
                  <a:srgbClr val="DA2B89"/>
                </a:solidFill>
                <a:latin typeface="IBM Plex Sans Arabic"/>
                <a:ea typeface="IBM Plex Sans Arabic"/>
                <a:cs typeface="IBM Plex Sans Arabic"/>
                <a:sym typeface="IBM Plex Sans Arabic"/>
              </a:rPr>
              <a:t>0</a:t>
            </a:r>
            <a:r>
              <a:rPr lang="en-GB" sz="5000">
                <a:solidFill>
                  <a:srgbClr val="DA2B89"/>
                </a:solidFill>
              </a:rPr>
              <a:t>5</a:t>
            </a:r>
            <a:endParaRPr sz="5000">
              <a:solidFill>
                <a:srgbClr val="DA2B89"/>
              </a:solidFill>
              <a:latin typeface="IBM Plex Sans Arabic"/>
              <a:ea typeface="IBM Plex Sans Arabic"/>
              <a:cs typeface="IBM Plex Sans Arabic"/>
              <a:sym typeface="IBM Plex Sans Arab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24"/>
          <p:cNvSpPr txBox="1"/>
          <p:nvPr>
            <p:ph type="title"/>
          </p:nvPr>
        </p:nvSpPr>
        <p:spPr>
          <a:xfrm>
            <a:off x="1133341" y="369002"/>
            <a:ext cx="6943042" cy="572700"/>
          </a:xfrm>
          <a:prstGeom prst="rect">
            <a:avLst/>
          </a:prstGeom>
          <a:noFill/>
          <a:ln>
            <a:noFill/>
          </a:ln>
        </p:spPr>
        <p:txBody>
          <a:bodyPr anchorCtr="0" anchor="t" bIns="91425" lIns="91425" spcFirstLastPara="1" rIns="91425" wrap="square" tIns="91425">
            <a:noAutofit/>
          </a:bodyPr>
          <a:lstStyle/>
          <a:p>
            <a:pPr indent="0" lvl="0" marL="0" rtl="1" algn="ctr">
              <a:lnSpc>
                <a:spcPct val="100000"/>
              </a:lnSpc>
              <a:spcBef>
                <a:spcPts val="0"/>
              </a:spcBef>
              <a:spcAft>
                <a:spcPts val="0"/>
              </a:spcAft>
              <a:buSzPts val="2800"/>
              <a:buNone/>
            </a:pPr>
            <a:r>
              <a:rPr b="1" lang="en-GB">
                <a:solidFill>
                  <a:srgbClr val="DA2B89"/>
                </a:solidFill>
              </a:rPr>
              <a:t> نَظمُ المتنبي</a:t>
            </a:r>
            <a:endParaRPr sz="2500">
              <a:latin typeface="IBM Plex Sans Arabic"/>
              <a:ea typeface="IBM Plex Sans Arabic"/>
              <a:cs typeface="IBM Plex Sans Arabic"/>
              <a:sym typeface="IBM Plex Sans Arabic"/>
            </a:endParaRPr>
          </a:p>
        </p:txBody>
      </p:sp>
      <p:pic>
        <p:nvPicPr>
          <p:cNvPr id="1579" name="Google Shape;1579;p24"/>
          <p:cNvPicPr preferRelativeResize="0"/>
          <p:nvPr/>
        </p:nvPicPr>
        <p:blipFill rotWithShape="1">
          <a:blip r:embed="rId3">
            <a:alphaModFix/>
          </a:blip>
          <a:srcRect b="0" l="0" r="0" t="0"/>
          <a:stretch/>
        </p:blipFill>
        <p:spPr>
          <a:xfrm>
            <a:off x="344403" y="1352174"/>
            <a:ext cx="5017760" cy="2865072"/>
          </a:xfrm>
          <a:prstGeom prst="rect">
            <a:avLst/>
          </a:prstGeom>
          <a:noFill/>
          <a:ln>
            <a:noFill/>
          </a:ln>
          <a:effectLst>
            <a:outerShdw blurRad="292100" rotWithShape="0" algn="tl" dir="2700000" dist="139700">
              <a:srgbClr val="333333">
                <a:alpha val="63921"/>
              </a:srgbClr>
            </a:outerShdw>
          </a:effectLst>
        </p:spPr>
      </p:pic>
      <p:sp>
        <p:nvSpPr>
          <p:cNvPr id="1580" name="Google Shape;1580;p24"/>
          <p:cNvSpPr/>
          <p:nvPr/>
        </p:nvSpPr>
        <p:spPr>
          <a:xfrm>
            <a:off x="5805809" y="2571750"/>
            <a:ext cx="315823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sng" cap="none" strike="noStrike">
                <a:solidFill>
                  <a:srgbClr val="1155CC"/>
                </a:solidFill>
                <a:latin typeface="Arial"/>
                <a:ea typeface="Arial"/>
                <a:cs typeface="Arial"/>
                <a:sym typeface="Arial"/>
                <a:hlinkClick r:id="rId4">
                  <a:extLst>
                    <a:ext uri="{A12FA001-AC4F-418D-AE19-62706E023703}">
                      <ahyp:hlinkClr val="tx"/>
                    </a:ext>
                  </a:extLst>
                </a:hlinkClick>
              </a:rPr>
              <a:t>https://raallam.pythonanywhere.com/</a:t>
            </a:r>
            <a:r>
              <a:rPr b="0" i="0" lang="en-GB"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1581" name="Google Shape;1581;p24"/>
          <p:cNvSpPr txBox="1"/>
          <p:nvPr/>
        </p:nvSpPr>
        <p:spPr>
          <a:xfrm>
            <a:off x="6873709" y="1352174"/>
            <a:ext cx="19932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dk1"/>
                </a:solidFill>
                <a:latin typeface="IBM Plex Sans Arabic"/>
                <a:ea typeface="IBM Plex Sans Arabic"/>
                <a:cs typeface="IBM Plex Sans Arabic"/>
                <a:sym typeface="IBM Plex Sans Arabic"/>
              </a:rPr>
              <a:t>الصفحة الرئيسية:</a:t>
            </a:r>
            <a:endParaRPr b="1" i="0" sz="2000" u="none" cap="none" strike="noStrike">
              <a:solidFill>
                <a:schemeClr val="dk1"/>
              </a:solidFill>
              <a:latin typeface="IBM Plex Sans Arabic"/>
              <a:ea typeface="IBM Plex Sans Arabic"/>
              <a:cs typeface="IBM Plex Sans Arabic"/>
              <a:sym typeface="IBM Plex Sans Arabic"/>
            </a:endParaRPr>
          </a:p>
        </p:txBody>
      </p:sp>
      <p:sp>
        <p:nvSpPr>
          <p:cNvPr id="1582" name="Google Shape;1582;p24"/>
          <p:cNvSpPr/>
          <p:nvPr/>
        </p:nvSpPr>
        <p:spPr>
          <a:xfrm>
            <a:off x="0" y="-184666"/>
            <a:ext cx="9144000" cy="369332"/>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133"/>
          <p:cNvSpPr/>
          <p:nvPr/>
        </p:nvSpPr>
        <p:spPr>
          <a:xfrm>
            <a:off x="0" y="-184666"/>
            <a:ext cx="9144000" cy="369332"/>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88" name="Google Shape;1588;p133"/>
          <p:cNvSpPr txBox="1"/>
          <p:nvPr>
            <p:ph type="title"/>
          </p:nvPr>
        </p:nvSpPr>
        <p:spPr>
          <a:xfrm>
            <a:off x="1285741" y="521402"/>
            <a:ext cx="6942900" cy="572700"/>
          </a:xfrm>
          <a:prstGeom prst="rect">
            <a:avLst/>
          </a:prstGeom>
          <a:noFill/>
          <a:ln>
            <a:noFill/>
          </a:ln>
        </p:spPr>
        <p:txBody>
          <a:bodyPr anchorCtr="0" anchor="t" bIns="91425" lIns="91425" spcFirstLastPara="1" rIns="91425" wrap="square" tIns="91425">
            <a:noAutofit/>
          </a:bodyPr>
          <a:lstStyle/>
          <a:p>
            <a:pPr indent="0" lvl="0" marL="0" rtl="1" algn="ctr">
              <a:lnSpc>
                <a:spcPct val="100000"/>
              </a:lnSpc>
              <a:spcBef>
                <a:spcPts val="0"/>
              </a:spcBef>
              <a:spcAft>
                <a:spcPts val="0"/>
              </a:spcAft>
              <a:buSzPts val="2800"/>
              <a:buNone/>
            </a:pPr>
            <a:r>
              <a:rPr b="1" lang="en-GB">
                <a:solidFill>
                  <a:srgbClr val="DA2B89"/>
                </a:solidFill>
              </a:rPr>
              <a:t> نَظمُ المتنبي</a:t>
            </a:r>
            <a:endParaRPr sz="2500">
              <a:latin typeface="IBM Plex Sans Arabic"/>
              <a:ea typeface="IBM Plex Sans Arabic"/>
              <a:cs typeface="IBM Plex Sans Arabic"/>
              <a:sym typeface="IBM Plex Sans Arabic"/>
            </a:endParaRPr>
          </a:p>
        </p:txBody>
      </p:sp>
      <p:sp>
        <p:nvSpPr>
          <p:cNvPr id="1589" name="Google Shape;1589;p133"/>
          <p:cNvSpPr txBox="1"/>
          <p:nvPr/>
        </p:nvSpPr>
        <p:spPr>
          <a:xfrm>
            <a:off x="480290" y="3819531"/>
            <a:ext cx="2463938" cy="4272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IBM Plex Sans Arabic"/>
                <a:ea typeface="IBM Plex Sans Arabic"/>
                <a:cs typeface="IBM Plex Sans Arabic"/>
                <a:sym typeface="IBM Plex Sans Arabic"/>
              </a:rPr>
              <a:t>صفحة الإجابة على الأسئلة بالشعر</a:t>
            </a:r>
            <a:endParaRPr b="1" i="0" sz="1600" u="none" cap="none" strike="noStrike">
              <a:solidFill>
                <a:schemeClr val="dk1"/>
              </a:solidFill>
              <a:latin typeface="IBM Plex Sans Arabic"/>
              <a:ea typeface="IBM Plex Sans Arabic"/>
              <a:cs typeface="IBM Plex Sans Arabic"/>
              <a:sym typeface="IBM Plex Sans Arabic"/>
            </a:endParaRPr>
          </a:p>
        </p:txBody>
      </p:sp>
      <p:sp>
        <p:nvSpPr>
          <p:cNvPr id="1590" name="Google Shape;1590;p133"/>
          <p:cNvSpPr txBox="1"/>
          <p:nvPr/>
        </p:nvSpPr>
        <p:spPr>
          <a:xfrm>
            <a:off x="3680413" y="3603486"/>
            <a:ext cx="2307902" cy="4272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IBM Plex Sans Arabic"/>
                <a:ea typeface="IBM Plex Sans Arabic"/>
                <a:cs typeface="IBM Plex Sans Arabic"/>
                <a:sym typeface="IBM Plex Sans Arabic"/>
              </a:rPr>
              <a:t>صفحة إنشاء أبيات لموضوع معين</a:t>
            </a:r>
            <a:endParaRPr b="1" i="0" sz="1600" u="none" cap="none" strike="noStrike">
              <a:solidFill>
                <a:schemeClr val="dk1"/>
              </a:solidFill>
              <a:latin typeface="IBM Plex Sans Arabic"/>
              <a:ea typeface="IBM Plex Sans Arabic"/>
              <a:cs typeface="IBM Plex Sans Arabic"/>
              <a:sym typeface="IBM Plex Sans Arabic"/>
            </a:endParaRPr>
          </a:p>
        </p:txBody>
      </p:sp>
      <p:sp>
        <p:nvSpPr>
          <p:cNvPr id="1591" name="Google Shape;1591;p133"/>
          <p:cNvSpPr txBox="1"/>
          <p:nvPr/>
        </p:nvSpPr>
        <p:spPr>
          <a:xfrm>
            <a:off x="6611377" y="3392331"/>
            <a:ext cx="2153400" cy="4272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IBM Plex Sans Arabic"/>
                <a:ea typeface="IBM Plex Sans Arabic"/>
                <a:cs typeface="IBM Plex Sans Arabic"/>
                <a:sym typeface="IBM Plex Sans Arabic"/>
              </a:rPr>
              <a:t>صفحة إكمال البيت الشعري </a:t>
            </a:r>
            <a:endParaRPr b="1" i="0" sz="1600" u="none" cap="none" strike="noStrike">
              <a:solidFill>
                <a:schemeClr val="dk1"/>
              </a:solidFill>
              <a:latin typeface="IBM Plex Sans Arabic"/>
              <a:ea typeface="IBM Plex Sans Arabic"/>
              <a:cs typeface="IBM Plex Sans Arabic"/>
              <a:sym typeface="IBM Plex Sans Arabic"/>
            </a:endParaRPr>
          </a:p>
        </p:txBody>
      </p:sp>
      <p:pic>
        <p:nvPicPr>
          <p:cNvPr id="1592" name="Google Shape;1592;p133"/>
          <p:cNvPicPr preferRelativeResize="0"/>
          <p:nvPr/>
        </p:nvPicPr>
        <p:blipFill rotWithShape="1">
          <a:blip r:embed="rId3">
            <a:alphaModFix/>
          </a:blip>
          <a:srcRect b="0" l="0" r="0" t="0"/>
          <a:stretch/>
        </p:blipFill>
        <p:spPr>
          <a:xfrm>
            <a:off x="3382073" y="1756275"/>
            <a:ext cx="2750275" cy="1630949"/>
          </a:xfrm>
          <a:prstGeom prst="rect">
            <a:avLst/>
          </a:prstGeom>
          <a:noFill/>
          <a:ln>
            <a:noFill/>
          </a:ln>
        </p:spPr>
      </p:pic>
      <p:pic>
        <p:nvPicPr>
          <p:cNvPr id="1593" name="Google Shape;1593;p133"/>
          <p:cNvPicPr preferRelativeResize="0"/>
          <p:nvPr/>
        </p:nvPicPr>
        <p:blipFill rotWithShape="1">
          <a:blip r:embed="rId4">
            <a:alphaModFix/>
          </a:blip>
          <a:srcRect b="0" l="0" r="0" t="0"/>
          <a:stretch/>
        </p:blipFill>
        <p:spPr>
          <a:xfrm>
            <a:off x="6384338" y="1596300"/>
            <a:ext cx="2607474" cy="1574250"/>
          </a:xfrm>
          <a:prstGeom prst="rect">
            <a:avLst/>
          </a:prstGeom>
          <a:noFill/>
          <a:ln>
            <a:noFill/>
          </a:ln>
        </p:spPr>
      </p:pic>
      <p:pic>
        <p:nvPicPr>
          <p:cNvPr id="1594" name="Google Shape;1594;p133"/>
          <p:cNvPicPr preferRelativeResize="0"/>
          <p:nvPr/>
        </p:nvPicPr>
        <p:blipFill rotWithShape="1">
          <a:blip r:embed="rId5">
            <a:alphaModFix/>
          </a:blip>
          <a:srcRect b="0" l="0" r="0" t="0"/>
          <a:stretch/>
        </p:blipFill>
        <p:spPr>
          <a:xfrm>
            <a:off x="193950" y="1946175"/>
            <a:ext cx="2750276" cy="1704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26"/>
          <p:cNvSpPr/>
          <p:nvPr/>
        </p:nvSpPr>
        <p:spPr>
          <a:xfrm>
            <a:off x="0" y="-184666"/>
            <a:ext cx="9144000" cy="369332"/>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00" name="Google Shape;1600;p26"/>
          <p:cNvSpPr/>
          <p:nvPr/>
        </p:nvSpPr>
        <p:spPr>
          <a:xfrm>
            <a:off x="326140" y="2178335"/>
            <a:ext cx="2521463" cy="786830"/>
          </a:xfrm>
          <a:prstGeom prst="rect">
            <a:avLst/>
          </a:prstGeom>
          <a:solidFill>
            <a:schemeClr val="accent1"/>
          </a:solidFill>
          <a:ln cap="flat" cmpd="sng" w="25400">
            <a:solidFill>
              <a:srgbClr val="1A00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IBM Plex Sans Arabic"/>
                <a:ea typeface="IBM Plex Sans Arabic"/>
                <a:cs typeface="IBM Plex Sans Arabic"/>
                <a:sym typeface="IBM Plex Sans Arabic"/>
              </a:rPr>
              <a:t>شرح مختصر للمهمة المنفذة من قبل البرنامج</a:t>
            </a:r>
            <a:endParaRPr b="1" i="0" sz="1600" u="none" cap="none" strike="noStrike">
              <a:solidFill>
                <a:schemeClr val="dk1"/>
              </a:solidFill>
              <a:latin typeface="IBM Plex Sans Arabic"/>
              <a:ea typeface="IBM Plex Sans Arabic"/>
              <a:cs typeface="IBM Plex Sans Arabic"/>
              <a:sym typeface="IBM Plex Sans Arabic"/>
            </a:endParaRPr>
          </a:p>
        </p:txBody>
      </p:sp>
      <p:sp>
        <p:nvSpPr>
          <p:cNvPr id="1601" name="Google Shape;1601;p26"/>
          <p:cNvSpPr txBox="1"/>
          <p:nvPr>
            <p:ph type="title"/>
          </p:nvPr>
        </p:nvSpPr>
        <p:spPr>
          <a:xfrm>
            <a:off x="1133341" y="369002"/>
            <a:ext cx="6942900" cy="572700"/>
          </a:xfrm>
          <a:prstGeom prst="rect">
            <a:avLst/>
          </a:prstGeom>
          <a:noFill/>
          <a:ln>
            <a:noFill/>
          </a:ln>
        </p:spPr>
        <p:txBody>
          <a:bodyPr anchorCtr="0" anchor="t" bIns="91425" lIns="91425" spcFirstLastPara="1" rIns="91425" wrap="square" tIns="91425">
            <a:noAutofit/>
          </a:bodyPr>
          <a:lstStyle/>
          <a:p>
            <a:pPr indent="0" lvl="0" marL="0" rtl="1" algn="ctr">
              <a:lnSpc>
                <a:spcPct val="100000"/>
              </a:lnSpc>
              <a:spcBef>
                <a:spcPts val="0"/>
              </a:spcBef>
              <a:spcAft>
                <a:spcPts val="0"/>
              </a:spcAft>
              <a:buSzPts val="2800"/>
              <a:buNone/>
            </a:pPr>
            <a:r>
              <a:rPr b="1" lang="en-GB">
                <a:solidFill>
                  <a:srgbClr val="DA2B89"/>
                </a:solidFill>
              </a:rPr>
              <a:t> نَظمُ المتنبي</a:t>
            </a:r>
            <a:endParaRPr sz="2500">
              <a:latin typeface="IBM Plex Sans Arabic"/>
              <a:ea typeface="IBM Plex Sans Arabic"/>
              <a:cs typeface="IBM Plex Sans Arabic"/>
              <a:sym typeface="IBM Plex Sans Arabic"/>
            </a:endParaRPr>
          </a:p>
        </p:txBody>
      </p:sp>
      <p:pic>
        <p:nvPicPr>
          <p:cNvPr id="1602" name="Google Shape;1602;p26"/>
          <p:cNvPicPr preferRelativeResize="0"/>
          <p:nvPr/>
        </p:nvPicPr>
        <p:blipFill rotWithShape="1">
          <a:blip r:embed="rId3">
            <a:alphaModFix/>
          </a:blip>
          <a:srcRect b="0" l="0" r="0" t="0"/>
          <a:stretch/>
        </p:blipFill>
        <p:spPr>
          <a:xfrm>
            <a:off x="3208024" y="1243802"/>
            <a:ext cx="5682799" cy="3647001"/>
          </a:xfrm>
          <a:prstGeom prst="rect">
            <a:avLst/>
          </a:prstGeom>
          <a:noFill/>
          <a:ln>
            <a:noFill/>
          </a:ln>
        </p:spPr>
      </p:pic>
      <p:sp>
        <p:nvSpPr>
          <p:cNvPr id="1603" name="Google Shape;1603;p26"/>
          <p:cNvSpPr/>
          <p:nvPr/>
        </p:nvSpPr>
        <p:spPr>
          <a:xfrm>
            <a:off x="7245625" y="1243801"/>
            <a:ext cx="1645200" cy="744300"/>
          </a:xfrm>
          <a:prstGeom prst="rect">
            <a:avLst/>
          </a:prstGeom>
          <a:noFill/>
          <a:ln cap="flat" cmpd="sng" w="25400">
            <a:solidFill>
              <a:srgbClr val="DA2B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27"/>
          <p:cNvSpPr/>
          <p:nvPr/>
        </p:nvSpPr>
        <p:spPr>
          <a:xfrm>
            <a:off x="0" y="-184666"/>
            <a:ext cx="9144000" cy="369332"/>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09" name="Google Shape;1609;p27"/>
          <p:cNvSpPr txBox="1"/>
          <p:nvPr>
            <p:ph type="title"/>
          </p:nvPr>
        </p:nvSpPr>
        <p:spPr>
          <a:xfrm>
            <a:off x="1133341" y="369002"/>
            <a:ext cx="6942900" cy="572700"/>
          </a:xfrm>
          <a:prstGeom prst="rect">
            <a:avLst/>
          </a:prstGeom>
          <a:noFill/>
          <a:ln>
            <a:noFill/>
          </a:ln>
        </p:spPr>
        <p:txBody>
          <a:bodyPr anchorCtr="0" anchor="t" bIns="91425" lIns="91425" spcFirstLastPara="1" rIns="91425" wrap="square" tIns="91425">
            <a:noAutofit/>
          </a:bodyPr>
          <a:lstStyle/>
          <a:p>
            <a:pPr indent="0" lvl="0" marL="0" rtl="1" algn="ctr">
              <a:lnSpc>
                <a:spcPct val="100000"/>
              </a:lnSpc>
              <a:spcBef>
                <a:spcPts val="0"/>
              </a:spcBef>
              <a:spcAft>
                <a:spcPts val="0"/>
              </a:spcAft>
              <a:buSzPts val="2800"/>
              <a:buNone/>
            </a:pPr>
            <a:r>
              <a:rPr b="1" lang="en-GB">
                <a:solidFill>
                  <a:srgbClr val="DA2B89"/>
                </a:solidFill>
              </a:rPr>
              <a:t> نَظمُ المتنبي</a:t>
            </a:r>
            <a:endParaRPr sz="2500">
              <a:latin typeface="IBM Plex Sans Arabic"/>
              <a:ea typeface="IBM Plex Sans Arabic"/>
              <a:cs typeface="IBM Plex Sans Arabic"/>
              <a:sym typeface="IBM Plex Sans Arabic"/>
            </a:endParaRPr>
          </a:p>
        </p:txBody>
      </p:sp>
      <p:sp>
        <p:nvSpPr>
          <p:cNvPr id="1610" name="Google Shape;1610;p27"/>
          <p:cNvSpPr/>
          <p:nvPr/>
        </p:nvSpPr>
        <p:spPr>
          <a:xfrm>
            <a:off x="326140" y="1998372"/>
            <a:ext cx="2521463" cy="1146756"/>
          </a:xfrm>
          <a:prstGeom prst="rect">
            <a:avLst/>
          </a:prstGeom>
          <a:solidFill>
            <a:schemeClr val="accent1"/>
          </a:solidFill>
          <a:ln cap="flat" cmpd="sng" w="25400">
            <a:solidFill>
              <a:srgbClr val="1A00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IBM Plex Sans Arabic"/>
                <a:ea typeface="IBM Plex Sans Arabic"/>
                <a:cs typeface="IBM Plex Sans Arabic"/>
                <a:sym typeface="IBM Plex Sans Arabic"/>
              </a:rPr>
              <a:t>يعرض حقل إدخال للمستخدم ليقوم بإدخال كلمة أو موضوع مختار</a:t>
            </a:r>
            <a:endParaRPr b="0" i="0" sz="1400" u="none" cap="none" strike="noStrike">
              <a:solidFill>
                <a:srgbClr val="000000"/>
              </a:solidFill>
              <a:latin typeface="Arial"/>
              <a:ea typeface="Arial"/>
              <a:cs typeface="Arial"/>
              <a:sym typeface="Arial"/>
            </a:endParaRPr>
          </a:p>
        </p:txBody>
      </p:sp>
      <p:pic>
        <p:nvPicPr>
          <p:cNvPr id="1611" name="Google Shape;1611;p27"/>
          <p:cNvPicPr preferRelativeResize="0"/>
          <p:nvPr/>
        </p:nvPicPr>
        <p:blipFill rotWithShape="1">
          <a:blip r:embed="rId3">
            <a:alphaModFix/>
          </a:blip>
          <a:srcRect b="0" l="0" r="0" t="0"/>
          <a:stretch/>
        </p:blipFill>
        <p:spPr>
          <a:xfrm>
            <a:off x="3208024" y="1243802"/>
            <a:ext cx="5682799" cy="3647001"/>
          </a:xfrm>
          <a:prstGeom prst="rect">
            <a:avLst/>
          </a:prstGeom>
          <a:noFill/>
          <a:ln>
            <a:noFill/>
          </a:ln>
        </p:spPr>
      </p:pic>
      <p:sp>
        <p:nvSpPr>
          <p:cNvPr id="1612" name="Google Shape;1612;p27"/>
          <p:cNvSpPr/>
          <p:nvPr/>
        </p:nvSpPr>
        <p:spPr>
          <a:xfrm>
            <a:off x="3293476" y="4086050"/>
            <a:ext cx="3779700" cy="440700"/>
          </a:xfrm>
          <a:prstGeom prst="rect">
            <a:avLst/>
          </a:prstGeom>
          <a:noFill/>
          <a:ln cap="flat" cmpd="sng" w="25400">
            <a:solidFill>
              <a:srgbClr val="DA2B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16" name="Shape 1616"/>
        <p:cNvGrpSpPr/>
        <p:nvPr/>
      </p:nvGrpSpPr>
      <p:grpSpPr>
        <a:xfrm>
          <a:off x="0" y="0"/>
          <a:ext cx="0" cy="0"/>
          <a:chOff x="0" y="0"/>
          <a:chExt cx="0" cy="0"/>
        </a:xfrm>
      </p:grpSpPr>
      <p:sp>
        <p:nvSpPr>
          <p:cNvPr id="1617" name="Google Shape;1617;p28"/>
          <p:cNvSpPr/>
          <p:nvPr/>
        </p:nvSpPr>
        <p:spPr>
          <a:xfrm>
            <a:off x="0" y="-184666"/>
            <a:ext cx="9144000" cy="369332"/>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18" name="Google Shape;1618;p28"/>
          <p:cNvSpPr txBox="1"/>
          <p:nvPr>
            <p:ph type="title"/>
          </p:nvPr>
        </p:nvSpPr>
        <p:spPr>
          <a:xfrm>
            <a:off x="1133341" y="369002"/>
            <a:ext cx="6942900" cy="572700"/>
          </a:xfrm>
          <a:prstGeom prst="rect">
            <a:avLst/>
          </a:prstGeom>
          <a:noFill/>
          <a:ln>
            <a:noFill/>
          </a:ln>
        </p:spPr>
        <p:txBody>
          <a:bodyPr anchorCtr="0" anchor="t" bIns="91425" lIns="91425" spcFirstLastPara="1" rIns="91425" wrap="square" tIns="91425">
            <a:noAutofit/>
          </a:bodyPr>
          <a:lstStyle/>
          <a:p>
            <a:pPr indent="0" lvl="0" marL="0" rtl="1" algn="ctr">
              <a:lnSpc>
                <a:spcPct val="100000"/>
              </a:lnSpc>
              <a:spcBef>
                <a:spcPts val="0"/>
              </a:spcBef>
              <a:spcAft>
                <a:spcPts val="0"/>
              </a:spcAft>
              <a:buSzPts val="2800"/>
              <a:buNone/>
            </a:pPr>
            <a:r>
              <a:rPr b="1" lang="en-GB">
                <a:solidFill>
                  <a:srgbClr val="DA2B89"/>
                </a:solidFill>
              </a:rPr>
              <a:t> نَظمُ المتنبي</a:t>
            </a:r>
            <a:endParaRPr sz="2500">
              <a:latin typeface="IBM Plex Sans Arabic"/>
              <a:ea typeface="IBM Plex Sans Arabic"/>
              <a:cs typeface="IBM Plex Sans Arabic"/>
              <a:sym typeface="IBM Plex Sans Arabic"/>
            </a:endParaRPr>
          </a:p>
        </p:txBody>
      </p:sp>
      <p:sp>
        <p:nvSpPr>
          <p:cNvPr id="1619" name="Google Shape;1619;p28"/>
          <p:cNvSpPr/>
          <p:nvPr/>
        </p:nvSpPr>
        <p:spPr>
          <a:xfrm>
            <a:off x="326140" y="1998372"/>
            <a:ext cx="2521463" cy="1146756"/>
          </a:xfrm>
          <a:prstGeom prst="rect">
            <a:avLst/>
          </a:prstGeom>
          <a:solidFill>
            <a:schemeClr val="accent1"/>
          </a:solidFill>
          <a:ln cap="flat" cmpd="sng" w="25400">
            <a:solidFill>
              <a:srgbClr val="1A00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IBM Plex Sans Arabic"/>
                <a:ea typeface="IBM Plex Sans Arabic"/>
                <a:cs typeface="IBM Plex Sans Arabic"/>
                <a:sym typeface="IBM Plex Sans Arabic"/>
              </a:rPr>
              <a:t>الترحيب بالمستخدم</a:t>
            </a:r>
            <a:endParaRPr b="0" i="0" sz="1400" u="none" cap="none" strike="noStrike">
              <a:solidFill>
                <a:srgbClr val="000000"/>
              </a:solidFill>
              <a:latin typeface="Arial"/>
              <a:ea typeface="Arial"/>
              <a:cs typeface="Arial"/>
              <a:sym typeface="Arial"/>
            </a:endParaRPr>
          </a:p>
        </p:txBody>
      </p:sp>
      <p:pic>
        <p:nvPicPr>
          <p:cNvPr id="1620" name="Google Shape;1620;p28"/>
          <p:cNvPicPr preferRelativeResize="0"/>
          <p:nvPr/>
        </p:nvPicPr>
        <p:blipFill>
          <a:blip r:embed="rId3">
            <a:alphaModFix/>
          </a:blip>
          <a:stretch>
            <a:fillRect/>
          </a:stretch>
        </p:blipFill>
        <p:spPr>
          <a:xfrm>
            <a:off x="3059826" y="1094102"/>
            <a:ext cx="5931776" cy="3774101"/>
          </a:xfrm>
          <a:prstGeom prst="rect">
            <a:avLst/>
          </a:prstGeom>
          <a:noFill/>
          <a:ln>
            <a:noFill/>
          </a:ln>
        </p:spPr>
      </p:pic>
      <p:sp>
        <p:nvSpPr>
          <p:cNvPr id="1621" name="Google Shape;1621;p28"/>
          <p:cNvSpPr/>
          <p:nvPr/>
        </p:nvSpPr>
        <p:spPr>
          <a:xfrm>
            <a:off x="3236749" y="1655600"/>
            <a:ext cx="3708000" cy="1413900"/>
          </a:xfrm>
          <a:prstGeom prst="rect">
            <a:avLst/>
          </a:prstGeom>
          <a:noFill/>
          <a:ln cap="flat" cmpd="sng" w="25400">
            <a:solidFill>
              <a:srgbClr val="DA2B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29"/>
          <p:cNvSpPr/>
          <p:nvPr/>
        </p:nvSpPr>
        <p:spPr>
          <a:xfrm>
            <a:off x="0" y="-184666"/>
            <a:ext cx="9144000" cy="369332"/>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27" name="Google Shape;1627;p29"/>
          <p:cNvSpPr txBox="1"/>
          <p:nvPr>
            <p:ph type="title"/>
          </p:nvPr>
        </p:nvSpPr>
        <p:spPr>
          <a:xfrm>
            <a:off x="1133341" y="369002"/>
            <a:ext cx="6942900" cy="572700"/>
          </a:xfrm>
          <a:prstGeom prst="rect">
            <a:avLst/>
          </a:prstGeom>
          <a:noFill/>
          <a:ln>
            <a:noFill/>
          </a:ln>
        </p:spPr>
        <p:txBody>
          <a:bodyPr anchorCtr="0" anchor="t" bIns="91425" lIns="91425" spcFirstLastPara="1" rIns="91425" wrap="square" tIns="91425">
            <a:noAutofit/>
          </a:bodyPr>
          <a:lstStyle/>
          <a:p>
            <a:pPr indent="0" lvl="0" marL="0" rtl="1" algn="ctr">
              <a:lnSpc>
                <a:spcPct val="100000"/>
              </a:lnSpc>
              <a:spcBef>
                <a:spcPts val="0"/>
              </a:spcBef>
              <a:spcAft>
                <a:spcPts val="0"/>
              </a:spcAft>
              <a:buSzPts val="2800"/>
              <a:buNone/>
            </a:pPr>
            <a:r>
              <a:rPr b="1" lang="en-GB">
                <a:solidFill>
                  <a:srgbClr val="DA2B89"/>
                </a:solidFill>
              </a:rPr>
              <a:t> نَظمُ المتنبي</a:t>
            </a:r>
            <a:endParaRPr sz="2500">
              <a:latin typeface="IBM Plex Sans Arabic"/>
              <a:ea typeface="IBM Plex Sans Arabic"/>
              <a:cs typeface="IBM Plex Sans Arabic"/>
              <a:sym typeface="IBM Plex Sans Arabic"/>
            </a:endParaRPr>
          </a:p>
        </p:txBody>
      </p:sp>
      <p:sp>
        <p:nvSpPr>
          <p:cNvPr id="1628" name="Google Shape;1628;p29"/>
          <p:cNvSpPr/>
          <p:nvPr/>
        </p:nvSpPr>
        <p:spPr>
          <a:xfrm>
            <a:off x="340805" y="1992247"/>
            <a:ext cx="2521463" cy="1146756"/>
          </a:xfrm>
          <a:prstGeom prst="rect">
            <a:avLst/>
          </a:prstGeom>
          <a:solidFill>
            <a:schemeClr val="accent1"/>
          </a:solidFill>
          <a:ln cap="flat" cmpd="sng" w="25400">
            <a:solidFill>
              <a:srgbClr val="1A00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IBM Plex Sans Arabic"/>
                <a:ea typeface="IBM Plex Sans Arabic"/>
                <a:cs typeface="IBM Plex Sans Arabic"/>
                <a:sym typeface="IBM Plex Sans Arabic"/>
              </a:rPr>
              <a:t>عرض النتيجة وهي الأبيات الشعرية </a:t>
            </a:r>
            <a:endParaRPr b="0" i="0" sz="1400" u="none" cap="none" strike="noStrike">
              <a:solidFill>
                <a:srgbClr val="000000"/>
              </a:solidFill>
              <a:latin typeface="Arial"/>
              <a:ea typeface="Arial"/>
              <a:cs typeface="Arial"/>
              <a:sym typeface="Arial"/>
            </a:endParaRPr>
          </a:p>
        </p:txBody>
      </p:sp>
      <p:pic>
        <p:nvPicPr>
          <p:cNvPr id="1629" name="Google Shape;1629;p29"/>
          <p:cNvPicPr preferRelativeResize="0"/>
          <p:nvPr/>
        </p:nvPicPr>
        <p:blipFill>
          <a:blip r:embed="rId3">
            <a:alphaModFix/>
          </a:blip>
          <a:stretch>
            <a:fillRect/>
          </a:stretch>
        </p:blipFill>
        <p:spPr>
          <a:xfrm>
            <a:off x="3014668" y="1094102"/>
            <a:ext cx="5976935" cy="3816465"/>
          </a:xfrm>
          <a:prstGeom prst="rect">
            <a:avLst/>
          </a:prstGeom>
          <a:noFill/>
          <a:ln>
            <a:noFill/>
          </a:ln>
        </p:spPr>
      </p:pic>
      <p:sp>
        <p:nvSpPr>
          <p:cNvPr id="1630" name="Google Shape;1630;p29"/>
          <p:cNvSpPr/>
          <p:nvPr/>
        </p:nvSpPr>
        <p:spPr>
          <a:xfrm>
            <a:off x="5175025" y="2208650"/>
            <a:ext cx="1768200" cy="572700"/>
          </a:xfrm>
          <a:prstGeom prst="rect">
            <a:avLst/>
          </a:prstGeom>
          <a:noFill/>
          <a:ln cap="flat" cmpd="sng" w="25400">
            <a:solidFill>
              <a:srgbClr val="DA2B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34" name="Shape 1634"/>
        <p:cNvGrpSpPr/>
        <p:nvPr/>
      </p:nvGrpSpPr>
      <p:grpSpPr>
        <a:xfrm>
          <a:off x="0" y="0"/>
          <a:ext cx="0" cy="0"/>
          <a:chOff x="0" y="0"/>
          <a:chExt cx="0" cy="0"/>
        </a:xfrm>
      </p:grpSpPr>
      <p:sp>
        <p:nvSpPr>
          <p:cNvPr id="1635" name="Google Shape;1635;p30"/>
          <p:cNvSpPr/>
          <p:nvPr/>
        </p:nvSpPr>
        <p:spPr>
          <a:xfrm>
            <a:off x="0" y="-184666"/>
            <a:ext cx="9144000" cy="369332"/>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36" name="Google Shape;1636;p30"/>
          <p:cNvSpPr txBox="1"/>
          <p:nvPr>
            <p:ph type="title"/>
          </p:nvPr>
        </p:nvSpPr>
        <p:spPr>
          <a:xfrm>
            <a:off x="1133341" y="369002"/>
            <a:ext cx="6942900" cy="572700"/>
          </a:xfrm>
          <a:prstGeom prst="rect">
            <a:avLst/>
          </a:prstGeom>
          <a:noFill/>
          <a:ln>
            <a:noFill/>
          </a:ln>
        </p:spPr>
        <p:txBody>
          <a:bodyPr anchorCtr="0" anchor="t" bIns="91425" lIns="91425" spcFirstLastPara="1" rIns="91425" wrap="square" tIns="91425">
            <a:noAutofit/>
          </a:bodyPr>
          <a:lstStyle/>
          <a:p>
            <a:pPr indent="0" lvl="0" marL="0" rtl="1" algn="ctr">
              <a:lnSpc>
                <a:spcPct val="100000"/>
              </a:lnSpc>
              <a:spcBef>
                <a:spcPts val="0"/>
              </a:spcBef>
              <a:spcAft>
                <a:spcPts val="0"/>
              </a:spcAft>
              <a:buSzPts val="2800"/>
              <a:buNone/>
            </a:pPr>
            <a:r>
              <a:rPr b="1" lang="en-GB">
                <a:solidFill>
                  <a:srgbClr val="DA2B89"/>
                </a:solidFill>
              </a:rPr>
              <a:t> نَظمُ المتنبي</a:t>
            </a:r>
            <a:endParaRPr sz="2500">
              <a:latin typeface="IBM Plex Sans Arabic"/>
              <a:ea typeface="IBM Plex Sans Arabic"/>
              <a:cs typeface="IBM Plex Sans Arabic"/>
              <a:sym typeface="IBM Plex Sans Arabic"/>
            </a:endParaRPr>
          </a:p>
        </p:txBody>
      </p:sp>
      <p:sp>
        <p:nvSpPr>
          <p:cNvPr id="1637" name="Google Shape;1637;p30"/>
          <p:cNvSpPr/>
          <p:nvPr/>
        </p:nvSpPr>
        <p:spPr>
          <a:xfrm>
            <a:off x="340805" y="1992247"/>
            <a:ext cx="2521463" cy="1146756"/>
          </a:xfrm>
          <a:prstGeom prst="rect">
            <a:avLst/>
          </a:prstGeom>
          <a:solidFill>
            <a:schemeClr val="accent1"/>
          </a:solidFill>
          <a:ln cap="flat" cmpd="sng" w="25400">
            <a:solidFill>
              <a:srgbClr val="1A003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IBM Plex Sans Arabic"/>
                <a:ea typeface="IBM Plex Sans Arabic"/>
                <a:cs typeface="IBM Plex Sans Arabic"/>
                <a:sym typeface="IBM Plex Sans Arabic"/>
              </a:rPr>
              <a:t>عرض سؤال المتابعة وذلك لتحفيز المستخدم </a:t>
            </a:r>
            <a:endParaRPr b="0" i="0" sz="1400" u="none" cap="none" strike="noStrike">
              <a:solidFill>
                <a:srgbClr val="000000"/>
              </a:solidFill>
              <a:latin typeface="Arial"/>
              <a:ea typeface="Arial"/>
              <a:cs typeface="Arial"/>
              <a:sym typeface="Arial"/>
            </a:endParaRPr>
          </a:p>
        </p:txBody>
      </p:sp>
      <p:pic>
        <p:nvPicPr>
          <p:cNvPr id="1638" name="Google Shape;1638;p30"/>
          <p:cNvPicPr preferRelativeResize="0"/>
          <p:nvPr/>
        </p:nvPicPr>
        <p:blipFill>
          <a:blip r:embed="rId3">
            <a:alphaModFix/>
          </a:blip>
          <a:stretch>
            <a:fillRect/>
          </a:stretch>
        </p:blipFill>
        <p:spPr>
          <a:xfrm>
            <a:off x="3014668" y="1094102"/>
            <a:ext cx="5976935" cy="3816465"/>
          </a:xfrm>
          <a:prstGeom prst="rect">
            <a:avLst/>
          </a:prstGeom>
          <a:noFill/>
          <a:ln>
            <a:noFill/>
          </a:ln>
        </p:spPr>
      </p:pic>
      <p:sp>
        <p:nvSpPr>
          <p:cNvPr id="1639" name="Google Shape;1639;p30"/>
          <p:cNvSpPr/>
          <p:nvPr/>
        </p:nvSpPr>
        <p:spPr>
          <a:xfrm>
            <a:off x="3378575" y="3198925"/>
            <a:ext cx="3458700" cy="480900"/>
          </a:xfrm>
          <a:prstGeom prst="rect">
            <a:avLst/>
          </a:prstGeom>
          <a:noFill/>
          <a:ln cap="flat" cmpd="sng" w="25400">
            <a:solidFill>
              <a:srgbClr val="DA2B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2"/>
          <p:cNvSpPr/>
          <p:nvPr/>
        </p:nvSpPr>
        <p:spPr>
          <a:xfrm>
            <a:off x="5316562" y="1177017"/>
            <a:ext cx="1319479" cy="1343365"/>
          </a:xfrm>
          <a:prstGeom prst="ellipse">
            <a:avLst/>
          </a:prstGeom>
          <a:gradFill>
            <a:gsLst>
              <a:gs pos="0">
                <a:srgbClr val="8134EC">
                  <a:alpha val="48235"/>
                </a:srgbClr>
              </a:gs>
              <a:gs pos="77000">
                <a:srgbClr val="FFFFFF">
                  <a:alpha val="48235"/>
                </a:srgbClr>
              </a:gs>
              <a:gs pos="100000">
                <a:srgbClr val="FFFFFF">
                  <a:alpha val="48235"/>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2"/>
          <p:cNvSpPr txBox="1"/>
          <p:nvPr>
            <p:ph type="title"/>
          </p:nvPr>
        </p:nvSpPr>
        <p:spPr>
          <a:xfrm>
            <a:off x="4323012" y="2685501"/>
            <a:ext cx="3442493" cy="841800"/>
          </a:xfrm>
          <a:prstGeom prst="rect">
            <a:avLst/>
          </a:prstGeom>
          <a:noFill/>
          <a:ln>
            <a:noFill/>
          </a:ln>
        </p:spPr>
        <p:txBody>
          <a:bodyPr anchorCtr="0" anchor="ctr" bIns="91425" lIns="91425" spcFirstLastPara="1" rIns="91425" wrap="square" tIns="91425">
            <a:noAutofit/>
          </a:bodyPr>
          <a:lstStyle/>
          <a:p>
            <a:pPr indent="0" lvl="0" marL="0" rtl="1" algn="ctr">
              <a:lnSpc>
                <a:spcPct val="100000"/>
              </a:lnSpc>
              <a:spcBef>
                <a:spcPts val="0"/>
              </a:spcBef>
              <a:spcAft>
                <a:spcPts val="0"/>
              </a:spcAft>
              <a:buSzPts val="3600"/>
              <a:buNone/>
            </a:pPr>
            <a:r>
              <a:rPr b="1" lang="en-GB" sz="4000">
                <a:solidFill>
                  <a:schemeClr val="dk1"/>
                </a:solidFill>
              </a:rPr>
              <a:t>المشكلة وحلها</a:t>
            </a:r>
            <a:endParaRPr b="1" sz="4000">
              <a:solidFill>
                <a:schemeClr val="dk1"/>
              </a:solidFill>
            </a:endParaRPr>
          </a:p>
        </p:txBody>
      </p:sp>
      <p:sp>
        <p:nvSpPr>
          <p:cNvPr id="1024" name="Google Shape;1024;p2"/>
          <p:cNvSpPr txBox="1"/>
          <p:nvPr>
            <p:ph idx="2" type="title"/>
          </p:nvPr>
        </p:nvSpPr>
        <p:spPr>
          <a:xfrm>
            <a:off x="5456305" y="1569188"/>
            <a:ext cx="973900" cy="65015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GB" sz="5000">
                <a:solidFill>
                  <a:srgbClr val="DA2B89"/>
                </a:solidFill>
                <a:latin typeface="IBM Plex Sans Arabic"/>
                <a:ea typeface="IBM Plex Sans Arabic"/>
                <a:cs typeface="IBM Plex Sans Arabic"/>
                <a:sym typeface="IBM Plex Sans Arabic"/>
              </a:rPr>
              <a:t>01</a:t>
            </a:r>
            <a:endParaRPr sz="5000">
              <a:solidFill>
                <a:srgbClr val="DA2B89"/>
              </a:solidFill>
              <a:latin typeface="IBM Plex Sans Arabic"/>
              <a:ea typeface="IBM Plex Sans Arabic"/>
              <a:cs typeface="IBM Plex Sans Arabic"/>
              <a:sym typeface="IBM Plex Sans Arabic"/>
            </a:endParaRPr>
          </a:p>
        </p:txBody>
      </p:sp>
      <p:grpSp>
        <p:nvGrpSpPr>
          <p:cNvPr id="1025" name="Google Shape;1025;p2"/>
          <p:cNvGrpSpPr/>
          <p:nvPr/>
        </p:nvGrpSpPr>
        <p:grpSpPr>
          <a:xfrm>
            <a:off x="243563" y="499290"/>
            <a:ext cx="3660803" cy="3986452"/>
            <a:chOff x="243563" y="499290"/>
            <a:chExt cx="3660803" cy="3986452"/>
          </a:xfrm>
        </p:grpSpPr>
        <p:sp>
          <p:nvSpPr>
            <p:cNvPr id="1026" name="Google Shape;1026;p2"/>
            <p:cNvSpPr/>
            <p:nvPr/>
          </p:nvSpPr>
          <p:spPr>
            <a:xfrm>
              <a:off x="2529328" y="382564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2"/>
            <p:cNvSpPr/>
            <p:nvPr/>
          </p:nvSpPr>
          <p:spPr>
            <a:xfrm>
              <a:off x="1559780" y="213514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2"/>
            <p:cNvSpPr/>
            <p:nvPr/>
          </p:nvSpPr>
          <p:spPr>
            <a:xfrm>
              <a:off x="2569847" y="4992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2"/>
            <p:cNvSpPr/>
            <p:nvPr/>
          </p:nvSpPr>
          <p:spPr>
            <a:xfrm>
              <a:off x="243563" y="741118"/>
              <a:ext cx="3660803" cy="3661276"/>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B47FFF">
                    <a:alpha val="49019"/>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2"/>
            <p:cNvSpPr/>
            <p:nvPr/>
          </p:nvSpPr>
          <p:spPr>
            <a:xfrm>
              <a:off x="2971190" y="1177017"/>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2"/>
            <p:cNvSpPr/>
            <p:nvPr/>
          </p:nvSpPr>
          <p:spPr>
            <a:xfrm>
              <a:off x="2569848" y="3057452"/>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2"/>
            <p:cNvSpPr/>
            <p:nvPr/>
          </p:nvSpPr>
          <p:spPr>
            <a:xfrm>
              <a:off x="569022" y="142701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3" name="Google Shape;1033;p2"/>
            <p:cNvGrpSpPr/>
            <p:nvPr/>
          </p:nvGrpSpPr>
          <p:grpSpPr>
            <a:xfrm>
              <a:off x="503374" y="1310912"/>
              <a:ext cx="3057581" cy="2521892"/>
              <a:chOff x="4567123" y="4074875"/>
              <a:chExt cx="946034" cy="780288"/>
            </a:xfrm>
          </p:grpSpPr>
          <p:sp>
            <p:nvSpPr>
              <p:cNvPr id="1034" name="Google Shape;1034;p2"/>
              <p:cNvSpPr/>
              <p:nvPr/>
            </p:nvSpPr>
            <p:spPr>
              <a:xfrm>
                <a:off x="4698056" y="4427347"/>
                <a:ext cx="736013" cy="427816"/>
              </a:xfrm>
              <a:custGeom>
                <a:rect b="b" l="l" r="r" t="t"/>
                <a:pathLst>
                  <a:path extrusionOk="0" h="9796" w="16853">
                    <a:moveTo>
                      <a:pt x="10233" y="152"/>
                    </a:moveTo>
                    <a:lnTo>
                      <a:pt x="491" y="5790"/>
                    </a:lnTo>
                    <a:lnTo>
                      <a:pt x="491" y="5674"/>
                    </a:lnTo>
                    <a:lnTo>
                      <a:pt x="0" y="5674"/>
                    </a:lnTo>
                    <a:lnTo>
                      <a:pt x="0" y="6281"/>
                    </a:lnTo>
                    <a:lnTo>
                      <a:pt x="0" y="6281"/>
                    </a:lnTo>
                    <a:cubicBezTo>
                      <a:pt x="9" y="6379"/>
                      <a:pt x="63" y="6459"/>
                      <a:pt x="179" y="6522"/>
                    </a:cubicBezTo>
                    <a:lnTo>
                      <a:pt x="179" y="6522"/>
                    </a:lnTo>
                    <a:lnTo>
                      <a:pt x="5594" y="9644"/>
                    </a:lnTo>
                    <a:cubicBezTo>
                      <a:pt x="5852" y="9796"/>
                      <a:pt x="6316" y="9769"/>
                      <a:pt x="6620" y="9599"/>
                    </a:cubicBezTo>
                    <a:lnTo>
                      <a:pt x="6620" y="9599"/>
                    </a:lnTo>
                    <a:lnTo>
                      <a:pt x="16602" y="3810"/>
                    </a:lnTo>
                    <a:cubicBezTo>
                      <a:pt x="16763" y="3721"/>
                      <a:pt x="16843" y="3605"/>
                      <a:pt x="16852" y="3489"/>
                    </a:cubicBezTo>
                    <a:lnTo>
                      <a:pt x="16852" y="3489"/>
                    </a:lnTo>
                    <a:lnTo>
                      <a:pt x="16852" y="3489"/>
                    </a:lnTo>
                    <a:lnTo>
                      <a:pt x="16852" y="2900"/>
                    </a:lnTo>
                    <a:lnTo>
                      <a:pt x="16442" y="2900"/>
                    </a:lnTo>
                    <a:lnTo>
                      <a:pt x="16442" y="3087"/>
                    </a:lnTo>
                    <a:lnTo>
                      <a:pt x="11259" y="108"/>
                    </a:lnTo>
                    <a:cubicBezTo>
                      <a:pt x="11134" y="36"/>
                      <a:pt x="10982" y="0"/>
                      <a:pt x="10813" y="0"/>
                    </a:cubicBezTo>
                    <a:lnTo>
                      <a:pt x="10813" y="0"/>
                    </a:lnTo>
                    <a:cubicBezTo>
                      <a:pt x="10607" y="0"/>
                      <a:pt x="10393" y="54"/>
                      <a:pt x="10233" y="152"/>
                    </a:cubicBezTo>
                    <a:close/>
                  </a:path>
                </a:pathLst>
              </a:custGeom>
              <a:gradFill>
                <a:gsLst>
                  <a:gs pos="0">
                    <a:schemeClr val="accent3"/>
                  </a:gs>
                  <a:gs pos="100000">
                    <a:schemeClr val="l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2"/>
              <p:cNvSpPr/>
              <p:nvPr/>
            </p:nvSpPr>
            <p:spPr>
              <a:xfrm>
                <a:off x="4694125" y="4401973"/>
                <a:ext cx="743437" cy="425589"/>
              </a:xfrm>
              <a:custGeom>
                <a:rect b="b" l="l" r="r" t="t"/>
                <a:pathLst>
                  <a:path extrusionOk="0" h="9745" w="17023">
                    <a:moveTo>
                      <a:pt x="10909" y="0"/>
                    </a:moveTo>
                    <a:cubicBezTo>
                      <a:pt x="10704" y="0"/>
                      <a:pt x="10487" y="50"/>
                      <a:pt x="10314" y="144"/>
                    </a:cubicBezTo>
                    <a:lnTo>
                      <a:pt x="340" y="5934"/>
                    </a:lnTo>
                    <a:cubicBezTo>
                      <a:pt x="37" y="6112"/>
                      <a:pt x="1" y="6371"/>
                      <a:pt x="260" y="6523"/>
                    </a:cubicBezTo>
                    <a:lnTo>
                      <a:pt x="5684" y="9645"/>
                    </a:lnTo>
                    <a:cubicBezTo>
                      <a:pt x="5799" y="9713"/>
                      <a:pt x="5954" y="9745"/>
                      <a:pt x="6118" y="9745"/>
                    </a:cubicBezTo>
                    <a:cubicBezTo>
                      <a:pt x="6323" y="9745"/>
                      <a:pt x="6541" y="9695"/>
                      <a:pt x="6710" y="9601"/>
                    </a:cubicBezTo>
                    <a:lnTo>
                      <a:pt x="16692" y="3811"/>
                    </a:lnTo>
                    <a:cubicBezTo>
                      <a:pt x="16996" y="3632"/>
                      <a:pt x="17022" y="3374"/>
                      <a:pt x="16764" y="3222"/>
                    </a:cubicBezTo>
                    <a:lnTo>
                      <a:pt x="11349" y="100"/>
                    </a:lnTo>
                    <a:cubicBezTo>
                      <a:pt x="11230" y="32"/>
                      <a:pt x="11073" y="0"/>
                      <a:pt x="109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2"/>
              <p:cNvSpPr/>
              <p:nvPr/>
            </p:nvSpPr>
            <p:spPr>
              <a:xfrm>
                <a:off x="4721028" y="4421888"/>
                <a:ext cx="680680" cy="392004"/>
              </a:xfrm>
              <a:custGeom>
                <a:rect b="b" l="l" r="r" t="t"/>
                <a:pathLst>
                  <a:path extrusionOk="0" h="8976" w="15586">
                    <a:moveTo>
                      <a:pt x="9716" y="90"/>
                    </a:moveTo>
                    <a:lnTo>
                      <a:pt x="206" y="5603"/>
                    </a:lnTo>
                    <a:cubicBezTo>
                      <a:pt x="18" y="5710"/>
                      <a:pt x="1" y="5871"/>
                      <a:pt x="161" y="5960"/>
                    </a:cubicBezTo>
                    <a:lnTo>
                      <a:pt x="161" y="5960"/>
                    </a:lnTo>
                    <a:lnTo>
                      <a:pt x="5255" y="8886"/>
                    </a:lnTo>
                    <a:cubicBezTo>
                      <a:pt x="5416" y="8975"/>
                      <a:pt x="5692" y="8966"/>
                      <a:pt x="5871" y="8859"/>
                    </a:cubicBezTo>
                    <a:lnTo>
                      <a:pt x="5871" y="8859"/>
                    </a:lnTo>
                    <a:lnTo>
                      <a:pt x="15380" y="3346"/>
                    </a:lnTo>
                    <a:cubicBezTo>
                      <a:pt x="15568" y="3239"/>
                      <a:pt x="15586" y="3087"/>
                      <a:pt x="15425" y="2989"/>
                    </a:cubicBezTo>
                    <a:lnTo>
                      <a:pt x="15425" y="2989"/>
                    </a:lnTo>
                    <a:lnTo>
                      <a:pt x="10331" y="63"/>
                    </a:lnTo>
                    <a:cubicBezTo>
                      <a:pt x="10260" y="18"/>
                      <a:pt x="10171" y="1"/>
                      <a:pt x="10063" y="1"/>
                    </a:cubicBezTo>
                    <a:lnTo>
                      <a:pt x="10063" y="1"/>
                    </a:lnTo>
                    <a:cubicBezTo>
                      <a:pt x="9948" y="1"/>
                      <a:pt x="9814" y="36"/>
                      <a:pt x="9716" y="90"/>
                    </a:cubicBezTo>
                  </a:path>
                </a:pathLst>
              </a:custGeom>
              <a:gradFill>
                <a:gsLst>
                  <a:gs pos="0">
                    <a:schemeClr val="accent1"/>
                  </a:gs>
                  <a:gs pos="100000">
                    <a:schemeClr val="dk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2"/>
              <p:cNvSpPr/>
              <p:nvPr/>
            </p:nvSpPr>
            <p:spPr>
              <a:xfrm>
                <a:off x="5275853" y="4472374"/>
                <a:ext cx="36641" cy="20220"/>
              </a:xfrm>
              <a:custGeom>
                <a:rect b="b" l="l" r="r" t="t"/>
                <a:pathLst>
                  <a:path extrusionOk="0" h="463" w="839">
                    <a:moveTo>
                      <a:pt x="127" y="1"/>
                    </a:moveTo>
                    <a:cubicBezTo>
                      <a:pt x="99" y="1"/>
                      <a:pt x="69" y="7"/>
                      <a:pt x="45" y="22"/>
                    </a:cubicBezTo>
                    <a:cubicBezTo>
                      <a:pt x="9" y="40"/>
                      <a:pt x="0" y="76"/>
                      <a:pt x="36" y="102"/>
                    </a:cubicBezTo>
                    <a:lnTo>
                      <a:pt x="651" y="450"/>
                    </a:lnTo>
                    <a:cubicBezTo>
                      <a:pt x="667" y="458"/>
                      <a:pt x="689" y="463"/>
                      <a:pt x="711" y="463"/>
                    </a:cubicBezTo>
                    <a:cubicBezTo>
                      <a:pt x="738" y="463"/>
                      <a:pt x="766" y="456"/>
                      <a:pt x="785" y="441"/>
                    </a:cubicBezTo>
                    <a:cubicBezTo>
                      <a:pt x="830" y="424"/>
                      <a:pt x="839" y="379"/>
                      <a:pt x="794" y="361"/>
                    </a:cubicBezTo>
                    <a:lnTo>
                      <a:pt x="187" y="13"/>
                    </a:lnTo>
                    <a:cubicBezTo>
                      <a:pt x="171" y="5"/>
                      <a:pt x="150" y="1"/>
                      <a:pt x="1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2"/>
              <p:cNvSpPr/>
              <p:nvPr/>
            </p:nvSpPr>
            <p:spPr>
              <a:xfrm>
                <a:off x="5353373" y="4514693"/>
                <a:ext cx="17163" cy="9215"/>
              </a:xfrm>
              <a:custGeom>
                <a:rect b="b" l="l" r="r" t="t"/>
                <a:pathLst>
                  <a:path extrusionOk="0" h="211" w="393">
                    <a:moveTo>
                      <a:pt x="192" y="1"/>
                    </a:moveTo>
                    <a:cubicBezTo>
                      <a:pt x="145" y="1"/>
                      <a:pt x="99" y="12"/>
                      <a:pt x="63" y="34"/>
                    </a:cubicBezTo>
                    <a:cubicBezTo>
                      <a:pt x="0" y="70"/>
                      <a:pt x="0" y="141"/>
                      <a:pt x="63" y="177"/>
                    </a:cubicBezTo>
                    <a:cubicBezTo>
                      <a:pt x="99" y="199"/>
                      <a:pt x="145" y="211"/>
                      <a:pt x="192" y="211"/>
                    </a:cubicBezTo>
                    <a:cubicBezTo>
                      <a:pt x="239" y="211"/>
                      <a:pt x="286" y="199"/>
                      <a:pt x="322" y="177"/>
                    </a:cubicBezTo>
                    <a:cubicBezTo>
                      <a:pt x="393" y="141"/>
                      <a:pt x="393" y="70"/>
                      <a:pt x="322" y="34"/>
                    </a:cubicBezTo>
                    <a:cubicBezTo>
                      <a:pt x="286" y="12"/>
                      <a:pt x="239" y="1"/>
                      <a:pt x="19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2"/>
              <p:cNvSpPr/>
              <p:nvPr/>
            </p:nvSpPr>
            <p:spPr>
              <a:xfrm>
                <a:off x="5333895" y="4601821"/>
                <a:ext cx="46380" cy="33278"/>
              </a:xfrm>
              <a:custGeom>
                <a:rect b="b" l="l" r="r" t="t"/>
                <a:pathLst>
                  <a:path extrusionOk="0" h="762" w="1062">
                    <a:moveTo>
                      <a:pt x="1007" y="1"/>
                    </a:moveTo>
                    <a:cubicBezTo>
                      <a:pt x="996" y="1"/>
                      <a:pt x="984" y="4"/>
                      <a:pt x="973" y="11"/>
                    </a:cubicBezTo>
                    <a:lnTo>
                      <a:pt x="90" y="519"/>
                    </a:lnTo>
                    <a:cubicBezTo>
                      <a:pt x="45" y="555"/>
                      <a:pt x="0" y="627"/>
                      <a:pt x="0" y="689"/>
                    </a:cubicBezTo>
                    <a:cubicBezTo>
                      <a:pt x="0" y="735"/>
                      <a:pt x="25" y="762"/>
                      <a:pt x="55" y="762"/>
                    </a:cubicBezTo>
                    <a:cubicBezTo>
                      <a:pt x="66" y="762"/>
                      <a:pt x="78" y="758"/>
                      <a:pt x="90" y="751"/>
                    </a:cubicBezTo>
                    <a:lnTo>
                      <a:pt x="973" y="234"/>
                    </a:lnTo>
                    <a:cubicBezTo>
                      <a:pt x="1017" y="207"/>
                      <a:pt x="1062" y="136"/>
                      <a:pt x="1062" y="73"/>
                    </a:cubicBezTo>
                    <a:cubicBezTo>
                      <a:pt x="1062" y="27"/>
                      <a:pt x="1038" y="1"/>
                      <a:pt x="100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2"/>
              <p:cNvSpPr/>
              <p:nvPr/>
            </p:nvSpPr>
            <p:spPr>
              <a:xfrm>
                <a:off x="5275067" y="4636105"/>
                <a:ext cx="45987" cy="33235"/>
              </a:xfrm>
              <a:custGeom>
                <a:rect b="b" l="l" r="r" t="t"/>
                <a:pathLst>
                  <a:path extrusionOk="0" h="761" w="1053">
                    <a:moveTo>
                      <a:pt x="1005" y="1"/>
                    </a:moveTo>
                    <a:cubicBezTo>
                      <a:pt x="995" y="1"/>
                      <a:pt x="984" y="4"/>
                      <a:pt x="973" y="11"/>
                    </a:cubicBezTo>
                    <a:lnTo>
                      <a:pt x="89" y="520"/>
                    </a:lnTo>
                    <a:cubicBezTo>
                      <a:pt x="36" y="546"/>
                      <a:pt x="0" y="618"/>
                      <a:pt x="0" y="680"/>
                    </a:cubicBezTo>
                    <a:cubicBezTo>
                      <a:pt x="0" y="728"/>
                      <a:pt x="21" y="760"/>
                      <a:pt x="56" y="760"/>
                    </a:cubicBezTo>
                    <a:cubicBezTo>
                      <a:pt x="66" y="760"/>
                      <a:pt x="77" y="758"/>
                      <a:pt x="89" y="751"/>
                    </a:cubicBezTo>
                    <a:lnTo>
                      <a:pt x="973" y="234"/>
                    </a:lnTo>
                    <a:cubicBezTo>
                      <a:pt x="1017" y="207"/>
                      <a:pt x="1053" y="136"/>
                      <a:pt x="1053" y="73"/>
                    </a:cubicBezTo>
                    <a:cubicBezTo>
                      <a:pt x="1053" y="27"/>
                      <a:pt x="1033" y="1"/>
                      <a:pt x="10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2"/>
              <p:cNvSpPr/>
              <p:nvPr/>
            </p:nvSpPr>
            <p:spPr>
              <a:xfrm>
                <a:off x="4790381" y="4744021"/>
                <a:ext cx="46031" cy="33235"/>
              </a:xfrm>
              <a:custGeom>
                <a:rect b="b" l="l" r="r" t="t"/>
                <a:pathLst>
                  <a:path extrusionOk="0" h="761" w="1054">
                    <a:moveTo>
                      <a:pt x="48" y="1"/>
                    </a:moveTo>
                    <a:cubicBezTo>
                      <a:pt x="20" y="1"/>
                      <a:pt x="0" y="27"/>
                      <a:pt x="0" y="74"/>
                    </a:cubicBezTo>
                    <a:cubicBezTo>
                      <a:pt x="0" y="136"/>
                      <a:pt x="36" y="207"/>
                      <a:pt x="81" y="234"/>
                    </a:cubicBezTo>
                    <a:lnTo>
                      <a:pt x="973" y="752"/>
                    </a:lnTo>
                    <a:cubicBezTo>
                      <a:pt x="983" y="758"/>
                      <a:pt x="993" y="761"/>
                      <a:pt x="1002" y="761"/>
                    </a:cubicBezTo>
                    <a:cubicBezTo>
                      <a:pt x="1032" y="761"/>
                      <a:pt x="1053" y="728"/>
                      <a:pt x="1053" y="680"/>
                    </a:cubicBezTo>
                    <a:cubicBezTo>
                      <a:pt x="1053" y="618"/>
                      <a:pt x="1017" y="546"/>
                      <a:pt x="973" y="520"/>
                    </a:cubicBezTo>
                    <a:lnTo>
                      <a:pt x="81" y="11"/>
                    </a:lnTo>
                    <a:cubicBezTo>
                      <a:pt x="69" y="4"/>
                      <a:pt x="58"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2" name="Google Shape;1042;p2"/>
              <p:cNvGrpSpPr/>
              <p:nvPr/>
            </p:nvGrpSpPr>
            <p:grpSpPr>
              <a:xfrm>
                <a:off x="4742175" y="4074875"/>
                <a:ext cx="533679" cy="414643"/>
                <a:chOff x="3186425" y="4160625"/>
                <a:chExt cx="533679" cy="414643"/>
              </a:xfrm>
            </p:grpSpPr>
            <p:grpSp>
              <p:nvGrpSpPr>
                <p:cNvPr id="1043" name="Google Shape;1043;p2"/>
                <p:cNvGrpSpPr/>
                <p:nvPr/>
              </p:nvGrpSpPr>
              <p:grpSpPr>
                <a:xfrm>
                  <a:off x="3248670" y="4212301"/>
                  <a:ext cx="409168" cy="311298"/>
                  <a:chOff x="3248670" y="4212301"/>
                  <a:chExt cx="409168" cy="311298"/>
                </a:xfrm>
              </p:grpSpPr>
              <p:sp>
                <p:nvSpPr>
                  <p:cNvPr id="1044" name="Google Shape;1044;p2"/>
                  <p:cNvSpPr/>
                  <p:nvPr/>
                </p:nvSpPr>
                <p:spPr>
                  <a:xfrm>
                    <a:off x="3249849" y="4212301"/>
                    <a:ext cx="337457" cy="246269"/>
                  </a:xfrm>
                  <a:custGeom>
                    <a:rect b="b" l="l" r="r" t="t"/>
                    <a:pathLst>
                      <a:path extrusionOk="0" h="5639" w="7727">
                        <a:moveTo>
                          <a:pt x="7726" y="1303"/>
                        </a:moveTo>
                        <a:cubicBezTo>
                          <a:pt x="7682" y="1187"/>
                          <a:pt x="7637" y="1124"/>
                          <a:pt x="7584" y="1008"/>
                        </a:cubicBezTo>
                        <a:cubicBezTo>
                          <a:pt x="7432" y="696"/>
                          <a:pt x="7209" y="393"/>
                          <a:pt x="6852" y="294"/>
                        </a:cubicBezTo>
                        <a:cubicBezTo>
                          <a:pt x="6549" y="205"/>
                          <a:pt x="6228" y="286"/>
                          <a:pt x="5915" y="312"/>
                        </a:cubicBezTo>
                        <a:cubicBezTo>
                          <a:pt x="5398" y="348"/>
                          <a:pt x="4889" y="250"/>
                          <a:pt x="4381" y="161"/>
                        </a:cubicBezTo>
                        <a:cubicBezTo>
                          <a:pt x="3872" y="71"/>
                          <a:pt x="3346" y="0"/>
                          <a:pt x="2838" y="98"/>
                        </a:cubicBezTo>
                        <a:cubicBezTo>
                          <a:pt x="2338" y="205"/>
                          <a:pt x="1847" y="509"/>
                          <a:pt x="1651" y="990"/>
                        </a:cubicBezTo>
                        <a:cubicBezTo>
                          <a:pt x="1473" y="1436"/>
                          <a:pt x="750" y="1677"/>
                          <a:pt x="527" y="2105"/>
                        </a:cubicBezTo>
                        <a:cubicBezTo>
                          <a:pt x="286" y="2578"/>
                          <a:pt x="545" y="3096"/>
                          <a:pt x="277" y="3560"/>
                        </a:cubicBezTo>
                        <a:cubicBezTo>
                          <a:pt x="1" y="4032"/>
                          <a:pt x="117" y="4675"/>
                          <a:pt x="482" y="5085"/>
                        </a:cubicBezTo>
                        <a:cubicBezTo>
                          <a:pt x="741" y="5370"/>
                          <a:pt x="1080" y="5549"/>
                          <a:pt x="1455" y="5638"/>
                        </a:cubicBezTo>
                      </a:path>
                    </a:pathLst>
                  </a:custGeom>
                  <a:gradFill>
                    <a:gsLst>
                      <a:gs pos="0">
                        <a:schemeClr val="dk2"/>
                      </a:gs>
                      <a:gs pos="100000">
                        <a:schemeClr val="accent1"/>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2"/>
                  <p:cNvSpPr/>
                  <p:nvPr/>
                </p:nvSpPr>
                <p:spPr>
                  <a:xfrm>
                    <a:off x="3304790" y="4265276"/>
                    <a:ext cx="353048" cy="258323"/>
                  </a:xfrm>
                  <a:custGeom>
                    <a:rect b="b" l="l" r="r" t="t"/>
                    <a:pathLst>
                      <a:path extrusionOk="0" h="5915" w="8084">
                        <a:moveTo>
                          <a:pt x="7164" y="72"/>
                        </a:moveTo>
                        <a:cubicBezTo>
                          <a:pt x="6879" y="0"/>
                          <a:pt x="6566" y="72"/>
                          <a:pt x="6281" y="152"/>
                        </a:cubicBezTo>
                        <a:cubicBezTo>
                          <a:pt x="5995" y="241"/>
                          <a:pt x="5710" y="348"/>
                          <a:pt x="5407" y="366"/>
                        </a:cubicBezTo>
                        <a:cubicBezTo>
                          <a:pt x="5050" y="384"/>
                          <a:pt x="4693" y="259"/>
                          <a:pt x="4336" y="188"/>
                        </a:cubicBezTo>
                        <a:cubicBezTo>
                          <a:pt x="3988" y="107"/>
                          <a:pt x="3587" y="90"/>
                          <a:pt x="3292" y="295"/>
                        </a:cubicBezTo>
                        <a:cubicBezTo>
                          <a:pt x="3007" y="491"/>
                          <a:pt x="2481" y="589"/>
                          <a:pt x="2240" y="839"/>
                        </a:cubicBezTo>
                        <a:cubicBezTo>
                          <a:pt x="1954" y="1124"/>
                          <a:pt x="1927" y="1490"/>
                          <a:pt x="1562" y="1669"/>
                        </a:cubicBezTo>
                        <a:cubicBezTo>
                          <a:pt x="884" y="1990"/>
                          <a:pt x="313" y="2596"/>
                          <a:pt x="152" y="3337"/>
                        </a:cubicBezTo>
                        <a:cubicBezTo>
                          <a:pt x="1" y="4068"/>
                          <a:pt x="340" y="4925"/>
                          <a:pt x="1018" y="5246"/>
                        </a:cubicBezTo>
                        <a:cubicBezTo>
                          <a:pt x="1374" y="5406"/>
                          <a:pt x="1776" y="5424"/>
                          <a:pt x="2151" y="5540"/>
                        </a:cubicBezTo>
                        <a:cubicBezTo>
                          <a:pt x="2454" y="5629"/>
                          <a:pt x="2739" y="5781"/>
                          <a:pt x="3060" y="5835"/>
                        </a:cubicBezTo>
                        <a:cubicBezTo>
                          <a:pt x="3596" y="5915"/>
                          <a:pt x="4131" y="5665"/>
                          <a:pt x="4568" y="5335"/>
                        </a:cubicBezTo>
                        <a:cubicBezTo>
                          <a:pt x="5005" y="5014"/>
                          <a:pt x="5380" y="4604"/>
                          <a:pt x="5826" y="4300"/>
                        </a:cubicBezTo>
                        <a:cubicBezTo>
                          <a:pt x="6138" y="4077"/>
                          <a:pt x="6495" y="3899"/>
                          <a:pt x="6789" y="3649"/>
                        </a:cubicBezTo>
                        <a:cubicBezTo>
                          <a:pt x="7012" y="3453"/>
                          <a:pt x="7200" y="3203"/>
                          <a:pt x="7387" y="2962"/>
                        </a:cubicBezTo>
                        <a:cubicBezTo>
                          <a:pt x="7664" y="2596"/>
                          <a:pt x="7949" y="2204"/>
                          <a:pt x="8012" y="1749"/>
                        </a:cubicBezTo>
                        <a:cubicBezTo>
                          <a:pt x="8083" y="1196"/>
                          <a:pt x="7780" y="223"/>
                          <a:pt x="7164" y="72"/>
                        </a:cubicBezTo>
                      </a:path>
                    </a:pathLst>
                  </a:custGeom>
                  <a:gradFill>
                    <a:gsLst>
                      <a:gs pos="0">
                        <a:schemeClr val="dk2"/>
                      </a:gs>
                      <a:gs pos="100000">
                        <a:schemeClr val="accent1"/>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2"/>
                  <p:cNvSpPr/>
                  <p:nvPr/>
                </p:nvSpPr>
                <p:spPr>
                  <a:xfrm>
                    <a:off x="3461010" y="4317465"/>
                    <a:ext cx="51883" cy="56556"/>
                  </a:xfrm>
                  <a:custGeom>
                    <a:rect b="b" l="l" r="r" t="t"/>
                    <a:pathLst>
                      <a:path extrusionOk="0" h="1295" w="1188">
                        <a:moveTo>
                          <a:pt x="848" y="19"/>
                        </a:moveTo>
                        <a:cubicBezTo>
                          <a:pt x="839" y="36"/>
                          <a:pt x="848" y="54"/>
                          <a:pt x="866" y="63"/>
                        </a:cubicBezTo>
                        <a:lnTo>
                          <a:pt x="866" y="63"/>
                        </a:lnTo>
                        <a:cubicBezTo>
                          <a:pt x="1009" y="126"/>
                          <a:pt x="1116" y="268"/>
                          <a:pt x="1125" y="411"/>
                        </a:cubicBezTo>
                        <a:lnTo>
                          <a:pt x="1125" y="411"/>
                        </a:lnTo>
                        <a:cubicBezTo>
                          <a:pt x="1125" y="598"/>
                          <a:pt x="964" y="750"/>
                          <a:pt x="831" y="821"/>
                        </a:cubicBezTo>
                        <a:lnTo>
                          <a:pt x="831" y="821"/>
                        </a:lnTo>
                        <a:cubicBezTo>
                          <a:pt x="715" y="875"/>
                          <a:pt x="599" y="911"/>
                          <a:pt x="474" y="937"/>
                        </a:cubicBezTo>
                        <a:lnTo>
                          <a:pt x="474" y="937"/>
                        </a:lnTo>
                        <a:cubicBezTo>
                          <a:pt x="420" y="955"/>
                          <a:pt x="358" y="973"/>
                          <a:pt x="295" y="991"/>
                        </a:cubicBezTo>
                        <a:lnTo>
                          <a:pt x="295" y="991"/>
                        </a:lnTo>
                        <a:cubicBezTo>
                          <a:pt x="126" y="1053"/>
                          <a:pt x="19" y="1143"/>
                          <a:pt x="1" y="1250"/>
                        </a:cubicBezTo>
                        <a:lnTo>
                          <a:pt x="1" y="1250"/>
                        </a:lnTo>
                        <a:cubicBezTo>
                          <a:pt x="1" y="1268"/>
                          <a:pt x="10" y="1285"/>
                          <a:pt x="28" y="1294"/>
                        </a:cubicBezTo>
                        <a:lnTo>
                          <a:pt x="28" y="1294"/>
                        </a:lnTo>
                        <a:cubicBezTo>
                          <a:pt x="28" y="1294"/>
                          <a:pt x="37" y="1294"/>
                          <a:pt x="37" y="1294"/>
                        </a:cubicBezTo>
                        <a:lnTo>
                          <a:pt x="37" y="1294"/>
                        </a:lnTo>
                        <a:cubicBezTo>
                          <a:pt x="45" y="1294"/>
                          <a:pt x="63" y="1276"/>
                          <a:pt x="63" y="1268"/>
                        </a:cubicBezTo>
                        <a:lnTo>
                          <a:pt x="63" y="1268"/>
                        </a:lnTo>
                        <a:cubicBezTo>
                          <a:pt x="81" y="1152"/>
                          <a:pt x="215" y="1089"/>
                          <a:pt x="313" y="1053"/>
                        </a:cubicBezTo>
                        <a:lnTo>
                          <a:pt x="313" y="1053"/>
                        </a:lnTo>
                        <a:cubicBezTo>
                          <a:pt x="376" y="1036"/>
                          <a:pt x="438" y="1018"/>
                          <a:pt x="492" y="1000"/>
                        </a:cubicBezTo>
                        <a:lnTo>
                          <a:pt x="492" y="1000"/>
                        </a:lnTo>
                        <a:cubicBezTo>
                          <a:pt x="616" y="964"/>
                          <a:pt x="741" y="937"/>
                          <a:pt x="857" y="875"/>
                        </a:cubicBezTo>
                        <a:lnTo>
                          <a:pt x="857" y="875"/>
                        </a:lnTo>
                        <a:cubicBezTo>
                          <a:pt x="1018" y="795"/>
                          <a:pt x="1187" y="625"/>
                          <a:pt x="1187" y="411"/>
                        </a:cubicBezTo>
                        <a:lnTo>
                          <a:pt x="1187" y="411"/>
                        </a:lnTo>
                        <a:cubicBezTo>
                          <a:pt x="1178" y="242"/>
                          <a:pt x="1062" y="81"/>
                          <a:pt x="884" y="1"/>
                        </a:cubicBezTo>
                        <a:lnTo>
                          <a:pt x="884" y="1"/>
                        </a:lnTo>
                        <a:cubicBezTo>
                          <a:pt x="884" y="1"/>
                          <a:pt x="875" y="1"/>
                          <a:pt x="875" y="1"/>
                        </a:cubicBezTo>
                        <a:lnTo>
                          <a:pt x="875" y="1"/>
                        </a:lnTo>
                        <a:cubicBezTo>
                          <a:pt x="857" y="1"/>
                          <a:pt x="848" y="10"/>
                          <a:pt x="848" y="19"/>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2"/>
                  <p:cNvSpPr/>
                  <p:nvPr/>
                </p:nvSpPr>
                <p:spPr>
                  <a:xfrm>
                    <a:off x="3548706" y="4278902"/>
                    <a:ext cx="33934" cy="78348"/>
                  </a:xfrm>
                  <a:custGeom>
                    <a:rect b="b" l="l" r="r" t="t"/>
                    <a:pathLst>
                      <a:path extrusionOk="0" h="1794" w="777">
                        <a:moveTo>
                          <a:pt x="0" y="27"/>
                        </a:moveTo>
                        <a:cubicBezTo>
                          <a:pt x="0" y="36"/>
                          <a:pt x="9" y="54"/>
                          <a:pt x="27" y="63"/>
                        </a:cubicBezTo>
                        <a:lnTo>
                          <a:pt x="27" y="63"/>
                        </a:lnTo>
                        <a:cubicBezTo>
                          <a:pt x="375" y="143"/>
                          <a:pt x="642" y="464"/>
                          <a:pt x="678" y="839"/>
                        </a:cubicBezTo>
                        <a:lnTo>
                          <a:pt x="678" y="839"/>
                        </a:lnTo>
                        <a:cubicBezTo>
                          <a:pt x="714" y="1214"/>
                          <a:pt x="491" y="1588"/>
                          <a:pt x="152" y="1740"/>
                        </a:cubicBezTo>
                        <a:lnTo>
                          <a:pt x="152" y="1740"/>
                        </a:lnTo>
                        <a:cubicBezTo>
                          <a:pt x="134" y="1740"/>
                          <a:pt x="125" y="1758"/>
                          <a:pt x="134" y="1776"/>
                        </a:cubicBezTo>
                        <a:lnTo>
                          <a:pt x="134" y="1776"/>
                        </a:lnTo>
                        <a:cubicBezTo>
                          <a:pt x="134" y="1794"/>
                          <a:pt x="152" y="1794"/>
                          <a:pt x="161" y="1794"/>
                        </a:cubicBezTo>
                        <a:lnTo>
                          <a:pt x="161" y="1794"/>
                        </a:lnTo>
                        <a:cubicBezTo>
                          <a:pt x="161" y="1794"/>
                          <a:pt x="170" y="1794"/>
                          <a:pt x="170" y="1794"/>
                        </a:cubicBezTo>
                        <a:lnTo>
                          <a:pt x="170" y="1794"/>
                        </a:lnTo>
                        <a:cubicBezTo>
                          <a:pt x="544" y="1633"/>
                          <a:pt x="776" y="1232"/>
                          <a:pt x="741" y="830"/>
                        </a:cubicBezTo>
                        <a:lnTo>
                          <a:pt x="741" y="830"/>
                        </a:lnTo>
                        <a:cubicBezTo>
                          <a:pt x="705" y="429"/>
                          <a:pt x="419" y="81"/>
                          <a:pt x="36" y="1"/>
                        </a:cubicBezTo>
                        <a:lnTo>
                          <a:pt x="36" y="1"/>
                        </a:lnTo>
                        <a:cubicBezTo>
                          <a:pt x="36" y="1"/>
                          <a:pt x="36" y="1"/>
                          <a:pt x="27" y="1"/>
                        </a:cubicBezTo>
                        <a:lnTo>
                          <a:pt x="27" y="1"/>
                        </a:lnTo>
                        <a:cubicBezTo>
                          <a:pt x="18" y="1"/>
                          <a:pt x="0" y="9"/>
                          <a:pt x="0" y="27"/>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2"/>
                  <p:cNvSpPr/>
                  <p:nvPr/>
                </p:nvSpPr>
                <p:spPr>
                  <a:xfrm>
                    <a:off x="3404933" y="4414114"/>
                    <a:ext cx="25374" cy="40135"/>
                  </a:xfrm>
                  <a:custGeom>
                    <a:rect b="b" l="l" r="r" t="t"/>
                    <a:pathLst>
                      <a:path extrusionOk="0" h="919" w="581">
                        <a:moveTo>
                          <a:pt x="536" y="0"/>
                        </a:moveTo>
                        <a:cubicBezTo>
                          <a:pt x="339" y="27"/>
                          <a:pt x="161" y="152"/>
                          <a:pt x="81" y="339"/>
                        </a:cubicBezTo>
                        <a:lnTo>
                          <a:pt x="81" y="339"/>
                        </a:lnTo>
                        <a:cubicBezTo>
                          <a:pt x="0" y="518"/>
                          <a:pt x="18" y="741"/>
                          <a:pt x="134" y="901"/>
                        </a:cubicBezTo>
                        <a:lnTo>
                          <a:pt x="134" y="901"/>
                        </a:lnTo>
                        <a:cubicBezTo>
                          <a:pt x="143" y="910"/>
                          <a:pt x="152" y="919"/>
                          <a:pt x="161" y="919"/>
                        </a:cubicBezTo>
                        <a:lnTo>
                          <a:pt x="161" y="919"/>
                        </a:lnTo>
                        <a:cubicBezTo>
                          <a:pt x="170" y="919"/>
                          <a:pt x="170" y="910"/>
                          <a:pt x="179" y="910"/>
                        </a:cubicBezTo>
                        <a:lnTo>
                          <a:pt x="179" y="910"/>
                        </a:lnTo>
                        <a:cubicBezTo>
                          <a:pt x="197" y="901"/>
                          <a:pt x="197" y="883"/>
                          <a:pt x="188" y="865"/>
                        </a:cubicBezTo>
                        <a:lnTo>
                          <a:pt x="188" y="865"/>
                        </a:lnTo>
                        <a:cubicBezTo>
                          <a:pt x="89" y="723"/>
                          <a:pt x="72" y="526"/>
                          <a:pt x="143" y="366"/>
                        </a:cubicBezTo>
                        <a:lnTo>
                          <a:pt x="143" y="366"/>
                        </a:lnTo>
                        <a:cubicBezTo>
                          <a:pt x="214" y="205"/>
                          <a:pt x="375" y="80"/>
                          <a:pt x="544" y="63"/>
                        </a:cubicBezTo>
                        <a:lnTo>
                          <a:pt x="544" y="63"/>
                        </a:lnTo>
                        <a:cubicBezTo>
                          <a:pt x="562" y="63"/>
                          <a:pt x="580" y="45"/>
                          <a:pt x="571" y="27"/>
                        </a:cubicBezTo>
                        <a:lnTo>
                          <a:pt x="571" y="27"/>
                        </a:lnTo>
                        <a:cubicBezTo>
                          <a:pt x="571" y="9"/>
                          <a:pt x="562" y="0"/>
                          <a:pt x="544" y="0"/>
                        </a:cubicBezTo>
                        <a:lnTo>
                          <a:pt x="544" y="0"/>
                        </a:lnTo>
                        <a:cubicBezTo>
                          <a:pt x="544" y="0"/>
                          <a:pt x="544"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2"/>
                  <p:cNvSpPr/>
                  <p:nvPr/>
                </p:nvSpPr>
                <p:spPr>
                  <a:xfrm>
                    <a:off x="3468827" y="4251257"/>
                    <a:ext cx="14456" cy="15984"/>
                  </a:xfrm>
                  <a:custGeom>
                    <a:rect b="b" l="l" r="r" t="t"/>
                    <a:pathLst>
                      <a:path extrusionOk="0" h="366" w="331">
                        <a:moveTo>
                          <a:pt x="54" y="98"/>
                        </a:moveTo>
                        <a:cubicBezTo>
                          <a:pt x="0" y="179"/>
                          <a:pt x="9" y="286"/>
                          <a:pt x="72" y="357"/>
                        </a:cubicBezTo>
                        <a:lnTo>
                          <a:pt x="72" y="357"/>
                        </a:lnTo>
                        <a:cubicBezTo>
                          <a:pt x="72" y="366"/>
                          <a:pt x="81" y="366"/>
                          <a:pt x="90" y="366"/>
                        </a:cubicBezTo>
                        <a:lnTo>
                          <a:pt x="90" y="366"/>
                        </a:lnTo>
                        <a:cubicBezTo>
                          <a:pt x="98" y="366"/>
                          <a:pt x="107" y="366"/>
                          <a:pt x="116" y="366"/>
                        </a:cubicBezTo>
                        <a:lnTo>
                          <a:pt x="116" y="366"/>
                        </a:lnTo>
                        <a:cubicBezTo>
                          <a:pt x="125" y="348"/>
                          <a:pt x="125" y="330"/>
                          <a:pt x="116" y="321"/>
                        </a:cubicBezTo>
                        <a:lnTo>
                          <a:pt x="116" y="321"/>
                        </a:lnTo>
                        <a:cubicBezTo>
                          <a:pt x="72" y="268"/>
                          <a:pt x="72" y="187"/>
                          <a:pt x="107" y="134"/>
                        </a:cubicBezTo>
                        <a:lnTo>
                          <a:pt x="107" y="134"/>
                        </a:lnTo>
                        <a:cubicBezTo>
                          <a:pt x="143" y="80"/>
                          <a:pt x="223" y="54"/>
                          <a:pt x="286" y="72"/>
                        </a:cubicBezTo>
                        <a:lnTo>
                          <a:pt x="286" y="72"/>
                        </a:lnTo>
                        <a:cubicBezTo>
                          <a:pt x="295" y="72"/>
                          <a:pt x="313" y="63"/>
                          <a:pt x="321" y="45"/>
                        </a:cubicBezTo>
                        <a:lnTo>
                          <a:pt x="321" y="45"/>
                        </a:lnTo>
                        <a:cubicBezTo>
                          <a:pt x="330" y="36"/>
                          <a:pt x="321" y="18"/>
                          <a:pt x="304" y="9"/>
                        </a:cubicBezTo>
                        <a:lnTo>
                          <a:pt x="304" y="9"/>
                        </a:lnTo>
                        <a:cubicBezTo>
                          <a:pt x="277" y="0"/>
                          <a:pt x="259" y="0"/>
                          <a:pt x="241" y="0"/>
                        </a:cubicBezTo>
                        <a:lnTo>
                          <a:pt x="241" y="0"/>
                        </a:lnTo>
                        <a:cubicBezTo>
                          <a:pt x="170" y="0"/>
                          <a:pt x="98" y="36"/>
                          <a:pt x="54" y="98"/>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2"/>
                  <p:cNvSpPr/>
                  <p:nvPr/>
                </p:nvSpPr>
                <p:spPr>
                  <a:xfrm>
                    <a:off x="3248670" y="4213043"/>
                    <a:ext cx="407988" cy="309027"/>
                  </a:xfrm>
                  <a:custGeom>
                    <a:rect b="b" l="l" r="r" t="t"/>
                    <a:pathLst>
                      <a:path extrusionOk="0" h="7076" w="9342">
                        <a:moveTo>
                          <a:pt x="2865" y="54"/>
                        </a:moveTo>
                        <a:cubicBezTo>
                          <a:pt x="2704" y="90"/>
                          <a:pt x="2561" y="135"/>
                          <a:pt x="2419" y="197"/>
                        </a:cubicBezTo>
                        <a:lnTo>
                          <a:pt x="2419" y="197"/>
                        </a:lnTo>
                        <a:cubicBezTo>
                          <a:pt x="2419" y="197"/>
                          <a:pt x="2419" y="197"/>
                          <a:pt x="2419" y="206"/>
                        </a:cubicBezTo>
                        <a:lnTo>
                          <a:pt x="2419" y="206"/>
                        </a:lnTo>
                        <a:cubicBezTo>
                          <a:pt x="2062" y="367"/>
                          <a:pt x="1776" y="643"/>
                          <a:pt x="1651" y="964"/>
                        </a:cubicBezTo>
                        <a:lnTo>
                          <a:pt x="1651" y="964"/>
                        </a:lnTo>
                        <a:cubicBezTo>
                          <a:pt x="1633" y="1009"/>
                          <a:pt x="1607" y="1045"/>
                          <a:pt x="1580" y="1089"/>
                        </a:cubicBezTo>
                        <a:lnTo>
                          <a:pt x="1580" y="1089"/>
                        </a:lnTo>
                        <a:cubicBezTo>
                          <a:pt x="1571" y="1089"/>
                          <a:pt x="1562" y="1098"/>
                          <a:pt x="1562" y="1116"/>
                        </a:cubicBezTo>
                        <a:lnTo>
                          <a:pt x="1562" y="1116"/>
                        </a:lnTo>
                        <a:cubicBezTo>
                          <a:pt x="1562" y="1116"/>
                          <a:pt x="1562" y="1116"/>
                          <a:pt x="1562" y="1116"/>
                        </a:cubicBezTo>
                        <a:lnTo>
                          <a:pt x="1562" y="1116"/>
                        </a:lnTo>
                        <a:cubicBezTo>
                          <a:pt x="1446" y="1277"/>
                          <a:pt x="1259" y="1401"/>
                          <a:pt x="1089" y="1535"/>
                        </a:cubicBezTo>
                        <a:lnTo>
                          <a:pt x="1089" y="1535"/>
                        </a:lnTo>
                        <a:cubicBezTo>
                          <a:pt x="866" y="1696"/>
                          <a:pt x="634" y="1856"/>
                          <a:pt x="527" y="2071"/>
                        </a:cubicBezTo>
                        <a:lnTo>
                          <a:pt x="527" y="2071"/>
                        </a:lnTo>
                        <a:cubicBezTo>
                          <a:pt x="402" y="2311"/>
                          <a:pt x="402" y="2561"/>
                          <a:pt x="411" y="2802"/>
                        </a:cubicBezTo>
                        <a:lnTo>
                          <a:pt x="411" y="2802"/>
                        </a:lnTo>
                        <a:cubicBezTo>
                          <a:pt x="411" y="3052"/>
                          <a:pt x="411" y="3293"/>
                          <a:pt x="277" y="3525"/>
                        </a:cubicBezTo>
                        <a:lnTo>
                          <a:pt x="277" y="3525"/>
                        </a:lnTo>
                        <a:cubicBezTo>
                          <a:pt x="1" y="3989"/>
                          <a:pt x="90" y="4649"/>
                          <a:pt x="492" y="5095"/>
                        </a:cubicBezTo>
                        <a:lnTo>
                          <a:pt x="492" y="5095"/>
                        </a:lnTo>
                        <a:cubicBezTo>
                          <a:pt x="732" y="5362"/>
                          <a:pt x="1071" y="5559"/>
                          <a:pt x="1473" y="5657"/>
                        </a:cubicBezTo>
                        <a:lnTo>
                          <a:pt x="1473" y="5657"/>
                        </a:lnTo>
                        <a:cubicBezTo>
                          <a:pt x="1473" y="5657"/>
                          <a:pt x="1473" y="5657"/>
                          <a:pt x="1482" y="5657"/>
                        </a:cubicBezTo>
                        <a:lnTo>
                          <a:pt x="1482" y="5657"/>
                        </a:lnTo>
                        <a:cubicBezTo>
                          <a:pt x="1491" y="5657"/>
                          <a:pt x="1509" y="5648"/>
                          <a:pt x="1509" y="5630"/>
                        </a:cubicBezTo>
                        <a:lnTo>
                          <a:pt x="1509" y="5630"/>
                        </a:lnTo>
                        <a:cubicBezTo>
                          <a:pt x="1509" y="5621"/>
                          <a:pt x="1509" y="5621"/>
                          <a:pt x="1509" y="5612"/>
                        </a:cubicBezTo>
                        <a:lnTo>
                          <a:pt x="1509" y="5612"/>
                        </a:lnTo>
                        <a:cubicBezTo>
                          <a:pt x="1660" y="5987"/>
                          <a:pt x="1937" y="6299"/>
                          <a:pt x="2294" y="6469"/>
                        </a:cubicBezTo>
                        <a:lnTo>
                          <a:pt x="2294" y="6469"/>
                        </a:lnTo>
                        <a:cubicBezTo>
                          <a:pt x="2508" y="6567"/>
                          <a:pt x="2749" y="6620"/>
                          <a:pt x="2981" y="6665"/>
                        </a:cubicBezTo>
                        <a:lnTo>
                          <a:pt x="2981" y="6665"/>
                        </a:lnTo>
                        <a:cubicBezTo>
                          <a:pt x="3132" y="6692"/>
                          <a:pt x="3284" y="6718"/>
                          <a:pt x="3427" y="6763"/>
                        </a:cubicBezTo>
                        <a:lnTo>
                          <a:pt x="3427" y="6763"/>
                        </a:lnTo>
                        <a:cubicBezTo>
                          <a:pt x="3534" y="6799"/>
                          <a:pt x="3650" y="6843"/>
                          <a:pt x="3757" y="6879"/>
                        </a:cubicBezTo>
                        <a:lnTo>
                          <a:pt x="3757" y="6879"/>
                        </a:lnTo>
                        <a:cubicBezTo>
                          <a:pt x="3944" y="6959"/>
                          <a:pt x="4140" y="7031"/>
                          <a:pt x="4337" y="7057"/>
                        </a:cubicBezTo>
                        <a:lnTo>
                          <a:pt x="4337" y="7057"/>
                        </a:lnTo>
                        <a:cubicBezTo>
                          <a:pt x="4408" y="7066"/>
                          <a:pt x="4479" y="7075"/>
                          <a:pt x="4551" y="7075"/>
                        </a:cubicBezTo>
                        <a:lnTo>
                          <a:pt x="4551" y="7075"/>
                        </a:lnTo>
                        <a:cubicBezTo>
                          <a:pt x="5068" y="7075"/>
                          <a:pt x="5541" y="6808"/>
                          <a:pt x="5871" y="6558"/>
                        </a:cubicBezTo>
                        <a:lnTo>
                          <a:pt x="5871" y="6558"/>
                        </a:lnTo>
                        <a:cubicBezTo>
                          <a:pt x="6076" y="6406"/>
                          <a:pt x="6263" y="6237"/>
                          <a:pt x="6451" y="6076"/>
                        </a:cubicBezTo>
                        <a:lnTo>
                          <a:pt x="6451" y="6076"/>
                        </a:lnTo>
                        <a:cubicBezTo>
                          <a:pt x="6665" y="5880"/>
                          <a:pt x="6888" y="5684"/>
                          <a:pt x="7129" y="5514"/>
                        </a:cubicBezTo>
                        <a:lnTo>
                          <a:pt x="7129" y="5514"/>
                        </a:lnTo>
                        <a:cubicBezTo>
                          <a:pt x="7245" y="5434"/>
                          <a:pt x="7370" y="5362"/>
                          <a:pt x="7495" y="5282"/>
                        </a:cubicBezTo>
                        <a:lnTo>
                          <a:pt x="7495" y="5282"/>
                        </a:lnTo>
                        <a:cubicBezTo>
                          <a:pt x="7691" y="5157"/>
                          <a:pt x="7905" y="5032"/>
                          <a:pt x="8092" y="4872"/>
                        </a:cubicBezTo>
                        <a:lnTo>
                          <a:pt x="8092" y="4872"/>
                        </a:lnTo>
                        <a:cubicBezTo>
                          <a:pt x="8217" y="4756"/>
                          <a:pt x="8333" y="4640"/>
                          <a:pt x="8440" y="4506"/>
                        </a:cubicBezTo>
                        <a:lnTo>
                          <a:pt x="8440" y="4506"/>
                        </a:lnTo>
                        <a:lnTo>
                          <a:pt x="8440" y="4506"/>
                        </a:lnTo>
                        <a:lnTo>
                          <a:pt x="8440" y="4506"/>
                        </a:lnTo>
                        <a:cubicBezTo>
                          <a:pt x="8529" y="4399"/>
                          <a:pt x="8610" y="4283"/>
                          <a:pt x="8699" y="4176"/>
                        </a:cubicBezTo>
                        <a:lnTo>
                          <a:pt x="8699" y="4176"/>
                        </a:lnTo>
                        <a:cubicBezTo>
                          <a:pt x="8949" y="3846"/>
                          <a:pt x="9261" y="3427"/>
                          <a:pt x="9323" y="2945"/>
                        </a:cubicBezTo>
                        <a:lnTo>
                          <a:pt x="9323" y="2945"/>
                        </a:lnTo>
                        <a:cubicBezTo>
                          <a:pt x="9332" y="2865"/>
                          <a:pt x="9341" y="2784"/>
                          <a:pt x="9332" y="2686"/>
                        </a:cubicBezTo>
                        <a:lnTo>
                          <a:pt x="9332" y="2686"/>
                        </a:lnTo>
                        <a:cubicBezTo>
                          <a:pt x="9332" y="2686"/>
                          <a:pt x="9332" y="2677"/>
                          <a:pt x="9332" y="2668"/>
                        </a:cubicBezTo>
                        <a:lnTo>
                          <a:pt x="9332" y="2668"/>
                        </a:lnTo>
                        <a:cubicBezTo>
                          <a:pt x="9297" y="2106"/>
                          <a:pt x="9002" y="1375"/>
                          <a:pt x="8458" y="1241"/>
                        </a:cubicBezTo>
                        <a:lnTo>
                          <a:pt x="8458" y="1241"/>
                        </a:lnTo>
                        <a:cubicBezTo>
                          <a:pt x="8235" y="1187"/>
                          <a:pt x="7994" y="1214"/>
                          <a:pt x="7780" y="1259"/>
                        </a:cubicBezTo>
                        <a:lnTo>
                          <a:pt x="7780" y="1259"/>
                        </a:lnTo>
                        <a:cubicBezTo>
                          <a:pt x="7753" y="1187"/>
                          <a:pt x="7718" y="1134"/>
                          <a:pt x="7691" y="1071"/>
                        </a:cubicBezTo>
                        <a:lnTo>
                          <a:pt x="7691" y="1071"/>
                        </a:lnTo>
                        <a:cubicBezTo>
                          <a:pt x="7673" y="1045"/>
                          <a:pt x="7655" y="1009"/>
                          <a:pt x="7637" y="982"/>
                        </a:cubicBezTo>
                        <a:lnTo>
                          <a:pt x="7637" y="982"/>
                        </a:lnTo>
                        <a:cubicBezTo>
                          <a:pt x="7441" y="572"/>
                          <a:pt x="7200" y="331"/>
                          <a:pt x="6888" y="242"/>
                        </a:cubicBezTo>
                        <a:lnTo>
                          <a:pt x="6888" y="242"/>
                        </a:lnTo>
                        <a:cubicBezTo>
                          <a:pt x="6656" y="170"/>
                          <a:pt x="6406" y="206"/>
                          <a:pt x="6165" y="233"/>
                        </a:cubicBezTo>
                        <a:lnTo>
                          <a:pt x="6165" y="233"/>
                        </a:lnTo>
                        <a:cubicBezTo>
                          <a:pt x="6094" y="242"/>
                          <a:pt x="6014" y="251"/>
                          <a:pt x="5942" y="260"/>
                        </a:cubicBezTo>
                        <a:lnTo>
                          <a:pt x="5942" y="260"/>
                        </a:lnTo>
                        <a:cubicBezTo>
                          <a:pt x="5478" y="295"/>
                          <a:pt x="5006" y="215"/>
                          <a:pt x="4542" y="135"/>
                        </a:cubicBezTo>
                        <a:lnTo>
                          <a:pt x="4542" y="135"/>
                        </a:lnTo>
                        <a:lnTo>
                          <a:pt x="4408" y="117"/>
                        </a:lnTo>
                        <a:cubicBezTo>
                          <a:pt x="4087" y="54"/>
                          <a:pt x="3739" y="1"/>
                          <a:pt x="3400" y="1"/>
                        </a:cubicBezTo>
                        <a:lnTo>
                          <a:pt x="3400" y="1"/>
                        </a:lnTo>
                        <a:cubicBezTo>
                          <a:pt x="3221" y="1"/>
                          <a:pt x="3043" y="19"/>
                          <a:pt x="2865" y="54"/>
                        </a:cubicBezTo>
                        <a:moveTo>
                          <a:pt x="2579" y="884"/>
                        </a:moveTo>
                        <a:cubicBezTo>
                          <a:pt x="2552" y="875"/>
                          <a:pt x="2526" y="848"/>
                          <a:pt x="2499" y="813"/>
                        </a:cubicBezTo>
                        <a:lnTo>
                          <a:pt x="2499" y="813"/>
                        </a:lnTo>
                        <a:cubicBezTo>
                          <a:pt x="2383" y="643"/>
                          <a:pt x="2365" y="429"/>
                          <a:pt x="2454" y="251"/>
                        </a:cubicBezTo>
                        <a:lnTo>
                          <a:pt x="2454" y="251"/>
                        </a:lnTo>
                        <a:cubicBezTo>
                          <a:pt x="2588" y="197"/>
                          <a:pt x="2722" y="144"/>
                          <a:pt x="2873" y="117"/>
                        </a:cubicBezTo>
                        <a:lnTo>
                          <a:pt x="2873" y="117"/>
                        </a:lnTo>
                        <a:cubicBezTo>
                          <a:pt x="3346" y="19"/>
                          <a:pt x="3828" y="81"/>
                          <a:pt x="4292" y="153"/>
                        </a:cubicBezTo>
                        <a:lnTo>
                          <a:pt x="4292" y="153"/>
                        </a:lnTo>
                        <a:cubicBezTo>
                          <a:pt x="4292" y="161"/>
                          <a:pt x="4301" y="170"/>
                          <a:pt x="4310" y="170"/>
                        </a:cubicBezTo>
                        <a:lnTo>
                          <a:pt x="4310" y="170"/>
                        </a:lnTo>
                        <a:cubicBezTo>
                          <a:pt x="4372" y="188"/>
                          <a:pt x="4426" y="251"/>
                          <a:pt x="4435" y="322"/>
                        </a:cubicBezTo>
                        <a:lnTo>
                          <a:pt x="4435" y="322"/>
                        </a:lnTo>
                        <a:cubicBezTo>
                          <a:pt x="4435" y="385"/>
                          <a:pt x="4390" y="456"/>
                          <a:pt x="4319" y="474"/>
                        </a:cubicBezTo>
                        <a:lnTo>
                          <a:pt x="4319" y="474"/>
                        </a:lnTo>
                        <a:cubicBezTo>
                          <a:pt x="4310" y="483"/>
                          <a:pt x="4301" y="500"/>
                          <a:pt x="4301" y="518"/>
                        </a:cubicBezTo>
                        <a:lnTo>
                          <a:pt x="4301" y="518"/>
                        </a:lnTo>
                        <a:cubicBezTo>
                          <a:pt x="4310" y="527"/>
                          <a:pt x="4319" y="536"/>
                          <a:pt x="4328" y="536"/>
                        </a:cubicBezTo>
                        <a:lnTo>
                          <a:pt x="4328" y="536"/>
                        </a:lnTo>
                        <a:cubicBezTo>
                          <a:pt x="4337" y="536"/>
                          <a:pt x="4337" y="536"/>
                          <a:pt x="4345" y="536"/>
                        </a:cubicBezTo>
                        <a:lnTo>
                          <a:pt x="4345" y="536"/>
                        </a:lnTo>
                        <a:cubicBezTo>
                          <a:pt x="4435" y="509"/>
                          <a:pt x="4497" y="411"/>
                          <a:pt x="4497" y="313"/>
                        </a:cubicBezTo>
                        <a:lnTo>
                          <a:pt x="4497" y="313"/>
                        </a:lnTo>
                        <a:cubicBezTo>
                          <a:pt x="4497" y="269"/>
                          <a:pt x="4470" y="224"/>
                          <a:pt x="4444" y="179"/>
                        </a:cubicBezTo>
                        <a:lnTo>
                          <a:pt x="4444" y="179"/>
                        </a:lnTo>
                        <a:lnTo>
                          <a:pt x="4533" y="197"/>
                        </a:lnTo>
                        <a:cubicBezTo>
                          <a:pt x="4899" y="260"/>
                          <a:pt x="5273" y="331"/>
                          <a:pt x="5648" y="331"/>
                        </a:cubicBezTo>
                        <a:lnTo>
                          <a:pt x="5648" y="331"/>
                        </a:lnTo>
                        <a:cubicBezTo>
                          <a:pt x="5648" y="331"/>
                          <a:pt x="5648" y="331"/>
                          <a:pt x="5657" y="331"/>
                        </a:cubicBezTo>
                        <a:lnTo>
                          <a:pt x="5657" y="331"/>
                        </a:lnTo>
                        <a:cubicBezTo>
                          <a:pt x="5666" y="331"/>
                          <a:pt x="5666" y="331"/>
                          <a:pt x="5675" y="331"/>
                        </a:cubicBezTo>
                        <a:lnTo>
                          <a:pt x="5675" y="331"/>
                        </a:lnTo>
                        <a:lnTo>
                          <a:pt x="5684" y="331"/>
                        </a:lnTo>
                        <a:cubicBezTo>
                          <a:pt x="5826" y="340"/>
                          <a:pt x="5960" y="465"/>
                          <a:pt x="6014" y="599"/>
                        </a:cubicBezTo>
                        <a:lnTo>
                          <a:pt x="6014" y="599"/>
                        </a:lnTo>
                        <a:cubicBezTo>
                          <a:pt x="6076" y="732"/>
                          <a:pt x="6032" y="911"/>
                          <a:pt x="5916" y="1009"/>
                        </a:cubicBezTo>
                        <a:lnTo>
                          <a:pt x="5916" y="1009"/>
                        </a:lnTo>
                        <a:cubicBezTo>
                          <a:pt x="5907" y="1018"/>
                          <a:pt x="5907" y="1027"/>
                          <a:pt x="5907" y="1036"/>
                        </a:cubicBezTo>
                        <a:lnTo>
                          <a:pt x="5907" y="1036"/>
                        </a:lnTo>
                        <a:cubicBezTo>
                          <a:pt x="5907" y="1054"/>
                          <a:pt x="5916" y="1062"/>
                          <a:pt x="5924" y="1062"/>
                        </a:cubicBezTo>
                        <a:lnTo>
                          <a:pt x="5924" y="1062"/>
                        </a:lnTo>
                        <a:lnTo>
                          <a:pt x="6005" y="1089"/>
                        </a:lnTo>
                        <a:cubicBezTo>
                          <a:pt x="6014" y="1089"/>
                          <a:pt x="6014" y="1089"/>
                          <a:pt x="6014" y="1089"/>
                        </a:cubicBezTo>
                        <a:lnTo>
                          <a:pt x="6014" y="1089"/>
                        </a:lnTo>
                        <a:cubicBezTo>
                          <a:pt x="6032" y="1089"/>
                          <a:pt x="6040" y="1080"/>
                          <a:pt x="6049" y="1062"/>
                        </a:cubicBezTo>
                        <a:lnTo>
                          <a:pt x="6049" y="1062"/>
                        </a:lnTo>
                        <a:cubicBezTo>
                          <a:pt x="6049" y="1054"/>
                          <a:pt x="6040" y="1036"/>
                          <a:pt x="6023" y="1027"/>
                        </a:cubicBezTo>
                        <a:lnTo>
                          <a:pt x="6023" y="1027"/>
                        </a:lnTo>
                        <a:lnTo>
                          <a:pt x="5996" y="1018"/>
                        </a:lnTo>
                        <a:cubicBezTo>
                          <a:pt x="6103" y="902"/>
                          <a:pt x="6139" y="724"/>
                          <a:pt x="6076" y="572"/>
                        </a:cubicBezTo>
                        <a:lnTo>
                          <a:pt x="6076" y="572"/>
                        </a:lnTo>
                        <a:cubicBezTo>
                          <a:pt x="6032" y="474"/>
                          <a:pt x="5960" y="385"/>
                          <a:pt x="5862" y="331"/>
                        </a:cubicBezTo>
                        <a:lnTo>
                          <a:pt x="5862" y="331"/>
                        </a:lnTo>
                        <a:cubicBezTo>
                          <a:pt x="5889" y="322"/>
                          <a:pt x="5916" y="322"/>
                          <a:pt x="5942" y="322"/>
                        </a:cubicBezTo>
                        <a:lnTo>
                          <a:pt x="5942" y="322"/>
                        </a:lnTo>
                        <a:cubicBezTo>
                          <a:pt x="6023" y="313"/>
                          <a:pt x="6103" y="304"/>
                          <a:pt x="6174" y="295"/>
                        </a:cubicBezTo>
                        <a:lnTo>
                          <a:pt x="6174" y="295"/>
                        </a:lnTo>
                        <a:cubicBezTo>
                          <a:pt x="6406" y="269"/>
                          <a:pt x="6647" y="242"/>
                          <a:pt x="6870" y="304"/>
                        </a:cubicBezTo>
                        <a:lnTo>
                          <a:pt x="6870" y="304"/>
                        </a:lnTo>
                        <a:cubicBezTo>
                          <a:pt x="6906" y="313"/>
                          <a:pt x="6933" y="322"/>
                          <a:pt x="6959" y="331"/>
                        </a:cubicBezTo>
                        <a:lnTo>
                          <a:pt x="6959" y="331"/>
                        </a:lnTo>
                        <a:cubicBezTo>
                          <a:pt x="6950" y="349"/>
                          <a:pt x="6950" y="358"/>
                          <a:pt x="6959" y="367"/>
                        </a:cubicBezTo>
                        <a:lnTo>
                          <a:pt x="6959" y="367"/>
                        </a:lnTo>
                        <a:cubicBezTo>
                          <a:pt x="7022" y="429"/>
                          <a:pt x="7066" y="509"/>
                          <a:pt x="7075" y="599"/>
                        </a:cubicBezTo>
                        <a:lnTo>
                          <a:pt x="7075" y="599"/>
                        </a:lnTo>
                        <a:cubicBezTo>
                          <a:pt x="7075" y="616"/>
                          <a:pt x="7093" y="625"/>
                          <a:pt x="7111" y="625"/>
                        </a:cubicBezTo>
                        <a:lnTo>
                          <a:pt x="7111" y="625"/>
                        </a:lnTo>
                        <a:cubicBezTo>
                          <a:pt x="7111" y="625"/>
                          <a:pt x="7111" y="625"/>
                          <a:pt x="7111" y="625"/>
                        </a:cubicBezTo>
                        <a:lnTo>
                          <a:pt x="7111" y="625"/>
                        </a:lnTo>
                        <a:cubicBezTo>
                          <a:pt x="7129" y="625"/>
                          <a:pt x="7138" y="608"/>
                          <a:pt x="7138" y="590"/>
                        </a:cubicBezTo>
                        <a:lnTo>
                          <a:pt x="7138" y="590"/>
                        </a:lnTo>
                        <a:cubicBezTo>
                          <a:pt x="7129" y="518"/>
                          <a:pt x="7102" y="447"/>
                          <a:pt x="7057" y="385"/>
                        </a:cubicBezTo>
                        <a:lnTo>
                          <a:pt x="7057" y="385"/>
                        </a:lnTo>
                        <a:cubicBezTo>
                          <a:pt x="7263" y="500"/>
                          <a:pt x="7441" y="706"/>
                          <a:pt x="7584" y="1009"/>
                        </a:cubicBezTo>
                        <a:lnTo>
                          <a:pt x="7584" y="1009"/>
                        </a:lnTo>
                        <a:cubicBezTo>
                          <a:pt x="7602" y="1045"/>
                          <a:pt x="7619" y="1071"/>
                          <a:pt x="7637" y="1098"/>
                        </a:cubicBezTo>
                        <a:lnTo>
                          <a:pt x="7637" y="1098"/>
                        </a:lnTo>
                        <a:cubicBezTo>
                          <a:pt x="7664" y="1161"/>
                          <a:pt x="7691" y="1205"/>
                          <a:pt x="7718" y="1277"/>
                        </a:cubicBezTo>
                        <a:lnTo>
                          <a:pt x="7718" y="1277"/>
                        </a:lnTo>
                        <a:cubicBezTo>
                          <a:pt x="7664" y="1294"/>
                          <a:pt x="7611" y="1303"/>
                          <a:pt x="7557" y="1321"/>
                        </a:cubicBezTo>
                        <a:lnTo>
                          <a:pt x="7557" y="1321"/>
                        </a:lnTo>
                        <a:cubicBezTo>
                          <a:pt x="7414" y="1366"/>
                          <a:pt x="7280" y="1294"/>
                          <a:pt x="7138" y="1223"/>
                        </a:cubicBezTo>
                        <a:lnTo>
                          <a:pt x="7138" y="1223"/>
                        </a:lnTo>
                        <a:cubicBezTo>
                          <a:pt x="7013" y="1161"/>
                          <a:pt x="6888" y="1098"/>
                          <a:pt x="6736" y="1107"/>
                        </a:cubicBezTo>
                        <a:lnTo>
                          <a:pt x="6736" y="1107"/>
                        </a:lnTo>
                        <a:lnTo>
                          <a:pt x="6736" y="1107"/>
                        </a:lnTo>
                        <a:lnTo>
                          <a:pt x="6736" y="1107"/>
                        </a:lnTo>
                        <a:cubicBezTo>
                          <a:pt x="6727" y="1107"/>
                          <a:pt x="6718" y="1107"/>
                          <a:pt x="6710" y="1107"/>
                        </a:cubicBezTo>
                        <a:lnTo>
                          <a:pt x="6710" y="1107"/>
                        </a:lnTo>
                        <a:cubicBezTo>
                          <a:pt x="6558" y="1116"/>
                          <a:pt x="6397" y="1178"/>
                          <a:pt x="6246" y="1232"/>
                        </a:cubicBezTo>
                        <a:lnTo>
                          <a:pt x="6246" y="1232"/>
                        </a:lnTo>
                        <a:cubicBezTo>
                          <a:pt x="6040" y="1312"/>
                          <a:pt x="5826" y="1393"/>
                          <a:pt x="5630" y="1348"/>
                        </a:cubicBezTo>
                        <a:lnTo>
                          <a:pt x="5630" y="1348"/>
                        </a:lnTo>
                        <a:cubicBezTo>
                          <a:pt x="5166" y="1250"/>
                          <a:pt x="4818" y="1286"/>
                          <a:pt x="4560" y="1464"/>
                        </a:cubicBezTo>
                        <a:lnTo>
                          <a:pt x="4560" y="1464"/>
                        </a:lnTo>
                        <a:cubicBezTo>
                          <a:pt x="4461" y="1526"/>
                          <a:pt x="4337" y="1589"/>
                          <a:pt x="4212" y="1642"/>
                        </a:cubicBezTo>
                        <a:lnTo>
                          <a:pt x="4212" y="1642"/>
                        </a:lnTo>
                        <a:cubicBezTo>
                          <a:pt x="4238" y="1455"/>
                          <a:pt x="4221" y="1205"/>
                          <a:pt x="4140" y="1071"/>
                        </a:cubicBezTo>
                        <a:lnTo>
                          <a:pt x="4140" y="1071"/>
                        </a:lnTo>
                        <a:cubicBezTo>
                          <a:pt x="4042" y="920"/>
                          <a:pt x="3873" y="813"/>
                          <a:pt x="3703" y="777"/>
                        </a:cubicBezTo>
                        <a:lnTo>
                          <a:pt x="3703" y="777"/>
                        </a:lnTo>
                        <a:cubicBezTo>
                          <a:pt x="3667" y="777"/>
                          <a:pt x="3623" y="768"/>
                          <a:pt x="3596" y="768"/>
                        </a:cubicBezTo>
                        <a:lnTo>
                          <a:pt x="3596" y="768"/>
                        </a:lnTo>
                        <a:cubicBezTo>
                          <a:pt x="3543" y="768"/>
                          <a:pt x="3489" y="759"/>
                          <a:pt x="3444" y="750"/>
                        </a:cubicBezTo>
                        <a:lnTo>
                          <a:pt x="3444" y="750"/>
                        </a:lnTo>
                        <a:cubicBezTo>
                          <a:pt x="3364" y="724"/>
                          <a:pt x="3293" y="670"/>
                          <a:pt x="3284" y="599"/>
                        </a:cubicBezTo>
                        <a:lnTo>
                          <a:pt x="3284" y="599"/>
                        </a:lnTo>
                        <a:cubicBezTo>
                          <a:pt x="3284" y="581"/>
                          <a:pt x="3266" y="572"/>
                          <a:pt x="3257" y="572"/>
                        </a:cubicBezTo>
                        <a:lnTo>
                          <a:pt x="3257" y="572"/>
                        </a:lnTo>
                        <a:cubicBezTo>
                          <a:pt x="3239" y="572"/>
                          <a:pt x="3221" y="590"/>
                          <a:pt x="3221" y="608"/>
                        </a:cubicBezTo>
                        <a:lnTo>
                          <a:pt x="3221" y="608"/>
                        </a:lnTo>
                        <a:cubicBezTo>
                          <a:pt x="3230" y="706"/>
                          <a:pt x="3328" y="786"/>
                          <a:pt x="3427" y="804"/>
                        </a:cubicBezTo>
                        <a:lnTo>
                          <a:pt x="3427" y="804"/>
                        </a:lnTo>
                        <a:cubicBezTo>
                          <a:pt x="3480" y="822"/>
                          <a:pt x="3534" y="831"/>
                          <a:pt x="3587" y="831"/>
                        </a:cubicBezTo>
                        <a:lnTo>
                          <a:pt x="3587" y="831"/>
                        </a:lnTo>
                        <a:cubicBezTo>
                          <a:pt x="3623" y="831"/>
                          <a:pt x="3659" y="839"/>
                          <a:pt x="3685" y="839"/>
                        </a:cubicBezTo>
                        <a:lnTo>
                          <a:pt x="3685" y="839"/>
                        </a:lnTo>
                        <a:cubicBezTo>
                          <a:pt x="3846" y="866"/>
                          <a:pt x="3998" y="964"/>
                          <a:pt x="4087" y="1098"/>
                        </a:cubicBezTo>
                        <a:lnTo>
                          <a:pt x="4087" y="1098"/>
                        </a:lnTo>
                        <a:cubicBezTo>
                          <a:pt x="4167" y="1232"/>
                          <a:pt x="4176" y="1500"/>
                          <a:pt x="4140" y="1669"/>
                        </a:cubicBezTo>
                        <a:lnTo>
                          <a:pt x="4140" y="1669"/>
                        </a:lnTo>
                        <a:cubicBezTo>
                          <a:pt x="4131" y="1669"/>
                          <a:pt x="4122" y="1678"/>
                          <a:pt x="4114" y="1678"/>
                        </a:cubicBezTo>
                        <a:lnTo>
                          <a:pt x="4114" y="1678"/>
                        </a:lnTo>
                        <a:cubicBezTo>
                          <a:pt x="3971" y="1732"/>
                          <a:pt x="3828" y="1794"/>
                          <a:pt x="3712" y="1865"/>
                        </a:cubicBezTo>
                        <a:lnTo>
                          <a:pt x="3712" y="1865"/>
                        </a:lnTo>
                        <a:cubicBezTo>
                          <a:pt x="3676" y="1865"/>
                          <a:pt x="3650" y="1874"/>
                          <a:pt x="3632" y="1883"/>
                        </a:cubicBezTo>
                        <a:lnTo>
                          <a:pt x="3632" y="1883"/>
                        </a:lnTo>
                        <a:cubicBezTo>
                          <a:pt x="3623" y="1883"/>
                          <a:pt x="3623" y="1883"/>
                          <a:pt x="3623" y="1883"/>
                        </a:cubicBezTo>
                        <a:lnTo>
                          <a:pt x="3623" y="1883"/>
                        </a:lnTo>
                        <a:cubicBezTo>
                          <a:pt x="3632" y="1874"/>
                          <a:pt x="3623" y="1856"/>
                          <a:pt x="3614" y="1848"/>
                        </a:cubicBezTo>
                        <a:lnTo>
                          <a:pt x="3614" y="1848"/>
                        </a:lnTo>
                        <a:cubicBezTo>
                          <a:pt x="3507" y="1767"/>
                          <a:pt x="3364" y="1740"/>
                          <a:pt x="3230" y="1776"/>
                        </a:cubicBezTo>
                        <a:lnTo>
                          <a:pt x="3230" y="1776"/>
                        </a:lnTo>
                        <a:cubicBezTo>
                          <a:pt x="3105" y="1803"/>
                          <a:pt x="2989" y="1892"/>
                          <a:pt x="2927" y="2008"/>
                        </a:cubicBezTo>
                        <a:lnTo>
                          <a:pt x="2927" y="2008"/>
                        </a:lnTo>
                        <a:cubicBezTo>
                          <a:pt x="2927" y="2026"/>
                          <a:pt x="2927" y="2044"/>
                          <a:pt x="2945" y="2053"/>
                        </a:cubicBezTo>
                        <a:lnTo>
                          <a:pt x="2945" y="2053"/>
                        </a:lnTo>
                        <a:cubicBezTo>
                          <a:pt x="2945" y="2053"/>
                          <a:pt x="2954" y="2062"/>
                          <a:pt x="2963" y="2062"/>
                        </a:cubicBezTo>
                        <a:lnTo>
                          <a:pt x="2963" y="2062"/>
                        </a:lnTo>
                        <a:cubicBezTo>
                          <a:pt x="2972" y="2062"/>
                          <a:pt x="2981" y="2053"/>
                          <a:pt x="2981" y="2044"/>
                        </a:cubicBezTo>
                        <a:lnTo>
                          <a:pt x="2981" y="2044"/>
                        </a:lnTo>
                        <a:lnTo>
                          <a:pt x="3025" y="1999"/>
                        </a:lnTo>
                        <a:cubicBezTo>
                          <a:pt x="3025" y="1999"/>
                          <a:pt x="3025" y="1981"/>
                          <a:pt x="3025" y="1972"/>
                        </a:cubicBezTo>
                        <a:lnTo>
                          <a:pt x="3025" y="1972"/>
                        </a:lnTo>
                        <a:cubicBezTo>
                          <a:pt x="3079" y="1910"/>
                          <a:pt x="3159" y="1856"/>
                          <a:pt x="3248" y="1830"/>
                        </a:cubicBezTo>
                        <a:lnTo>
                          <a:pt x="3248" y="1830"/>
                        </a:lnTo>
                        <a:cubicBezTo>
                          <a:pt x="3355" y="1803"/>
                          <a:pt x="3480" y="1830"/>
                          <a:pt x="3578" y="1892"/>
                        </a:cubicBezTo>
                        <a:lnTo>
                          <a:pt x="3578" y="1892"/>
                        </a:lnTo>
                        <a:cubicBezTo>
                          <a:pt x="3587" y="1901"/>
                          <a:pt x="3596" y="1901"/>
                          <a:pt x="3614" y="1901"/>
                        </a:cubicBezTo>
                        <a:lnTo>
                          <a:pt x="3614" y="1901"/>
                        </a:lnTo>
                        <a:cubicBezTo>
                          <a:pt x="3605" y="1901"/>
                          <a:pt x="3605" y="1910"/>
                          <a:pt x="3605" y="1919"/>
                        </a:cubicBezTo>
                        <a:lnTo>
                          <a:pt x="3605" y="1919"/>
                        </a:lnTo>
                        <a:cubicBezTo>
                          <a:pt x="3614" y="1919"/>
                          <a:pt x="3614" y="1919"/>
                          <a:pt x="3614" y="1919"/>
                        </a:cubicBezTo>
                        <a:lnTo>
                          <a:pt x="3614" y="1919"/>
                        </a:lnTo>
                        <a:cubicBezTo>
                          <a:pt x="3569" y="1955"/>
                          <a:pt x="3534" y="1981"/>
                          <a:pt x="3498" y="2008"/>
                        </a:cubicBezTo>
                        <a:lnTo>
                          <a:pt x="3498" y="2008"/>
                        </a:lnTo>
                        <a:cubicBezTo>
                          <a:pt x="3382" y="2133"/>
                          <a:pt x="3311" y="2267"/>
                          <a:pt x="3239" y="2392"/>
                        </a:cubicBezTo>
                        <a:lnTo>
                          <a:pt x="3239" y="2392"/>
                        </a:lnTo>
                        <a:cubicBezTo>
                          <a:pt x="3132" y="2561"/>
                          <a:pt x="3043" y="2731"/>
                          <a:pt x="2829" y="2829"/>
                        </a:cubicBezTo>
                        <a:lnTo>
                          <a:pt x="2829" y="2829"/>
                        </a:lnTo>
                        <a:cubicBezTo>
                          <a:pt x="2731" y="2882"/>
                          <a:pt x="2624" y="2945"/>
                          <a:pt x="2526" y="3007"/>
                        </a:cubicBezTo>
                        <a:lnTo>
                          <a:pt x="2526" y="3007"/>
                        </a:lnTo>
                        <a:cubicBezTo>
                          <a:pt x="2552" y="2900"/>
                          <a:pt x="2534" y="2775"/>
                          <a:pt x="2481" y="2677"/>
                        </a:cubicBezTo>
                        <a:lnTo>
                          <a:pt x="2481" y="2677"/>
                        </a:lnTo>
                        <a:cubicBezTo>
                          <a:pt x="2419" y="2552"/>
                          <a:pt x="2294" y="2463"/>
                          <a:pt x="2124" y="2401"/>
                        </a:cubicBezTo>
                        <a:lnTo>
                          <a:pt x="2124" y="2401"/>
                        </a:lnTo>
                        <a:cubicBezTo>
                          <a:pt x="2008" y="2374"/>
                          <a:pt x="1892" y="2356"/>
                          <a:pt x="1785" y="2338"/>
                        </a:cubicBezTo>
                        <a:lnTo>
                          <a:pt x="1785" y="2338"/>
                        </a:lnTo>
                        <a:cubicBezTo>
                          <a:pt x="1749" y="2338"/>
                          <a:pt x="1714" y="2329"/>
                          <a:pt x="1678" y="2329"/>
                        </a:cubicBezTo>
                        <a:lnTo>
                          <a:pt x="1678" y="2329"/>
                        </a:lnTo>
                        <a:cubicBezTo>
                          <a:pt x="1633" y="2320"/>
                          <a:pt x="1580" y="2311"/>
                          <a:pt x="1544" y="2285"/>
                        </a:cubicBezTo>
                        <a:lnTo>
                          <a:pt x="1544" y="2285"/>
                        </a:lnTo>
                        <a:cubicBezTo>
                          <a:pt x="1509" y="2267"/>
                          <a:pt x="1482" y="2231"/>
                          <a:pt x="1482" y="2187"/>
                        </a:cubicBezTo>
                        <a:lnTo>
                          <a:pt x="1482" y="2187"/>
                        </a:lnTo>
                        <a:cubicBezTo>
                          <a:pt x="1491" y="2169"/>
                          <a:pt x="1500" y="2151"/>
                          <a:pt x="1517" y="2142"/>
                        </a:cubicBezTo>
                        <a:lnTo>
                          <a:pt x="1517" y="2142"/>
                        </a:lnTo>
                        <a:cubicBezTo>
                          <a:pt x="1526" y="2133"/>
                          <a:pt x="1535" y="2133"/>
                          <a:pt x="1553" y="2133"/>
                        </a:cubicBezTo>
                        <a:lnTo>
                          <a:pt x="1553" y="2133"/>
                        </a:lnTo>
                        <a:cubicBezTo>
                          <a:pt x="1571" y="2142"/>
                          <a:pt x="1589" y="2133"/>
                          <a:pt x="1589" y="2115"/>
                        </a:cubicBezTo>
                        <a:lnTo>
                          <a:pt x="1589" y="2115"/>
                        </a:lnTo>
                        <a:cubicBezTo>
                          <a:pt x="1598" y="2097"/>
                          <a:pt x="1589" y="2079"/>
                          <a:pt x="1571" y="2079"/>
                        </a:cubicBezTo>
                        <a:lnTo>
                          <a:pt x="1571" y="2079"/>
                        </a:lnTo>
                        <a:cubicBezTo>
                          <a:pt x="1544" y="2062"/>
                          <a:pt x="1509" y="2071"/>
                          <a:pt x="1482" y="2088"/>
                        </a:cubicBezTo>
                        <a:lnTo>
                          <a:pt x="1482" y="2088"/>
                        </a:lnTo>
                        <a:cubicBezTo>
                          <a:pt x="1446" y="2106"/>
                          <a:pt x="1428" y="2142"/>
                          <a:pt x="1419" y="2187"/>
                        </a:cubicBezTo>
                        <a:lnTo>
                          <a:pt x="1419" y="2187"/>
                        </a:lnTo>
                        <a:cubicBezTo>
                          <a:pt x="1419" y="2240"/>
                          <a:pt x="1455" y="2303"/>
                          <a:pt x="1509" y="2338"/>
                        </a:cubicBezTo>
                        <a:lnTo>
                          <a:pt x="1509" y="2338"/>
                        </a:lnTo>
                        <a:cubicBezTo>
                          <a:pt x="1562" y="2374"/>
                          <a:pt x="1616" y="2383"/>
                          <a:pt x="1669" y="2392"/>
                        </a:cubicBezTo>
                        <a:lnTo>
                          <a:pt x="1669" y="2392"/>
                        </a:lnTo>
                        <a:cubicBezTo>
                          <a:pt x="1705" y="2392"/>
                          <a:pt x="1741" y="2401"/>
                          <a:pt x="1776" y="2401"/>
                        </a:cubicBezTo>
                        <a:lnTo>
                          <a:pt x="1776" y="2401"/>
                        </a:lnTo>
                        <a:cubicBezTo>
                          <a:pt x="1883" y="2418"/>
                          <a:pt x="1999" y="2427"/>
                          <a:pt x="2097" y="2463"/>
                        </a:cubicBezTo>
                        <a:lnTo>
                          <a:pt x="2097" y="2463"/>
                        </a:lnTo>
                        <a:cubicBezTo>
                          <a:pt x="2258" y="2517"/>
                          <a:pt x="2374" y="2597"/>
                          <a:pt x="2427" y="2713"/>
                        </a:cubicBezTo>
                        <a:lnTo>
                          <a:pt x="2427" y="2713"/>
                        </a:lnTo>
                        <a:cubicBezTo>
                          <a:pt x="2490" y="2838"/>
                          <a:pt x="2499" y="3016"/>
                          <a:pt x="2410" y="3088"/>
                        </a:cubicBezTo>
                        <a:lnTo>
                          <a:pt x="2410" y="3088"/>
                        </a:lnTo>
                        <a:cubicBezTo>
                          <a:pt x="2410" y="3088"/>
                          <a:pt x="2410" y="3088"/>
                          <a:pt x="2410" y="3088"/>
                        </a:cubicBezTo>
                        <a:lnTo>
                          <a:pt x="2410" y="3088"/>
                        </a:lnTo>
                        <a:cubicBezTo>
                          <a:pt x="2178" y="3248"/>
                          <a:pt x="1990" y="3435"/>
                          <a:pt x="1830" y="3641"/>
                        </a:cubicBezTo>
                        <a:lnTo>
                          <a:pt x="1830" y="3641"/>
                        </a:lnTo>
                        <a:cubicBezTo>
                          <a:pt x="1856" y="3435"/>
                          <a:pt x="1776" y="3221"/>
                          <a:pt x="1598" y="3088"/>
                        </a:cubicBezTo>
                        <a:lnTo>
                          <a:pt x="1598" y="3088"/>
                        </a:lnTo>
                        <a:cubicBezTo>
                          <a:pt x="1589" y="3079"/>
                          <a:pt x="1571" y="3079"/>
                          <a:pt x="1562" y="3096"/>
                        </a:cubicBezTo>
                        <a:lnTo>
                          <a:pt x="1562" y="3096"/>
                        </a:lnTo>
                        <a:cubicBezTo>
                          <a:pt x="1544" y="3105"/>
                          <a:pt x="1553" y="3123"/>
                          <a:pt x="1562" y="3132"/>
                        </a:cubicBezTo>
                        <a:lnTo>
                          <a:pt x="1562" y="3132"/>
                        </a:lnTo>
                        <a:cubicBezTo>
                          <a:pt x="1767" y="3293"/>
                          <a:pt x="1830" y="3578"/>
                          <a:pt x="1714" y="3801"/>
                        </a:cubicBezTo>
                        <a:lnTo>
                          <a:pt x="1714" y="3801"/>
                        </a:lnTo>
                        <a:cubicBezTo>
                          <a:pt x="1714" y="3801"/>
                          <a:pt x="1714" y="3801"/>
                          <a:pt x="1714" y="3801"/>
                        </a:cubicBezTo>
                        <a:lnTo>
                          <a:pt x="1714" y="3801"/>
                        </a:lnTo>
                        <a:cubicBezTo>
                          <a:pt x="1669" y="3864"/>
                          <a:pt x="1633" y="3935"/>
                          <a:pt x="1598" y="3998"/>
                        </a:cubicBezTo>
                        <a:lnTo>
                          <a:pt x="1598" y="3998"/>
                        </a:lnTo>
                        <a:cubicBezTo>
                          <a:pt x="1598" y="3998"/>
                          <a:pt x="1598" y="3998"/>
                          <a:pt x="1598" y="4006"/>
                        </a:cubicBezTo>
                        <a:lnTo>
                          <a:pt x="1598" y="4006"/>
                        </a:lnTo>
                        <a:cubicBezTo>
                          <a:pt x="1509" y="4167"/>
                          <a:pt x="1446" y="4345"/>
                          <a:pt x="1410" y="4524"/>
                        </a:cubicBezTo>
                        <a:lnTo>
                          <a:pt x="1410" y="4524"/>
                        </a:lnTo>
                        <a:cubicBezTo>
                          <a:pt x="1330" y="4899"/>
                          <a:pt x="1375" y="5273"/>
                          <a:pt x="1509" y="5603"/>
                        </a:cubicBezTo>
                        <a:lnTo>
                          <a:pt x="1509" y="5603"/>
                        </a:lnTo>
                        <a:cubicBezTo>
                          <a:pt x="1500" y="5594"/>
                          <a:pt x="1491" y="5594"/>
                          <a:pt x="1482" y="5594"/>
                        </a:cubicBezTo>
                        <a:lnTo>
                          <a:pt x="1482" y="5594"/>
                        </a:lnTo>
                        <a:cubicBezTo>
                          <a:pt x="1178" y="5514"/>
                          <a:pt x="902" y="5380"/>
                          <a:pt x="688" y="5193"/>
                        </a:cubicBezTo>
                        <a:lnTo>
                          <a:pt x="688" y="5193"/>
                        </a:lnTo>
                        <a:cubicBezTo>
                          <a:pt x="688" y="5193"/>
                          <a:pt x="688" y="5193"/>
                          <a:pt x="688" y="5193"/>
                        </a:cubicBezTo>
                        <a:lnTo>
                          <a:pt x="688" y="5193"/>
                        </a:lnTo>
                        <a:cubicBezTo>
                          <a:pt x="697" y="5175"/>
                          <a:pt x="679" y="5157"/>
                          <a:pt x="670" y="5157"/>
                        </a:cubicBezTo>
                        <a:lnTo>
                          <a:pt x="670" y="5157"/>
                        </a:lnTo>
                        <a:cubicBezTo>
                          <a:pt x="625" y="5139"/>
                          <a:pt x="608" y="5095"/>
                          <a:pt x="616" y="5050"/>
                        </a:cubicBezTo>
                        <a:lnTo>
                          <a:pt x="616" y="5050"/>
                        </a:lnTo>
                        <a:cubicBezTo>
                          <a:pt x="625" y="5006"/>
                          <a:pt x="661" y="4952"/>
                          <a:pt x="688" y="4916"/>
                        </a:cubicBezTo>
                        <a:lnTo>
                          <a:pt x="688" y="4916"/>
                        </a:lnTo>
                        <a:lnTo>
                          <a:pt x="947" y="4568"/>
                        </a:lnTo>
                        <a:cubicBezTo>
                          <a:pt x="955" y="4551"/>
                          <a:pt x="955" y="4533"/>
                          <a:pt x="938" y="4524"/>
                        </a:cubicBezTo>
                        <a:lnTo>
                          <a:pt x="938" y="4524"/>
                        </a:lnTo>
                        <a:cubicBezTo>
                          <a:pt x="929" y="4506"/>
                          <a:pt x="911" y="4515"/>
                          <a:pt x="893" y="4524"/>
                        </a:cubicBezTo>
                        <a:lnTo>
                          <a:pt x="893" y="4524"/>
                        </a:lnTo>
                        <a:lnTo>
                          <a:pt x="634" y="4881"/>
                        </a:lnTo>
                        <a:cubicBezTo>
                          <a:pt x="608" y="4925"/>
                          <a:pt x="563" y="4979"/>
                          <a:pt x="554" y="5041"/>
                        </a:cubicBezTo>
                        <a:lnTo>
                          <a:pt x="554" y="5041"/>
                        </a:lnTo>
                        <a:cubicBezTo>
                          <a:pt x="554" y="5050"/>
                          <a:pt x="554" y="5059"/>
                          <a:pt x="554" y="5068"/>
                        </a:cubicBezTo>
                        <a:lnTo>
                          <a:pt x="554" y="5068"/>
                        </a:lnTo>
                        <a:cubicBezTo>
                          <a:pt x="545" y="5059"/>
                          <a:pt x="545" y="5050"/>
                          <a:pt x="536" y="5050"/>
                        </a:cubicBezTo>
                        <a:lnTo>
                          <a:pt x="536" y="5050"/>
                        </a:lnTo>
                        <a:cubicBezTo>
                          <a:pt x="161" y="4622"/>
                          <a:pt x="72" y="3998"/>
                          <a:pt x="331" y="3560"/>
                        </a:cubicBezTo>
                        <a:lnTo>
                          <a:pt x="331" y="3560"/>
                        </a:lnTo>
                        <a:cubicBezTo>
                          <a:pt x="331" y="3551"/>
                          <a:pt x="340" y="3543"/>
                          <a:pt x="340" y="3534"/>
                        </a:cubicBezTo>
                        <a:lnTo>
                          <a:pt x="340" y="3534"/>
                        </a:lnTo>
                        <a:cubicBezTo>
                          <a:pt x="349" y="3623"/>
                          <a:pt x="385" y="3712"/>
                          <a:pt x="465" y="3792"/>
                        </a:cubicBezTo>
                        <a:lnTo>
                          <a:pt x="465" y="3792"/>
                        </a:lnTo>
                        <a:cubicBezTo>
                          <a:pt x="563" y="3882"/>
                          <a:pt x="697" y="3935"/>
                          <a:pt x="839" y="3935"/>
                        </a:cubicBezTo>
                        <a:lnTo>
                          <a:pt x="839" y="3935"/>
                        </a:lnTo>
                        <a:cubicBezTo>
                          <a:pt x="857" y="3935"/>
                          <a:pt x="884" y="3935"/>
                          <a:pt x="911" y="3926"/>
                        </a:cubicBezTo>
                        <a:lnTo>
                          <a:pt x="911" y="3926"/>
                        </a:lnTo>
                        <a:cubicBezTo>
                          <a:pt x="929" y="3926"/>
                          <a:pt x="947" y="3908"/>
                          <a:pt x="938" y="3890"/>
                        </a:cubicBezTo>
                        <a:lnTo>
                          <a:pt x="938" y="3890"/>
                        </a:lnTo>
                        <a:cubicBezTo>
                          <a:pt x="938" y="3873"/>
                          <a:pt x="920" y="3864"/>
                          <a:pt x="902" y="3864"/>
                        </a:cubicBezTo>
                        <a:lnTo>
                          <a:pt x="902" y="3864"/>
                        </a:lnTo>
                        <a:cubicBezTo>
                          <a:pt x="759" y="3890"/>
                          <a:pt x="608" y="3846"/>
                          <a:pt x="509" y="3748"/>
                        </a:cubicBezTo>
                        <a:lnTo>
                          <a:pt x="509" y="3748"/>
                        </a:lnTo>
                        <a:cubicBezTo>
                          <a:pt x="402" y="3650"/>
                          <a:pt x="393" y="3534"/>
                          <a:pt x="402" y="3391"/>
                        </a:cubicBezTo>
                        <a:lnTo>
                          <a:pt x="402" y="3391"/>
                        </a:lnTo>
                        <a:cubicBezTo>
                          <a:pt x="474" y="3195"/>
                          <a:pt x="474" y="2998"/>
                          <a:pt x="474" y="2802"/>
                        </a:cubicBezTo>
                        <a:lnTo>
                          <a:pt x="474" y="2802"/>
                        </a:lnTo>
                        <a:cubicBezTo>
                          <a:pt x="474" y="2650"/>
                          <a:pt x="465" y="2499"/>
                          <a:pt x="500" y="2356"/>
                        </a:cubicBezTo>
                        <a:lnTo>
                          <a:pt x="500" y="2356"/>
                        </a:lnTo>
                        <a:cubicBezTo>
                          <a:pt x="500" y="2418"/>
                          <a:pt x="518" y="2481"/>
                          <a:pt x="545" y="2534"/>
                        </a:cubicBezTo>
                        <a:lnTo>
                          <a:pt x="545" y="2534"/>
                        </a:lnTo>
                        <a:cubicBezTo>
                          <a:pt x="634" y="2722"/>
                          <a:pt x="822" y="2847"/>
                          <a:pt x="1027" y="2865"/>
                        </a:cubicBezTo>
                        <a:lnTo>
                          <a:pt x="1027" y="2865"/>
                        </a:lnTo>
                        <a:lnTo>
                          <a:pt x="1027" y="2865"/>
                        </a:lnTo>
                        <a:lnTo>
                          <a:pt x="1027" y="2865"/>
                        </a:lnTo>
                        <a:cubicBezTo>
                          <a:pt x="1045" y="2865"/>
                          <a:pt x="1054" y="2847"/>
                          <a:pt x="1063" y="2838"/>
                        </a:cubicBezTo>
                        <a:lnTo>
                          <a:pt x="1063" y="2838"/>
                        </a:lnTo>
                        <a:cubicBezTo>
                          <a:pt x="1063" y="2820"/>
                          <a:pt x="1045" y="2802"/>
                          <a:pt x="1027" y="2802"/>
                        </a:cubicBezTo>
                        <a:lnTo>
                          <a:pt x="1027" y="2802"/>
                        </a:lnTo>
                        <a:cubicBezTo>
                          <a:pt x="848" y="2784"/>
                          <a:pt x="679" y="2668"/>
                          <a:pt x="608" y="2508"/>
                        </a:cubicBezTo>
                        <a:lnTo>
                          <a:pt x="608" y="2508"/>
                        </a:lnTo>
                        <a:cubicBezTo>
                          <a:pt x="527" y="2347"/>
                          <a:pt x="545" y="2142"/>
                          <a:pt x="652" y="1999"/>
                        </a:cubicBezTo>
                        <a:lnTo>
                          <a:pt x="652" y="1999"/>
                        </a:lnTo>
                        <a:cubicBezTo>
                          <a:pt x="652" y="1999"/>
                          <a:pt x="652" y="1999"/>
                          <a:pt x="652" y="1999"/>
                        </a:cubicBezTo>
                        <a:lnTo>
                          <a:pt x="652" y="1999"/>
                        </a:lnTo>
                        <a:cubicBezTo>
                          <a:pt x="768" y="1848"/>
                          <a:pt x="947" y="1714"/>
                          <a:pt x="1125" y="1580"/>
                        </a:cubicBezTo>
                        <a:lnTo>
                          <a:pt x="1125" y="1580"/>
                        </a:lnTo>
                        <a:cubicBezTo>
                          <a:pt x="1303" y="1446"/>
                          <a:pt x="1500" y="1312"/>
                          <a:pt x="1616" y="1152"/>
                        </a:cubicBezTo>
                        <a:lnTo>
                          <a:pt x="1616" y="1152"/>
                        </a:lnTo>
                        <a:cubicBezTo>
                          <a:pt x="1767" y="1152"/>
                          <a:pt x="1919" y="1232"/>
                          <a:pt x="2008" y="1357"/>
                        </a:cubicBezTo>
                        <a:lnTo>
                          <a:pt x="2008" y="1357"/>
                        </a:lnTo>
                        <a:cubicBezTo>
                          <a:pt x="2097" y="1491"/>
                          <a:pt x="2115" y="1678"/>
                          <a:pt x="2044" y="1821"/>
                        </a:cubicBezTo>
                        <a:lnTo>
                          <a:pt x="2044" y="1821"/>
                        </a:lnTo>
                        <a:cubicBezTo>
                          <a:pt x="2035" y="1839"/>
                          <a:pt x="2044" y="1856"/>
                          <a:pt x="2062" y="1865"/>
                        </a:cubicBezTo>
                        <a:lnTo>
                          <a:pt x="2062" y="1865"/>
                        </a:lnTo>
                        <a:cubicBezTo>
                          <a:pt x="2062" y="1865"/>
                          <a:pt x="2071" y="1865"/>
                          <a:pt x="2071" y="1865"/>
                        </a:cubicBezTo>
                        <a:lnTo>
                          <a:pt x="2071" y="1865"/>
                        </a:lnTo>
                        <a:cubicBezTo>
                          <a:pt x="2088" y="1865"/>
                          <a:pt x="2097" y="1856"/>
                          <a:pt x="2097" y="1848"/>
                        </a:cubicBezTo>
                        <a:lnTo>
                          <a:pt x="2097" y="1848"/>
                        </a:lnTo>
                        <a:cubicBezTo>
                          <a:pt x="2178" y="1687"/>
                          <a:pt x="2160" y="1473"/>
                          <a:pt x="2062" y="1321"/>
                        </a:cubicBezTo>
                        <a:lnTo>
                          <a:pt x="2062" y="1321"/>
                        </a:lnTo>
                        <a:cubicBezTo>
                          <a:pt x="1972" y="1187"/>
                          <a:pt x="1821" y="1098"/>
                          <a:pt x="1660" y="1089"/>
                        </a:cubicBezTo>
                        <a:lnTo>
                          <a:pt x="1660" y="1089"/>
                        </a:lnTo>
                        <a:cubicBezTo>
                          <a:pt x="1678" y="1054"/>
                          <a:pt x="1696" y="1018"/>
                          <a:pt x="1714" y="982"/>
                        </a:cubicBezTo>
                        <a:lnTo>
                          <a:pt x="1714" y="982"/>
                        </a:lnTo>
                        <a:cubicBezTo>
                          <a:pt x="1821" y="706"/>
                          <a:pt x="2062" y="456"/>
                          <a:pt x="2365" y="295"/>
                        </a:cubicBezTo>
                        <a:lnTo>
                          <a:pt x="2365" y="295"/>
                        </a:lnTo>
                        <a:cubicBezTo>
                          <a:pt x="2303" y="474"/>
                          <a:pt x="2338" y="679"/>
                          <a:pt x="2445" y="848"/>
                        </a:cubicBezTo>
                        <a:lnTo>
                          <a:pt x="2445" y="848"/>
                        </a:lnTo>
                        <a:cubicBezTo>
                          <a:pt x="2472" y="884"/>
                          <a:pt x="2508" y="920"/>
                          <a:pt x="2552" y="947"/>
                        </a:cubicBezTo>
                        <a:lnTo>
                          <a:pt x="2552" y="947"/>
                        </a:lnTo>
                        <a:cubicBezTo>
                          <a:pt x="2570" y="947"/>
                          <a:pt x="2579" y="947"/>
                          <a:pt x="2597" y="947"/>
                        </a:cubicBezTo>
                        <a:lnTo>
                          <a:pt x="2597" y="947"/>
                        </a:lnTo>
                        <a:cubicBezTo>
                          <a:pt x="2642" y="947"/>
                          <a:pt x="2686" y="929"/>
                          <a:pt x="2704" y="893"/>
                        </a:cubicBezTo>
                        <a:lnTo>
                          <a:pt x="2704" y="893"/>
                        </a:lnTo>
                        <a:cubicBezTo>
                          <a:pt x="2713" y="875"/>
                          <a:pt x="2704" y="857"/>
                          <a:pt x="2686" y="848"/>
                        </a:cubicBezTo>
                        <a:lnTo>
                          <a:pt x="2686" y="848"/>
                        </a:lnTo>
                        <a:cubicBezTo>
                          <a:pt x="2668" y="839"/>
                          <a:pt x="2650" y="848"/>
                          <a:pt x="2642" y="866"/>
                        </a:cubicBezTo>
                        <a:lnTo>
                          <a:pt x="2642" y="866"/>
                        </a:lnTo>
                        <a:cubicBezTo>
                          <a:pt x="2642" y="875"/>
                          <a:pt x="2615" y="884"/>
                          <a:pt x="2597" y="884"/>
                        </a:cubicBezTo>
                        <a:lnTo>
                          <a:pt x="2597" y="884"/>
                        </a:lnTo>
                        <a:cubicBezTo>
                          <a:pt x="2588" y="884"/>
                          <a:pt x="2579" y="884"/>
                          <a:pt x="2579" y="884"/>
                        </a:cubicBezTo>
                        <a:moveTo>
                          <a:pt x="6701" y="1589"/>
                        </a:moveTo>
                        <a:cubicBezTo>
                          <a:pt x="6710" y="1571"/>
                          <a:pt x="6710" y="1553"/>
                          <a:pt x="6701" y="1544"/>
                        </a:cubicBezTo>
                        <a:lnTo>
                          <a:pt x="6701" y="1544"/>
                        </a:lnTo>
                        <a:cubicBezTo>
                          <a:pt x="6656" y="1500"/>
                          <a:pt x="6594" y="1286"/>
                          <a:pt x="6611" y="1250"/>
                        </a:cubicBezTo>
                        <a:lnTo>
                          <a:pt x="6611" y="1250"/>
                        </a:lnTo>
                        <a:cubicBezTo>
                          <a:pt x="6629" y="1205"/>
                          <a:pt x="6683" y="1170"/>
                          <a:pt x="6736" y="1170"/>
                        </a:cubicBezTo>
                        <a:lnTo>
                          <a:pt x="6736" y="1170"/>
                        </a:lnTo>
                        <a:cubicBezTo>
                          <a:pt x="6736" y="1170"/>
                          <a:pt x="6736" y="1170"/>
                          <a:pt x="6745" y="1170"/>
                        </a:cubicBezTo>
                        <a:lnTo>
                          <a:pt x="6745" y="1170"/>
                        </a:lnTo>
                        <a:cubicBezTo>
                          <a:pt x="6870" y="1161"/>
                          <a:pt x="6995" y="1223"/>
                          <a:pt x="7111" y="1286"/>
                        </a:cubicBezTo>
                        <a:lnTo>
                          <a:pt x="7111" y="1286"/>
                        </a:lnTo>
                        <a:cubicBezTo>
                          <a:pt x="7254" y="1357"/>
                          <a:pt x="7405" y="1437"/>
                          <a:pt x="7575" y="1384"/>
                        </a:cubicBezTo>
                        <a:lnTo>
                          <a:pt x="7575" y="1384"/>
                        </a:lnTo>
                        <a:cubicBezTo>
                          <a:pt x="7843" y="1303"/>
                          <a:pt x="8155" y="1232"/>
                          <a:pt x="8449" y="1303"/>
                        </a:cubicBezTo>
                        <a:lnTo>
                          <a:pt x="8449" y="1303"/>
                        </a:lnTo>
                        <a:cubicBezTo>
                          <a:pt x="8467" y="1303"/>
                          <a:pt x="8494" y="1312"/>
                          <a:pt x="8521" y="1321"/>
                        </a:cubicBezTo>
                        <a:lnTo>
                          <a:pt x="8521" y="1321"/>
                        </a:lnTo>
                        <a:cubicBezTo>
                          <a:pt x="8592" y="1410"/>
                          <a:pt x="8628" y="1535"/>
                          <a:pt x="8601" y="1642"/>
                        </a:cubicBezTo>
                        <a:lnTo>
                          <a:pt x="8601" y="1642"/>
                        </a:lnTo>
                        <a:cubicBezTo>
                          <a:pt x="8574" y="1749"/>
                          <a:pt x="8494" y="1848"/>
                          <a:pt x="8387" y="1892"/>
                        </a:cubicBezTo>
                        <a:lnTo>
                          <a:pt x="8387" y="1892"/>
                        </a:lnTo>
                        <a:cubicBezTo>
                          <a:pt x="8378" y="1901"/>
                          <a:pt x="8369" y="1919"/>
                          <a:pt x="8378" y="1937"/>
                        </a:cubicBezTo>
                        <a:lnTo>
                          <a:pt x="8378" y="1937"/>
                        </a:lnTo>
                        <a:cubicBezTo>
                          <a:pt x="8378" y="1946"/>
                          <a:pt x="8387" y="1955"/>
                          <a:pt x="8405" y="1955"/>
                        </a:cubicBezTo>
                        <a:lnTo>
                          <a:pt x="8405" y="1955"/>
                        </a:lnTo>
                        <a:cubicBezTo>
                          <a:pt x="8405" y="1955"/>
                          <a:pt x="8413" y="1955"/>
                          <a:pt x="8413" y="1955"/>
                        </a:cubicBezTo>
                        <a:lnTo>
                          <a:pt x="8413" y="1955"/>
                        </a:lnTo>
                        <a:cubicBezTo>
                          <a:pt x="8538" y="1901"/>
                          <a:pt x="8636" y="1785"/>
                          <a:pt x="8663" y="1651"/>
                        </a:cubicBezTo>
                        <a:lnTo>
                          <a:pt x="8663" y="1651"/>
                        </a:lnTo>
                        <a:cubicBezTo>
                          <a:pt x="8681" y="1562"/>
                          <a:pt x="8672" y="1464"/>
                          <a:pt x="8628" y="1375"/>
                        </a:cubicBezTo>
                        <a:lnTo>
                          <a:pt x="8628" y="1375"/>
                        </a:lnTo>
                        <a:cubicBezTo>
                          <a:pt x="9011" y="1607"/>
                          <a:pt x="9243" y="2195"/>
                          <a:pt x="9270" y="2677"/>
                        </a:cubicBezTo>
                        <a:lnTo>
                          <a:pt x="9270" y="2677"/>
                        </a:lnTo>
                        <a:cubicBezTo>
                          <a:pt x="9199" y="2775"/>
                          <a:pt x="9047" y="2784"/>
                          <a:pt x="8931" y="2757"/>
                        </a:cubicBezTo>
                        <a:lnTo>
                          <a:pt x="8931" y="2757"/>
                        </a:lnTo>
                        <a:cubicBezTo>
                          <a:pt x="8886" y="2749"/>
                          <a:pt x="8833" y="2731"/>
                          <a:pt x="8788" y="2713"/>
                        </a:cubicBezTo>
                        <a:lnTo>
                          <a:pt x="8788" y="2713"/>
                        </a:lnTo>
                        <a:cubicBezTo>
                          <a:pt x="8699" y="2686"/>
                          <a:pt x="8610" y="2659"/>
                          <a:pt x="8521" y="2650"/>
                        </a:cubicBezTo>
                        <a:lnTo>
                          <a:pt x="8521" y="2650"/>
                        </a:lnTo>
                        <a:cubicBezTo>
                          <a:pt x="8351" y="2642"/>
                          <a:pt x="8182" y="2731"/>
                          <a:pt x="8083" y="2865"/>
                        </a:cubicBezTo>
                        <a:lnTo>
                          <a:pt x="8083" y="2865"/>
                        </a:lnTo>
                        <a:cubicBezTo>
                          <a:pt x="8074" y="2882"/>
                          <a:pt x="8074" y="2900"/>
                          <a:pt x="8092" y="2909"/>
                        </a:cubicBezTo>
                        <a:lnTo>
                          <a:pt x="8092" y="2909"/>
                        </a:lnTo>
                        <a:cubicBezTo>
                          <a:pt x="8101" y="2918"/>
                          <a:pt x="8101" y="2918"/>
                          <a:pt x="8110" y="2918"/>
                        </a:cubicBezTo>
                        <a:lnTo>
                          <a:pt x="8110" y="2918"/>
                        </a:lnTo>
                        <a:cubicBezTo>
                          <a:pt x="8119" y="2918"/>
                          <a:pt x="8128" y="2909"/>
                          <a:pt x="8137" y="2900"/>
                        </a:cubicBezTo>
                        <a:lnTo>
                          <a:pt x="8137" y="2900"/>
                        </a:lnTo>
                        <a:cubicBezTo>
                          <a:pt x="8217" y="2784"/>
                          <a:pt x="8369" y="2713"/>
                          <a:pt x="8521" y="2713"/>
                        </a:cubicBezTo>
                        <a:lnTo>
                          <a:pt x="8521" y="2713"/>
                        </a:lnTo>
                        <a:cubicBezTo>
                          <a:pt x="8601" y="2722"/>
                          <a:pt x="8681" y="2749"/>
                          <a:pt x="8761" y="2775"/>
                        </a:cubicBezTo>
                        <a:lnTo>
                          <a:pt x="8761" y="2775"/>
                        </a:lnTo>
                        <a:cubicBezTo>
                          <a:pt x="8815" y="2784"/>
                          <a:pt x="8868" y="2802"/>
                          <a:pt x="8922" y="2820"/>
                        </a:cubicBezTo>
                        <a:lnTo>
                          <a:pt x="8922" y="2820"/>
                        </a:lnTo>
                        <a:cubicBezTo>
                          <a:pt x="9029" y="2847"/>
                          <a:pt x="9172" y="2838"/>
                          <a:pt x="9270" y="2757"/>
                        </a:cubicBezTo>
                        <a:lnTo>
                          <a:pt x="9270" y="2757"/>
                        </a:lnTo>
                        <a:cubicBezTo>
                          <a:pt x="9270" y="2820"/>
                          <a:pt x="9270" y="2882"/>
                          <a:pt x="9261" y="2945"/>
                        </a:cubicBezTo>
                        <a:lnTo>
                          <a:pt x="9261" y="2945"/>
                        </a:lnTo>
                        <a:cubicBezTo>
                          <a:pt x="9199" y="3400"/>
                          <a:pt x="8904" y="3792"/>
                          <a:pt x="8645" y="4140"/>
                        </a:cubicBezTo>
                        <a:lnTo>
                          <a:pt x="8645" y="4140"/>
                        </a:lnTo>
                        <a:cubicBezTo>
                          <a:pt x="8574" y="4229"/>
                          <a:pt x="8503" y="4319"/>
                          <a:pt x="8431" y="4408"/>
                        </a:cubicBezTo>
                        <a:lnTo>
                          <a:pt x="8431" y="4408"/>
                        </a:lnTo>
                        <a:cubicBezTo>
                          <a:pt x="8396" y="4212"/>
                          <a:pt x="8262" y="3962"/>
                          <a:pt x="8119" y="3864"/>
                        </a:cubicBezTo>
                        <a:lnTo>
                          <a:pt x="8119" y="3864"/>
                        </a:lnTo>
                        <a:cubicBezTo>
                          <a:pt x="7950" y="3757"/>
                          <a:pt x="7727" y="3730"/>
                          <a:pt x="7530" y="3801"/>
                        </a:cubicBezTo>
                        <a:lnTo>
                          <a:pt x="7530" y="3801"/>
                        </a:lnTo>
                        <a:cubicBezTo>
                          <a:pt x="7530" y="3801"/>
                          <a:pt x="7521" y="3810"/>
                          <a:pt x="7512" y="3819"/>
                        </a:cubicBezTo>
                        <a:lnTo>
                          <a:pt x="7512" y="3819"/>
                        </a:lnTo>
                        <a:cubicBezTo>
                          <a:pt x="7512" y="3828"/>
                          <a:pt x="7512" y="3837"/>
                          <a:pt x="7512" y="3846"/>
                        </a:cubicBezTo>
                        <a:lnTo>
                          <a:pt x="7512" y="3846"/>
                        </a:lnTo>
                        <a:cubicBezTo>
                          <a:pt x="7539" y="3899"/>
                          <a:pt x="7611" y="3926"/>
                          <a:pt x="7664" y="3908"/>
                        </a:cubicBezTo>
                        <a:lnTo>
                          <a:pt x="7664" y="3908"/>
                        </a:lnTo>
                        <a:cubicBezTo>
                          <a:pt x="7682" y="3899"/>
                          <a:pt x="7691" y="3882"/>
                          <a:pt x="7682" y="3864"/>
                        </a:cubicBezTo>
                        <a:lnTo>
                          <a:pt x="7682" y="3864"/>
                        </a:lnTo>
                        <a:cubicBezTo>
                          <a:pt x="7673" y="3846"/>
                          <a:pt x="7655" y="3837"/>
                          <a:pt x="7637" y="3846"/>
                        </a:cubicBezTo>
                        <a:lnTo>
                          <a:pt x="7637" y="3846"/>
                        </a:lnTo>
                        <a:cubicBezTo>
                          <a:pt x="7628" y="3846"/>
                          <a:pt x="7619" y="3846"/>
                          <a:pt x="7611" y="3846"/>
                        </a:cubicBezTo>
                        <a:lnTo>
                          <a:pt x="7611" y="3846"/>
                        </a:lnTo>
                        <a:cubicBezTo>
                          <a:pt x="7762" y="3801"/>
                          <a:pt x="7941" y="3828"/>
                          <a:pt x="8083" y="3917"/>
                        </a:cubicBezTo>
                        <a:lnTo>
                          <a:pt x="8083" y="3917"/>
                        </a:lnTo>
                        <a:cubicBezTo>
                          <a:pt x="8226" y="4015"/>
                          <a:pt x="8360" y="4292"/>
                          <a:pt x="8378" y="4479"/>
                        </a:cubicBezTo>
                        <a:lnTo>
                          <a:pt x="8378" y="4479"/>
                        </a:lnTo>
                        <a:cubicBezTo>
                          <a:pt x="8280" y="4595"/>
                          <a:pt x="8173" y="4720"/>
                          <a:pt x="8048" y="4818"/>
                        </a:cubicBezTo>
                        <a:lnTo>
                          <a:pt x="8048" y="4818"/>
                        </a:lnTo>
                        <a:cubicBezTo>
                          <a:pt x="7869" y="4979"/>
                          <a:pt x="7664" y="5104"/>
                          <a:pt x="7459" y="5229"/>
                        </a:cubicBezTo>
                        <a:lnTo>
                          <a:pt x="7459" y="5229"/>
                        </a:lnTo>
                        <a:cubicBezTo>
                          <a:pt x="7423" y="5246"/>
                          <a:pt x="7396" y="5273"/>
                          <a:pt x="7361" y="5291"/>
                        </a:cubicBezTo>
                        <a:lnTo>
                          <a:pt x="7361" y="5291"/>
                        </a:lnTo>
                        <a:cubicBezTo>
                          <a:pt x="7396" y="4881"/>
                          <a:pt x="7120" y="4470"/>
                          <a:pt x="6718" y="4372"/>
                        </a:cubicBezTo>
                        <a:lnTo>
                          <a:pt x="6718" y="4372"/>
                        </a:lnTo>
                        <a:cubicBezTo>
                          <a:pt x="6576" y="4328"/>
                          <a:pt x="6424" y="4328"/>
                          <a:pt x="6272" y="4328"/>
                        </a:cubicBezTo>
                        <a:lnTo>
                          <a:pt x="6272" y="4328"/>
                        </a:lnTo>
                        <a:cubicBezTo>
                          <a:pt x="6049" y="4328"/>
                          <a:pt x="5844" y="4328"/>
                          <a:pt x="5675" y="4212"/>
                        </a:cubicBezTo>
                        <a:lnTo>
                          <a:pt x="5675" y="4212"/>
                        </a:lnTo>
                        <a:cubicBezTo>
                          <a:pt x="5657" y="4203"/>
                          <a:pt x="5639" y="4203"/>
                          <a:pt x="5630" y="4221"/>
                        </a:cubicBezTo>
                        <a:lnTo>
                          <a:pt x="5630" y="4221"/>
                        </a:lnTo>
                        <a:cubicBezTo>
                          <a:pt x="5621" y="4229"/>
                          <a:pt x="5621" y="4256"/>
                          <a:pt x="5639" y="4265"/>
                        </a:cubicBezTo>
                        <a:lnTo>
                          <a:pt x="5639" y="4265"/>
                        </a:lnTo>
                        <a:cubicBezTo>
                          <a:pt x="5826" y="4390"/>
                          <a:pt x="6049" y="4390"/>
                          <a:pt x="6272" y="4390"/>
                        </a:cubicBezTo>
                        <a:lnTo>
                          <a:pt x="6272" y="4390"/>
                        </a:lnTo>
                        <a:cubicBezTo>
                          <a:pt x="6415" y="4390"/>
                          <a:pt x="6567" y="4390"/>
                          <a:pt x="6701" y="4435"/>
                        </a:cubicBezTo>
                        <a:lnTo>
                          <a:pt x="6701" y="4435"/>
                        </a:lnTo>
                        <a:cubicBezTo>
                          <a:pt x="7075" y="4533"/>
                          <a:pt x="7343" y="4934"/>
                          <a:pt x="7298" y="5318"/>
                        </a:cubicBezTo>
                        <a:lnTo>
                          <a:pt x="7298" y="5318"/>
                        </a:lnTo>
                        <a:cubicBezTo>
                          <a:pt x="7289" y="5318"/>
                          <a:pt x="7298" y="5327"/>
                          <a:pt x="7298" y="5327"/>
                        </a:cubicBezTo>
                        <a:lnTo>
                          <a:pt x="7298" y="5327"/>
                        </a:lnTo>
                        <a:cubicBezTo>
                          <a:pt x="7227" y="5371"/>
                          <a:pt x="7156" y="5416"/>
                          <a:pt x="7084" y="5469"/>
                        </a:cubicBezTo>
                        <a:lnTo>
                          <a:pt x="7084" y="5469"/>
                        </a:lnTo>
                        <a:cubicBezTo>
                          <a:pt x="6843" y="5639"/>
                          <a:pt x="6620" y="5835"/>
                          <a:pt x="6406" y="6031"/>
                        </a:cubicBezTo>
                        <a:lnTo>
                          <a:pt x="6406" y="6031"/>
                        </a:lnTo>
                        <a:cubicBezTo>
                          <a:pt x="6397" y="6040"/>
                          <a:pt x="6379" y="6049"/>
                          <a:pt x="6371" y="6058"/>
                        </a:cubicBezTo>
                        <a:lnTo>
                          <a:pt x="6371" y="6058"/>
                        </a:lnTo>
                        <a:cubicBezTo>
                          <a:pt x="6379" y="5898"/>
                          <a:pt x="6299" y="5737"/>
                          <a:pt x="6139" y="5585"/>
                        </a:cubicBezTo>
                        <a:lnTo>
                          <a:pt x="6139" y="5585"/>
                        </a:lnTo>
                        <a:cubicBezTo>
                          <a:pt x="5987" y="5434"/>
                          <a:pt x="5791" y="5345"/>
                          <a:pt x="5612" y="5273"/>
                        </a:cubicBezTo>
                        <a:lnTo>
                          <a:pt x="5612" y="5273"/>
                        </a:lnTo>
                        <a:cubicBezTo>
                          <a:pt x="5568" y="5255"/>
                          <a:pt x="5523" y="5238"/>
                          <a:pt x="5470" y="5229"/>
                        </a:cubicBezTo>
                        <a:lnTo>
                          <a:pt x="5470" y="5229"/>
                        </a:lnTo>
                        <a:cubicBezTo>
                          <a:pt x="5336" y="5175"/>
                          <a:pt x="5193" y="5122"/>
                          <a:pt x="5059" y="5050"/>
                        </a:cubicBezTo>
                        <a:lnTo>
                          <a:pt x="5059" y="5050"/>
                        </a:lnTo>
                        <a:cubicBezTo>
                          <a:pt x="5006" y="5023"/>
                          <a:pt x="4943" y="4979"/>
                          <a:pt x="4907" y="4925"/>
                        </a:cubicBezTo>
                        <a:lnTo>
                          <a:pt x="4907" y="4925"/>
                        </a:lnTo>
                        <a:cubicBezTo>
                          <a:pt x="4881" y="4881"/>
                          <a:pt x="4863" y="4809"/>
                          <a:pt x="4899" y="4765"/>
                        </a:cubicBezTo>
                        <a:lnTo>
                          <a:pt x="4899" y="4765"/>
                        </a:lnTo>
                        <a:cubicBezTo>
                          <a:pt x="4916" y="4738"/>
                          <a:pt x="4943" y="4720"/>
                          <a:pt x="4970" y="4720"/>
                        </a:cubicBezTo>
                        <a:lnTo>
                          <a:pt x="4970" y="4720"/>
                        </a:lnTo>
                        <a:cubicBezTo>
                          <a:pt x="4988" y="4720"/>
                          <a:pt x="5015" y="4720"/>
                          <a:pt x="5032" y="4738"/>
                        </a:cubicBezTo>
                        <a:lnTo>
                          <a:pt x="5032" y="4738"/>
                        </a:lnTo>
                        <a:cubicBezTo>
                          <a:pt x="5041" y="4756"/>
                          <a:pt x="5059" y="4756"/>
                          <a:pt x="5077" y="4747"/>
                        </a:cubicBezTo>
                        <a:lnTo>
                          <a:pt x="5077" y="4747"/>
                        </a:lnTo>
                        <a:cubicBezTo>
                          <a:pt x="5086" y="4729"/>
                          <a:pt x="5086" y="4711"/>
                          <a:pt x="5077" y="4702"/>
                        </a:cubicBezTo>
                        <a:lnTo>
                          <a:pt x="5077" y="4702"/>
                        </a:lnTo>
                        <a:cubicBezTo>
                          <a:pt x="5050" y="4667"/>
                          <a:pt x="5015" y="4658"/>
                          <a:pt x="4970" y="4658"/>
                        </a:cubicBezTo>
                        <a:lnTo>
                          <a:pt x="4970" y="4658"/>
                        </a:lnTo>
                        <a:cubicBezTo>
                          <a:pt x="4916" y="4658"/>
                          <a:pt x="4872" y="4684"/>
                          <a:pt x="4845" y="4729"/>
                        </a:cubicBezTo>
                        <a:lnTo>
                          <a:pt x="4845" y="4729"/>
                        </a:lnTo>
                        <a:cubicBezTo>
                          <a:pt x="4800" y="4800"/>
                          <a:pt x="4818" y="4899"/>
                          <a:pt x="4854" y="4961"/>
                        </a:cubicBezTo>
                        <a:lnTo>
                          <a:pt x="4854" y="4961"/>
                        </a:lnTo>
                        <a:cubicBezTo>
                          <a:pt x="4899" y="5023"/>
                          <a:pt x="4970" y="5068"/>
                          <a:pt x="5032" y="5104"/>
                        </a:cubicBezTo>
                        <a:lnTo>
                          <a:pt x="5032" y="5104"/>
                        </a:lnTo>
                        <a:cubicBezTo>
                          <a:pt x="5166" y="5175"/>
                          <a:pt x="5309" y="5229"/>
                          <a:pt x="5452" y="5282"/>
                        </a:cubicBezTo>
                        <a:lnTo>
                          <a:pt x="5452" y="5282"/>
                        </a:lnTo>
                        <a:cubicBezTo>
                          <a:pt x="5496" y="5300"/>
                          <a:pt x="5541" y="5318"/>
                          <a:pt x="5594" y="5336"/>
                        </a:cubicBezTo>
                        <a:lnTo>
                          <a:pt x="5594" y="5336"/>
                        </a:lnTo>
                        <a:cubicBezTo>
                          <a:pt x="5755" y="5398"/>
                          <a:pt x="5951" y="5487"/>
                          <a:pt x="6094" y="5630"/>
                        </a:cubicBezTo>
                        <a:lnTo>
                          <a:pt x="6094" y="5630"/>
                        </a:lnTo>
                        <a:cubicBezTo>
                          <a:pt x="6263" y="5782"/>
                          <a:pt x="6326" y="5951"/>
                          <a:pt x="6308" y="6112"/>
                        </a:cubicBezTo>
                        <a:lnTo>
                          <a:pt x="6308" y="6112"/>
                        </a:lnTo>
                        <a:cubicBezTo>
                          <a:pt x="6308" y="6112"/>
                          <a:pt x="6308" y="6112"/>
                          <a:pt x="6308" y="6121"/>
                        </a:cubicBezTo>
                        <a:lnTo>
                          <a:pt x="6308" y="6121"/>
                        </a:lnTo>
                        <a:cubicBezTo>
                          <a:pt x="6156" y="6255"/>
                          <a:pt x="5996" y="6388"/>
                          <a:pt x="5835" y="6513"/>
                        </a:cubicBezTo>
                        <a:lnTo>
                          <a:pt x="5835" y="6513"/>
                        </a:lnTo>
                        <a:cubicBezTo>
                          <a:pt x="5505" y="6754"/>
                          <a:pt x="5006" y="7031"/>
                          <a:pt x="4479" y="7013"/>
                        </a:cubicBezTo>
                        <a:lnTo>
                          <a:pt x="4479" y="7013"/>
                        </a:lnTo>
                        <a:cubicBezTo>
                          <a:pt x="4702" y="6897"/>
                          <a:pt x="4854" y="6692"/>
                          <a:pt x="4890" y="6442"/>
                        </a:cubicBezTo>
                        <a:lnTo>
                          <a:pt x="4890" y="6442"/>
                        </a:lnTo>
                        <a:cubicBezTo>
                          <a:pt x="4934" y="6147"/>
                          <a:pt x="4792" y="5826"/>
                          <a:pt x="4542" y="5666"/>
                        </a:cubicBezTo>
                        <a:lnTo>
                          <a:pt x="4542" y="5666"/>
                        </a:lnTo>
                        <a:cubicBezTo>
                          <a:pt x="4524" y="5657"/>
                          <a:pt x="4506" y="5657"/>
                          <a:pt x="4497" y="5675"/>
                        </a:cubicBezTo>
                        <a:lnTo>
                          <a:pt x="4497" y="5675"/>
                        </a:lnTo>
                        <a:cubicBezTo>
                          <a:pt x="4488" y="5684"/>
                          <a:pt x="4497" y="5710"/>
                          <a:pt x="4506" y="5719"/>
                        </a:cubicBezTo>
                        <a:lnTo>
                          <a:pt x="4506" y="5719"/>
                        </a:lnTo>
                        <a:cubicBezTo>
                          <a:pt x="4738" y="5862"/>
                          <a:pt x="4872" y="6156"/>
                          <a:pt x="4827" y="6433"/>
                        </a:cubicBezTo>
                        <a:lnTo>
                          <a:pt x="4827" y="6433"/>
                        </a:lnTo>
                        <a:cubicBezTo>
                          <a:pt x="4792" y="6701"/>
                          <a:pt x="4604" y="6915"/>
                          <a:pt x="4345" y="6995"/>
                        </a:cubicBezTo>
                        <a:lnTo>
                          <a:pt x="4345" y="6995"/>
                        </a:lnTo>
                        <a:cubicBezTo>
                          <a:pt x="4149" y="6968"/>
                          <a:pt x="3962" y="6897"/>
                          <a:pt x="3783" y="6825"/>
                        </a:cubicBezTo>
                        <a:lnTo>
                          <a:pt x="3783" y="6825"/>
                        </a:lnTo>
                        <a:cubicBezTo>
                          <a:pt x="3676" y="6781"/>
                          <a:pt x="3560" y="6736"/>
                          <a:pt x="3444" y="6701"/>
                        </a:cubicBezTo>
                        <a:lnTo>
                          <a:pt x="3444" y="6701"/>
                        </a:lnTo>
                        <a:cubicBezTo>
                          <a:pt x="3293" y="6656"/>
                          <a:pt x="3141" y="6629"/>
                          <a:pt x="2998" y="6602"/>
                        </a:cubicBezTo>
                        <a:lnTo>
                          <a:pt x="2998" y="6602"/>
                        </a:lnTo>
                        <a:cubicBezTo>
                          <a:pt x="3097" y="6576"/>
                          <a:pt x="3186" y="6540"/>
                          <a:pt x="3266" y="6478"/>
                        </a:cubicBezTo>
                        <a:lnTo>
                          <a:pt x="3266" y="6478"/>
                        </a:lnTo>
                        <a:cubicBezTo>
                          <a:pt x="3409" y="6370"/>
                          <a:pt x="3507" y="6192"/>
                          <a:pt x="3516" y="6014"/>
                        </a:cubicBezTo>
                        <a:lnTo>
                          <a:pt x="3516" y="6014"/>
                        </a:lnTo>
                        <a:cubicBezTo>
                          <a:pt x="3516" y="5996"/>
                          <a:pt x="3507" y="5978"/>
                          <a:pt x="3489" y="5978"/>
                        </a:cubicBezTo>
                        <a:lnTo>
                          <a:pt x="3489" y="5978"/>
                        </a:lnTo>
                        <a:cubicBezTo>
                          <a:pt x="3471" y="5978"/>
                          <a:pt x="3453" y="5987"/>
                          <a:pt x="3453" y="6005"/>
                        </a:cubicBezTo>
                        <a:lnTo>
                          <a:pt x="3453" y="6005"/>
                        </a:lnTo>
                        <a:cubicBezTo>
                          <a:pt x="3444" y="6165"/>
                          <a:pt x="3355" y="6326"/>
                          <a:pt x="3221" y="6424"/>
                        </a:cubicBezTo>
                        <a:lnTo>
                          <a:pt x="3221" y="6424"/>
                        </a:lnTo>
                        <a:cubicBezTo>
                          <a:pt x="3097" y="6531"/>
                          <a:pt x="2918" y="6576"/>
                          <a:pt x="2758" y="6549"/>
                        </a:cubicBezTo>
                        <a:lnTo>
                          <a:pt x="2758" y="6549"/>
                        </a:lnTo>
                        <a:cubicBezTo>
                          <a:pt x="2749" y="6549"/>
                          <a:pt x="2749" y="6549"/>
                          <a:pt x="2740" y="6549"/>
                        </a:cubicBezTo>
                        <a:lnTo>
                          <a:pt x="2740" y="6549"/>
                        </a:lnTo>
                        <a:cubicBezTo>
                          <a:pt x="2597" y="6513"/>
                          <a:pt x="2454" y="6478"/>
                          <a:pt x="2320" y="6415"/>
                        </a:cubicBezTo>
                        <a:lnTo>
                          <a:pt x="2320" y="6415"/>
                        </a:lnTo>
                        <a:cubicBezTo>
                          <a:pt x="2106" y="6308"/>
                          <a:pt x="1919" y="6147"/>
                          <a:pt x="1776" y="5951"/>
                        </a:cubicBezTo>
                        <a:lnTo>
                          <a:pt x="1776" y="5951"/>
                        </a:lnTo>
                        <a:cubicBezTo>
                          <a:pt x="1812" y="5960"/>
                          <a:pt x="1856" y="5969"/>
                          <a:pt x="1892" y="5969"/>
                        </a:cubicBezTo>
                        <a:lnTo>
                          <a:pt x="1892" y="5969"/>
                        </a:lnTo>
                        <a:cubicBezTo>
                          <a:pt x="1990" y="5969"/>
                          <a:pt x="2080" y="5933"/>
                          <a:pt x="2160" y="5880"/>
                        </a:cubicBezTo>
                        <a:lnTo>
                          <a:pt x="2160" y="5880"/>
                        </a:lnTo>
                        <a:cubicBezTo>
                          <a:pt x="2267" y="5800"/>
                          <a:pt x="2338" y="5657"/>
                          <a:pt x="2338" y="5514"/>
                        </a:cubicBezTo>
                        <a:lnTo>
                          <a:pt x="2338" y="5514"/>
                        </a:lnTo>
                        <a:cubicBezTo>
                          <a:pt x="2329" y="5496"/>
                          <a:pt x="2320" y="5478"/>
                          <a:pt x="2303" y="5487"/>
                        </a:cubicBezTo>
                        <a:lnTo>
                          <a:pt x="2303" y="5487"/>
                        </a:lnTo>
                        <a:cubicBezTo>
                          <a:pt x="2285" y="5487"/>
                          <a:pt x="2267" y="5496"/>
                          <a:pt x="2267" y="5514"/>
                        </a:cubicBezTo>
                        <a:lnTo>
                          <a:pt x="2267" y="5514"/>
                        </a:lnTo>
                        <a:cubicBezTo>
                          <a:pt x="2276" y="5639"/>
                          <a:pt x="2213" y="5755"/>
                          <a:pt x="2115" y="5826"/>
                        </a:cubicBezTo>
                        <a:lnTo>
                          <a:pt x="2115" y="5826"/>
                        </a:lnTo>
                        <a:cubicBezTo>
                          <a:pt x="2017" y="5907"/>
                          <a:pt x="1892" y="5924"/>
                          <a:pt x="1776" y="5880"/>
                        </a:cubicBezTo>
                        <a:lnTo>
                          <a:pt x="1776" y="5880"/>
                        </a:lnTo>
                        <a:cubicBezTo>
                          <a:pt x="1758" y="5880"/>
                          <a:pt x="1741" y="5880"/>
                          <a:pt x="1741" y="5898"/>
                        </a:cubicBezTo>
                        <a:lnTo>
                          <a:pt x="1741" y="5898"/>
                        </a:lnTo>
                        <a:cubicBezTo>
                          <a:pt x="1482" y="5514"/>
                          <a:pt x="1366" y="5015"/>
                          <a:pt x="1473" y="4542"/>
                        </a:cubicBezTo>
                        <a:lnTo>
                          <a:pt x="1473" y="4542"/>
                        </a:lnTo>
                        <a:cubicBezTo>
                          <a:pt x="1500" y="4399"/>
                          <a:pt x="1544" y="4265"/>
                          <a:pt x="1607" y="4131"/>
                        </a:cubicBezTo>
                        <a:lnTo>
                          <a:pt x="1607" y="4131"/>
                        </a:lnTo>
                        <a:cubicBezTo>
                          <a:pt x="1616" y="4194"/>
                          <a:pt x="1642" y="4247"/>
                          <a:pt x="1714" y="4292"/>
                        </a:cubicBezTo>
                        <a:lnTo>
                          <a:pt x="1714" y="4292"/>
                        </a:lnTo>
                        <a:cubicBezTo>
                          <a:pt x="1776" y="4337"/>
                          <a:pt x="1856" y="4363"/>
                          <a:pt x="1928" y="4363"/>
                        </a:cubicBezTo>
                        <a:lnTo>
                          <a:pt x="1928" y="4363"/>
                        </a:lnTo>
                        <a:cubicBezTo>
                          <a:pt x="1972" y="4363"/>
                          <a:pt x="2017" y="4354"/>
                          <a:pt x="2053" y="4337"/>
                        </a:cubicBezTo>
                        <a:lnTo>
                          <a:pt x="2053" y="4337"/>
                        </a:lnTo>
                        <a:cubicBezTo>
                          <a:pt x="2071" y="4337"/>
                          <a:pt x="2080" y="4319"/>
                          <a:pt x="2071" y="4301"/>
                        </a:cubicBezTo>
                        <a:lnTo>
                          <a:pt x="2071" y="4301"/>
                        </a:lnTo>
                        <a:cubicBezTo>
                          <a:pt x="2071" y="4283"/>
                          <a:pt x="2053" y="4274"/>
                          <a:pt x="2035" y="4283"/>
                        </a:cubicBezTo>
                        <a:lnTo>
                          <a:pt x="2035" y="4283"/>
                        </a:lnTo>
                        <a:cubicBezTo>
                          <a:pt x="1937" y="4319"/>
                          <a:pt x="1830" y="4301"/>
                          <a:pt x="1749" y="4238"/>
                        </a:cubicBezTo>
                        <a:lnTo>
                          <a:pt x="1749" y="4238"/>
                        </a:lnTo>
                        <a:cubicBezTo>
                          <a:pt x="1669" y="4194"/>
                          <a:pt x="1660" y="4122"/>
                          <a:pt x="1660" y="4024"/>
                        </a:cubicBezTo>
                        <a:lnTo>
                          <a:pt x="1660" y="4024"/>
                        </a:lnTo>
                        <a:cubicBezTo>
                          <a:pt x="1830" y="3685"/>
                          <a:pt x="2106" y="3382"/>
                          <a:pt x="2445" y="3141"/>
                        </a:cubicBezTo>
                        <a:lnTo>
                          <a:pt x="2445" y="3141"/>
                        </a:lnTo>
                        <a:lnTo>
                          <a:pt x="2445" y="3141"/>
                        </a:lnTo>
                        <a:cubicBezTo>
                          <a:pt x="2570" y="3043"/>
                          <a:pt x="2713" y="2963"/>
                          <a:pt x="2865" y="2891"/>
                        </a:cubicBezTo>
                        <a:lnTo>
                          <a:pt x="2865" y="2891"/>
                        </a:lnTo>
                        <a:cubicBezTo>
                          <a:pt x="2936" y="2856"/>
                          <a:pt x="2989" y="2811"/>
                          <a:pt x="3043" y="2766"/>
                        </a:cubicBezTo>
                        <a:lnTo>
                          <a:pt x="3043" y="2766"/>
                        </a:lnTo>
                        <a:cubicBezTo>
                          <a:pt x="3230" y="2882"/>
                          <a:pt x="3346" y="3070"/>
                          <a:pt x="3400" y="3320"/>
                        </a:cubicBezTo>
                        <a:lnTo>
                          <a:pt x="3400" y="3320"/>
                        </a:lnTo>
                        <a:cubicBezTo>
                          <a:pt x="3444" y="3560"/>
                          <a:pt x="3391" y="3819"/>
                          <a:pt x="3248" y="4015"/>
                        </a:cubicBezTo>
                        <a:lnTo>
                          <a:pt x="3248" y="4015"/>
                        </a:lnTo>
                        <a:cubicBezTo>
                          <a:pt x="3186" y="4105"/>
                          <a:pt x="3114" y="4176"/>
                          <a:pt x="3043" y="4247"/>
                        </a:cubicBezTo>
                        <a:lnTo>
                          <a:pt x="3043" y="4247"/>
                        </a:lnTo>
                        <a:cubicBezTo>
                          <a:pt x="2998" y="4292"/>
                          <a:pt x="2954" y="4337"/>
                          <a:pt x="2909" y="4390"/>
                        </a:cubicBezTo>
                        <a:lnTo>
                          <a:pt x="2909" y="4390"/>
                        </a:lnTo>
                        <a:cubicBezTo>
                          <a:pt x="2766" y="4551"/>
                          <a:pt x="2695" y="4702"/>
                          <a:pt x="2704" y="4854"/>
                        </a:cubicBezTo>
                        <a:lnTo>
                          <a:pt x="2704" y="4854"/>
                        </a:lnTo>
                        <a:cubicBezTo>
                          <a:pt x="2704" y="4961"/>
                          <a:pt x="2758" y="5068"/>
                          <a:pt x="2838" y="5130"/>
                        </a:cubicBezTo>
                        <a:lnTo>
                          <a:pt x="2838" y="5130"/>
                        </a:lnTo>
                        <a:cubicBezTo>
                          <a:pt x="2891" y="5175"/>
                          <a:pt x="2963" y="5202"/>
                          <a:pt x="3025" y="5202"/>
                        </a:cubicBezTo>
                        <a:lnTo>
                          <a:pt x="3025" y="5202"/>
                        </a:lnTo>
                        <a:cubicBezTo>
                          <a:pt x="3034" y="5202"/>
                          <a:pt x="3043" y="5202"/>
                          <a:pt x="3061" y="5202"/>
                        </a:cubicBezTo>
                        <a:lnTo>
                          <a:pt x="3061" y="5202"/>
                        </a:lnTo>
                        <a:cubicBezTo>
                          <a:pt x="3079" y="5202"/>
                          <a:pt x="3088" y="5184"/>
                          <a:pt x="3088" y="5166"/>
                        </a:cubicBezTo>
                        <a:lnTo>
                          <a:pt x="3088" y="5166"/>
                        </a:lnTo>
                        <a:cubicBezTo>
                          <a:pt x="3079" y="5148"/>
                          <a:pt x="3070" y="5139"/>
                          <a:pt x="3052" y="5139"/>
                        </a:cubicBezTo>
                        <a:lnTo>
                          <a:pt x="3052" y="5139"/>
                        </a:lnTo>
                        <a:cubicBezTo>
                          <a:pt x="2989" y="5148"/>
                          <a:pt x="2927" y="5130"/>
                          <a:pt x="2882" y="5086"/>
                        </a:cubicBezTo>
                        <a:lnTo>
                          <a:pt x="2882" y="5086"/>
                        </a:lnTo>
                        <a:cubicBezTo>
                          <a:pt x="2811" y="5023"/>
                          <a:pt x="2766" y="4943"/>
                          <a:pt x="2766" y="4854"/>
                        </a:cubicBezTo>
                        <a:lnTo>
                          <a:pt x="2766" y="4854"/>
                        </a:lnTo>
                        <a:cubicBezTo>
                          <a:pt x="2758" y="4720"/>
                          <a:pt x="2820" y="4577"/>
                          <a:pt x="2954" y="4426"/>
                        </a:cubicBezTo>
                        <a:lnTo>
                          <a:pt x="2954" y="4426"/>
                        </a:lnTo>
                        <a:cubicBezTo>
                          <a:pt x="2998" y="4381"/>
                          <a:pt x="3043" y="4337"/>
                          <a:pt x="3088" y="4292"/>
                        </a:cubicBezTo>
                        <a:lnTo>
                          <a:pt x="3088" y="4292"/>
                        </a:lnTo>
                        <a:cubicBezTo>
                          <a:pt x="3159" y="4221"/>
                          <a:pt x="3239" y="4140"/>
                          <a:pt x="3302" y="4060"/>
                        </a:cubicBezTo>
                        <a:lnTo>
                          <a:pt x="3302" y="4060"/>
                        </a:lnTo>
                        <a:cubicBezTo>
                          <a:pt x="3453" y="3846"/>
                          <a:pt x="3516" y="3560"/>
                          <a:pt x="3462" y="3302"/>
                        </a:cubicBezTo>
                        <a:lnTo>
                          <a:pt x="3462" y="3302"/>
                        </a:lnTo>
                        <a:cubicBezTo>
                          <a:pt x="3409" y="3043"/>
                          <a:pt x="3284" y="2847"/>
                          <a:pt x="3088" y="2722"/>
                        </a:cubicBezTo>
                        <a:lnTo>
                          <a:pt x="3088" y="2722"/>
                        </a:lnTo>
                        <a:cubicBezTo>
                          <a:pt x="3168" y="2633"/>
                          <a:pt x="3230" y="2526"/>
                          <a:pt x="3293" y="2418"/>
                        </a:cubicBezTo>
                        <a:lnTo>
                          <a:pt x="3293" y="2418"/>
                        </a:lnTo>
                        <a:cubicBezTo>
                          <a:pt x="3364" y="2294"/>
                          <a:pt x="3436" y="2169"/>
                          <a:pt x="3543" y="2053"/>
                        </a:cubicBezTo>
                        <a:lnTo>
                          <a:pt x="3543" y="2053"/>
                        </a:lnTo>
                        <a:cubicBezTo>
                          <a:pt x="3596" y="2008"/>
                          <a:pt x="3659" y="1964"/>
                          <a:pt x="3730" y="1919"/>
                        </a:cubicBezTo>
                        <a:lnTo>
                          <a:pt x="3730" y="1919"/>
                        </a:lnTo>
                        <a:cubicBezTo>
                          <a:pt x="3855" y="1910"/>
                          <a:pt x="3980" y="1972"/>
                          <a:pt x="4042" y="2017"/>
                        </a:cubicBezTo>
                        <a:lnTo>
                          <a:pt x="4042" y="2017"/>
                        </a:lnTo>
                        <a:cubicBezTo>
                          <a:pt x="4399" y="2240"/>
                          <a:pt x="4595" y="2659"/>
                          <a:pt x="4551" y="3070"/>
                        </a:cubicBezTo>
                        <a:lnTo>
                          <a:pt x="4551" y="3070"/>
                        </a:lnTo>
                        <a:cubicBezTo>
                          <a:pt x="4551" y="3079"/>
                          <a:pt x="4560" y="3096"/>
                          <a:pt x="4568" y="3096"/>
                        </a:cubicBezTo>
                        <a:lnTo>
                          <a:pt x="4568" y="3096"/>
                        </a:lnTo>
                        <a:cubicBezTo>
                          <a:pt x="4577" y="3105"/>
                          <a:pt x="4577" y="3105"/>
                          <a:pt x="4586" y="3105"/>
                        </a:cubicBezTo>
                        <a:lnTo>
                          <a:pt x="4586" y="3105"/>
                        </a:lnTo>
                        <a:cubicBezTo>
                          <a:pt x="4586" y="3105"/>
                          <a:pt x="4595" y="3105"/>
                          <a:pt x="4604" y="3096"/>
                        </a:cubicBezTo>
                        <a:lnTo>
                          <a:pt x="4604" y="3096"/>
                        </a:lnTo>
                        <a:lnTo>
                          <a:pt x="4667" y="3061"/>
                        </a:lnTo>
                        <a:cubicBezTo>
                          <a:pt x="4676" y="3052"/>
                          <a:pt x="4684" y="3034"/>
                          <a:pt x="4676" y="3016"/>
                        </a:cubicBezTo>
                        <a:lnTo>
                          <a:pt x="4676" y="3016"/>
                        </a:lnTo>
                        <a:cubicBezTo>
                          <a:pt x="4667" y="2998"/>
                          <a:pt x="4640" y="2998"/>
                          <a:pt x="4631" y="3007"/>
                        </a:cubicBezTo>
                        <a:lnTo>
                          <a:pt x="4631" y="3007"/>
                        </a:lnTo>
                        <a:lnTo>
                          <a:pt x="4622" y="3007"/>
                        </a:lnTo>
                        <a:cubicBezTo>
                          <a:pt x="4640" y="2597"/>
                          <a:pt x="4426" y="2187"/>
                          <a:pt x="4078" y="1964"/>
                        </a:cubicBezTo>
                        <a:lnTo>
                          <a:pt x="4078" y="1964"/>
                        </a:lnTo>
                        <a:cubicBezTo>
                          <a:pt x="3998" y="1910"/>
                          <a:pt x="3917" y="1883"/>
                          <a:pt x="3837" y="1865"/>
                        </a:cubicBezTo>
                        <a:lnTo>
                          <a:pt x="3837" y="1865"/>
                        </a:lnTo>
                        <a:cubicBezTo>
                          <a:pt x="3935" y="1821"/>
                          <a:pt x="4033" y="1776"/>
                          <a:pt x="4140" y="1732"/>
                        </a:cubicBezTo>
                        <a:lnTo>
                          <a:pt x="4140" y="1732"/>
                        </a:lnTo>
                        <a:cubicBezTo>
                          <a:pt x="4310" y="1669"/>
                          <a:pt x="4470" y="1598"/>
                          <a:pt x="4595" y="1517"/>
                        </a:cubicBezTo>
                        <a:lnTo>
                          <a:pt x="4595" y="1517"/>
                        </a:lnTo>
                        <a:cubicBezTo>
                          <a:pt x="4747" y="1410"/>
                          <a:pt x="4943" y="1357"/>
                          <a:pt x="5175" y="1357"/>
                        </a:cubicBezTo>
                        <a:lnTo>
                          <a:pt x="5175" y="1357"/>
                        </a:lnTo>
                        <a:cubicBezTo>
                          <a:pt x="5273" y="1357"/>
                          <a:pt x="5371" y="1366"/>
                          <a:pt x="5478" y="1384"/>
                        </a:cubicBezTo>
                        <a:lnTo>
                          <a:pt x="5478" y="1384"/>
                        </a:lnTo>
                        <a:cubicBezTo>
                          <a:pt x="5273" y="1491"/>
                          <a:pt x="5122" y="1705"/>
                          <a:pt x="5113" y="1937"/>
                        </a:cubicBezTo>
                        <a:lnTo>
                          <a:pt x="5113" y="1937"/>
                        </a:lnTo>
                        <a:cubicBezTo>
                          <a:pt x="5113" y="1955"/>
                          <a:pt x="5122" y="1972"/>
                          <a:pt x="5139" y="1972"/>
                        </a:cubicBezTo>
                        <a:lnTo>
                          <a:pt x="5139" y="1972"/>
                        </a:lnTo>
                        <a:lnTo>
                          <a:pt x="5202" y="1981"/>
                        </a:lnTo>
                        <a:cubicBezTo>
                          <a:pt x="5211" y="1981"/>
                          <a:pt x="5211" y="1981"/>
                          <a:pt x="5211" y="1981"/>
                        </a:cubicBezTo>
                        <a:lnTo>
                          <a:pt x="5211" y="1981"/>
                        </a:lnTo>
                        <a:cubicBezTo>
                          <a:pt x="5229" y="1981"/>
                          <a:pt x="5238" y="1972"/>
                          <a:pt x="5238" y="1955"/>
                        </a:cubicBezTo>
                        <a:lnTo>
                          <a:pt x="5238" y="1955"/>
                        </a:lnTo>
                        <a:cubicBezTo>
                          <a:pt x="5246" y="1937"/>
                          <a:pt x="5229" y="1919"/>
                          <a:pt x="5211" y="1919"/>
                        </a:cubicBezTo>
                        <a:lnTo>
                          <a:pt x="5211" y="1919"/>
                        </a:lnTo>
                        <a:lnTo>
                          <a:pt x="5175" y="1910"/>
                        </a:lnTo>
                        <a:cubicBezTo>
                          <a:pt x="5193" y="1714"/>
                          <a:pt x="5336" y="1517"/>
                          <a:pt x="5514" y="1437"/>
                        </a:cubicBezTo>
                        <a:lnTo>
                          <a:pt x="5514" y="1437"/>
                        </a:lnTo>
                        <a:cubicBezTo>
                          <a:pt x="5532" y="1428"/>
                          <a:pt x="5541" y="1410"/>
                          <a:pt x="5532" y="1393"/>
                        </a:cubicBezTo>
                        <a:lnTo>
                          <a:pt x="5532" y="1393"/>
                        </a:lnTo>
                        <a:cubicBezTo>
                          <a:pt x="5559" y="1401"/>
                          <a:pt x="5585" y="1401"/>
                          <a:pt x="5621" y="1410"/>
                        </a:cubicBezTo>
                        <a:lnTo>
                          <a:pt x="5621" y="1410"/>
                        </a:lnTo>
                        <a:cubicBezTo>
                          <a:pt x="5826" y="1455"/>
                          <a:pt x="6049" y="1375"/>
                          <a:pt x="6272" y="1294"/>
                        </a:cubicBezTo>
                        <a:lnTo>
                          <a:pt x="6272" y="1294"/>
                        </a:lnTo>
                        <a:cubicBezTo>
                          <a:pt x="6371" y="1250"/>
                          <a:pt x="6469" y="1214"/>
                          <a:pt x="6576" y="1187"/>
                        </a:cubicBezTo>
                        <a:lnTo>
                          <a:pt x="6576" y="1187"/>
                        </a:lnTo>
                        <a:cubicBezTo>
                          <a:pt x="6567" y="1205"/>
                          <a:pt x="6558" y="1214"/>
                          <a:pt x="6558" y="1223"/>
                        </a:cubicBezTo>
                        <a:lnTo>
                          <a:pt x="6558" y="1223"/>
                        </a:lnTo>
                        <a:cubicBezTo>
                          <a:pt x="6522" y="1294"/>
                          <a:pt x="6602" y="1535"/>
                          <a:pt x="6656" y="1589"/>
                        </a:cubicBezTo>
                        <a:lnTo>
                          <a:pt x="6656" y="1589"/>
                        </a:lnTo>
                        <a:cubicBezTo>
                          <a:pt x="6656" y="1589"/>
                          <a:pt x="6665" y="1598"/>
                          <a:pt x="6674" y="1598"/>
                        </a:cubicBezTo>
                        <a:lnTo>
                          <a:pt x="6674" y="1598"/>
                        </a:lnTo>
                        <a:cubicBezTo>
                          <a:pt x="6683" y="1598"/>
                          <a:pt x="6692" y="1589"/>
                          <a:pt x="6701" y="1589"/>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1" name="Google Shape;1051;p2"/>
                <p:cNvSpPr/>
                <p:nvPr/>
              </p:nvSpPr>
              <p:spPr>
                <a:xfrm>
                  <a:off x="3186425" y="4160625"/>
                  <a:ext cx="533679" cy="414643"/>
                </a:xfrm>
                <a:custGeom>
                  <a:rect b="b" l="l" r="r" t="t"/>
                  <a:pathLst>
                    <a:path extrusionOk="0" h="8886" w="11437">
                      <a:moveTo>
                        <a:pt x="2855" y="18"/>
                      </a:moveTo>
                      <a:lnTo>
                        <a:pt x="2061" y="1223"/>
                      </a:lnTo>
                      <a:cubicBezTo>
                        <a:pt x="2052" y="1223"/>
                        <a:pt x="2043" y="1223"/>
                        <a:pt x="2034" y="1223"/>
                      </a:cubicBezTo>
                      <a:lnTo>
                        <a:pt x="2034" y="1223"/>
                      </a:lnTo>
                      <a:cubicBezTo>
                        <a:pt x="1981" y="1223"/>
                        <a:pt x="1936" y="1267"/>
                        <a:pt x="1936" y="1321"/>
                      </a:cubicBezTo>
                      <a:lnTo>
                        <a:pt x="1936" y="1321"/>
                      </a:lnTo>
                      <a:cubicBezTo>
                        <a:pt x="1936" y="1339"/>
                        <a:pt x="1945" y="1357"/>
                        <a:pt x="1954" y="1365"/>
                      </a:cubicBezTo>
                      <a:lnTo>
                        <a:pt x="1954" y="1365"/>
                      </a:lnTo>
                      <a:lnTo>
                        <a:pt x="437" y="2900"/>
                      </a:lnTo>
                      <a:cubicBezTo>
                        <a:pt x="428" y="2900"/>
                        <a:pt x="411" y="2900"/>
                        <a:pt x="402" y="2900"/>
                      </a:cubicBezTo>
                      <a:lnTo>
                        <a:pt x="402" y="2900"/>
                      </a:lnTo>
                      <a:cubicBezTo>
                        <a:pt x="348" y="2900"/>
                        <a:pt x="303" y="2944"/>
                        <a:pt x="303" y="2998"/>
                      </a:cubicBezTo>
                      <a:lnTo>
                        <a:pt x="303" y="2998"/>
                      </a:lnTo>
                      <a:cubicBezTo>
                        <a:pt x="303" y="3034"/>
                        <a:pt x="321" y="3060"/>
                        <a:pt x="357" y="3078"/>
                      </a:cubicBezTo>
                      <a:lnTo>
                        <a:pt x="357" y="3078"/>
                      </a:lnTo>
                      <a:lnTo>
                        <a:pt x="63" y="4827"/>
                      </a:lnTo>
                      <a:cubicBezTo>
                        <a:pt x="27" y="4845"/>
                        <a:pt x="0" y="4880"/>
                        <a:pt x="0" y="4925"/>
                      </a:cubicBezTo>
                      <a:lnTo>
                        <a:pt x="0" y="4925"/>
                      </a:lnTo>
                      <a:cubicBezTo>
                        <a:pt x="0" y="4970"/>
                        <a:pt x="36" y="5014"/>
                        <a:pt x="89" y="5023"/>
                      </a:cubicBezTo>
                      <a:lnTo>
                        <a:pt x="89" y="5023"/>
                      </a:lnTo>
                      <a:lnTo>
                        <a:pt x="660" y="6227"/>
                      </a:lnTo>
                      <a:cubicBezTo>
                        <a:pt x="634" y="6245"/>
                        <a:pt x="625" y="6272"/>
                        <a:pt x="625" y="6308"/>
                      </a:cubicBezTo>
                      <a:lnTo>
                        <a:pt x="625" y="6308"/>
                      </a:lnTo>
                      <a:cubicBezTo>
                        <a:pt x="625" y="6361"/>
                        <a:pt x="669" y="6406"/>
                        <a:pt x="723" y="6406"/>
                      </a:cubicBezTo>
                      <a:lnTo>
                        <a:pt x="723" y="6406"/>
                      </a:lnTo>
                      <a:cubicBezTo>
                        <a:pt x="741" y="6406"/>
                        <a:pt x="758" y="6397"/>
                        <a:pt x="767" y="6388"/>
                      </a:cubicBezTo>
                      <a:lnTo>
                        <a:pt x="767" y="6388"/>
                      </a:lnTo>
                      <a:cubicBezTo>
                        <a:pt x="1338" y="6745"/>
                        <a:pt x="2177" y="7280"/>
                        <a:pt x="2409" y="7467"/>
                      </a:cubicBezTo>
                      <a:lnTo>
                        <a:pt x="2409" y="7467"/>
                      </a:lnTo>
                      <a:cubicBezTo>
                        <a:pt x="2400" y="7476"/>
                        <a:pt x="2400" y="7494"/>
                        <a:pt x="2400" y="7512"/>
                      </a:cubicBezTo>
                      <a:lnTo>
                        <a:pt x="2400" y="7512"/>
                      </a:lnTo>
                      <a:cubicBezTo>
                        <a:pt x="2400" y="7566"/>
                        <a:pt x="2445" y="7610"/>
                        <a:pt x="2498" y="7610"/>
                      </a:cubicBezTo>
                      <a:lnTo>
                        <a:pt x="2498" y="7610"/>
                      </a:lnTo>
                      <a:cubicBezTo>
                        <a:pt x="2525" y="7610"/>
                        <a:pt x="2552" y="7592"/>
                        <a:pt x="2569" y="7574"/>
                      </a:cubicBezTo>
                      <a:lnTo>
                        <a:pt x="2569" y="7574"/>
                      </a:lnTo>
                      <a:lnTo>
                        <a:pt x="3934" y="8065"/>
                      </a:lnTo>
                      <a:cubicBezTo>
                        <a:pt x="3943" y="8119"/>
                        <a:pt x="3979" y="8163"/>
                        <a:pt x="4032" y="8163"/>
                      </a:cubicBezTo>
                      <a:lnTo>
                        <a:pt x="4032" y="8163"/>
                      </a:lnTo>
                      <a:cubicBezTo>
                        <a:pt x="4068" y="8163"/>
                        <a:pt x="4095" y="8145"/>
                        <a:pt x="4113" y="8128"/>
                      </a:cubicBezTo>
                      <a:lnTo>
                        <a:pt x="4113" y="8128"/>
                      </a:lnTo>
                      <a:lnTo>
                        <a:pt x="5915" y="8788"/>
                      </a:lnTo>
                      <a:lnTo>
                        <a:pt x="5915" y="8788"/>
                      </a:lnTo>
                      <a:lnTo>
                        <a:pt x="5915" y="8788"/>
                      </a:lnTo>
                      <a:cubicBezTo>
                        <a:pt x="5915" y="8841"/>
                        <a:pt x="5959" y="8886"/>
                        <a:pt x="6013" y="8886"/>
                      </a:cubicBezTo>
                      <a:lnTo>
                        <a:pt x="6013" y="8886"/>
                      </a:lnTo>
                      <a:cubicBezTo>
                        <a:pt x="6075" y="8886"/>
                        <a:pt x="6120" y="8841"/>
                        <a:pt x="6120" y="8788"/>
                      </a:cubicBezTo>
                      <a:lnTo>
                        <a:pt x="6120" y="8788"/>
                      </a:lnTo>
                      <a:cubicBezTo>
                        <a:pt x="6120" y="8779"/>
                        <a:pt x="6111" y="8770"/>
                        <a:pt x="6111" y="8761"/>
                      </a:cubicBezTo>
                      <a:lnTo>
                        <a:pt x="6111" y="8761"/>
                      </a:lnTo>
                      <a:lnTo>
                        <a:pt x="8636" y="6861"/>
                      </a:lnTo>
                      <a:cubicBezTo>
                        <a:pt x="8645" y="6870"/>
                        <a:pt x="8671" y="6879"/>
                        <a:pt x="8689" y="6879"/>
                      </a:cubicBezTo>
                      <a:lnTo>
                        <a:pt x="8689" y="6879"/>
                      </a:lnTo>
                      <a:cubicBezTo>
                        <a:pt x="8743" y="6879"/>
                        <a:pt x="8787" y="6834"/>
                        <a:pt x="8787" y="6780"/>
                      </a:cubicBezTo>
                      <a:lnTo>
                        <a:pt x="8787" y="6780"/>
                      </a:lnTo>
                      <a:cubicBezTo>
                        <a:pt x="8787" y="6763"/>
                        <a:pt x="8787" y="6754"/>
                        <a:pt x="8778" y="6736"/>
                      </a:cubicBezTo>
                      <a:lnTo>
                        <a:pt x="8778" y="6736"/>
                      </a:lnTo>
                      <a:lnTo>
                        <a:pt x="10438" y="5210"/>
                      </a:lnTo>
                      <a:cubicBezTo>
                        <a:pt x="10447" y="5219"/>
                        <a:pt x="10465" y="5228"/>
                        <a:pt x="10482" y="5228"/>
                      </a:cubicBezTo>
                      <a:lnTo>
                        <a:pt x="10482" y="5228"/>
                      </a:lnTo>
                      <a:cubicBezTo>
                        <a:pt x="10536" y="5228"/>
                        <a:pt x="10580" y="5184"/>
                        <a:pt x="10580" y="5130"/>
                      </a:cubicBezTo>
                      <a:lnTo>
                        <a:pt x="10580" y="5130"/>
                      </a:lnTo>
                      <a:cubicBezTo>
                        <a:pt x="10580" y="5103"/>
                        <a:pt x="10572" y="5077"/>
                        <a:pt x="10554" y="5059"/>
                      </a:cubicBezTo>
                      <a:lnTo>
                        <a:pt x="10554" y="5059"/>
                      </a:lnTo>
                      <a:lnTo>
                        <a:pt x="11330" y="3506"/>
                      </a:lnTo>
                      <a:cubicBezTo>
                        <a:pt x="11330" y="3506"/>
                        <a:pt x="11330" y="3506"/>
                        <a:pt x="11339" y="3506"/>
                      </a:cubicBezTo>
                      <a:lnTo>
                        <a:pt x="11339" y="3506"/>
                      </a:lnTo>
                      <a:cubicBezTo>
                        <a:pt x="11392" y="3506"/>
                        <a:pt x="11437" y="3462"/>
                        <a:pt x="11437" y="3408"/>
                      </a:cubicBezTo>
                      <a:lnTo>
                        <a:pt x="11437" y="3408"/>
                      </a:lnTo>
                      <a:cubicBezTo>
                        <a:pt x="11437" y="3364"/>
                        <a:pt x="11410" y="3328"/>
                        <a:pt x="11374" y="3310"/>
                      </a:cubicBezTo>
                      <a:lnTo>
                        <a:pt x="11374" y="3310"/>
                      </a:lnTo>
                      <a:cubicBezTo>
                        <a:pt x="11321" y="3052"/>
                        <a:pt x="11053" y="2418"/>
                        <a:pt x="10812" y="1856"/>
                      </a:cubicBezTo>
                      <a:lnTo>
                        <a:pt x="10812" y="1856"/>
                      </a:lnTo>
                      <a:cubicBezTo>
                        <a:pt x="10830" y="1838"/>
                        <a:pt x="10839" y="1811"/>
                        <a:pt x="10839" y="1785"/>
                      </a:cubicBezTo>
                      <a:lnTo>
                        <a:pt x="10839" y="1785"/>
                      </a:lnTo>
                      <a:cubicBezTo>
                        <a:pt x="10839" y="1731"/>
                        <a:pt x="10795" y="1687"/>
                        <a:pt x="10741" y="1687"/>
                      </a:cubicBezTo>
                      <a:lnTo>
                        <a:pt x="10741" y="1687"/>
                      </a:lnTo>
                      <a:cubicBezTo>
                        <a:pt x="10723" y="1687"/>
                        <a:pt x="10705" y="1696"/>
                        <a:pt x="10688" y="1704"/>
                      </a:cubicBezTo>
                      <a:lnTo>
                        <a:pt x="10688" y="1704"/>
                      </a:lnTo>
                      <a:lnTo>
                        <a:pt x="8877" y="536"/>
                      </a:lnTo>
                      <a:cubicBezTo>
                        <a:pt x="8877" y="527"/>
                        <a:pt x="8886" y="518"/>
                        <a:pt x="8886" y="509"/>
                      </a:cubicBezTo>
                      <a:lnTo>
                        <a:pt x="8886" y="509"/>
                      </a:lnTo>
                      <a:cubicBezTo>
                        <a:pt x="8886" y="456"/>
                        <a:pt x="8841" y="411"/>
                        <a:pt x="8778" y="411"/>
                      </a:cubicBezTo>
                      <a:lnTo>
                        <a:pt x="8778" y="411"/>
                      </a:lnTo>
                      <a:cubicBezTo>
                        <a:pt x="8752" y="411"/>
                        <a:pt x="8716" y="429"/>
                        <a:pt x="8698" y="456"/>
                      </a:cubicBezTo>
                      <a:lnTo>
                        <a:pt x="8698" y="456"/>
                      </a:lnTo>
                      <a:lnTo>
                        <a:pt x="7440" y="143"/>
                      </a:lnTo>
                      <a:cubicBezTo>
                        <a:pt x="7431" y="99"/>
                        <a:pt x="7387" y="63"/>
                        <a:pt x="7342" y="63"/>
                      </a:cubicBezTo>
                      <a:lnTo>
                        <a:pt x="7342" y="63"/>
                      </a:lnTo>
                      <a:cubicBezTo>
                        <a:pt x="7298" y="63"/>
                        <a:pt x="7262" y="90"/>
                        <a:pt x="7253" y="125"/>
                      </a:cubicBezTo>
                      <a:lnTo>
                        <a:pt x="7253" y="125"/>
                      </a:lnTo>
                      <a:cubicBezTo>
                        <a:pt x="7083" y="117"/>
                        <a:pt x="6736" y="117"/>
                        <a:pt x="5977" y="117"/>
                      </a:cubicBezTo>
                      <a:lnTo>
                        <a:pt x="5977" y="117"/>
                      </a:lnTo>
                      <a:cubicBezTo>
                        <a:pt x="5460" y="125"/>
                        <a:pt x="4942" y="125"/>
                        <a:pt x="4719" y="125"/>
                      </a:cubicBezTo>
                      <a:lnTo>
                        <a:pt x="4719" y="125"/>
                      </a:lnTo>
                      <a:cubicBezTo>
                        <a:pt x="4702" y="99"/>
                        <a:pt x="4666" y="81"/>
                        <a:pt x="4630" y="81"/>
                      </a:cubicBezTo>
                      <a:lnTo>
                        <a:pt x="4630" y="81"/>
                      </a:lnTo>
                      <a:cubicBezTo>
                        <a:pt x="4594" y="81"/>
                        <a:pt x="4568" y="99"/>
                        <a:pt x="4550" y="125"/>
                      </a:cubicBezTo>
                      <a:lnTo>
                        <a:pt x="4550" y="125"/>
                      </a:lnTo>
                      <a:lnTo>
                        <a:pt x="2891" y="1"/>
                      </a:lnTo>
                      <a:cubicBezTo>
                        <a:pt x="2891" y="1"/>
                        <a:pt x="2882" y="1"/>
                        <a:pt x="2882" y="1"/>
                      </a:cubicBezTo>
                      <a:lnTo>
                        <a:pt x="2882" y="1"/>
                      </a:lnTo>
                      <a:cubicBezTo>
                        <a:pt x="2873" y="1"/>
                        <a:pt x="2864" y="9"/>
                        <a:pt x="2855" y="18"/>
                      </a:cubicBezTo>
                      <a:moveTo>
                        <a:pt x="2132" y="1330"/>
                      </a:moveTo>
                      <a:cubicBezTo>
                        <a:pt x="2132" y="1330"/>
                        <a:pt x="2132" y="1330"/>
                        <a:pt x="2132" y="1321"/>
                      </a:cubicBezTo>
                      <a:lnTo>
                        <a:pt x="2132" y="1321"/>
                      </a:lnTo>
                      <a:cubicBezTo>
                        <a:pt x="2132" y="1303"/>
                        <a:pt x="2123" y="1276"/>
                        <a:pt x="2114" y="1258"/>
                      </a:cubicBezTo>
                      <a:lnTo>
                        <a:pt x="2114" y="1258"/>
                      </a:lnTo>
                      <a:lnTo>
                        <a:pt x="2899" y="63"/>
                      </a:lnTo>
                      <a:lnTo>
                        <a:pt x="4532" y="188"/>
                      </a:lnTo>
                      <a:cubicBezTo>
                        <a:pt x="4541" y="232"/>
                        <a:pt x="4586" y="277"/>
                        <a:pt x="4630" y="277"/>
                      </a:cubicBezTo>
                      <a:lnTo>
                        <a:pt x="4630" y="277"/>
                      </a:lnTo>
                      <a:lnTo>
                        <a:pt x="5719" y="2088"/>
                      </a:lnTo>
                      <a:cubicBezTo>
                        <a:pt x="5710" y="2097"/>
                        <a:pt x="5701" y="2106"/>
                        <a:pt x="5701" y="2115"/>
                      </a:cubicBezTo>
                      <a:lnTo>
                        <a:pt x="5701" y="2115"/>
                      </a:lnTo>
                      <a:lnTo>
                        <a:pt x="4755" y="2008"/>
                      </a:lnTo>
                      <a:cubicBezTo>
                        <a:pt x="4746" y="1963"/>
                        <a:pt x="4710" y="1936"/>
                        <a:pt x="4666" y="1936"/>
                      </a:cubicBezTo>
                      <a:lnTo>
                        <a:pt x="4666" y="1936"/>
                      </a:lnTo>
                      <a:cubicBezTo>
                        <a:pt x="4630" y="1936"/>
                        <a:pt x="4594" y="1945"/>
                        <a:pt x="4577" y="1972"/>
                      </a:cubicBezTo>
                      <a:lnTo>
                        <a:pt x="4577" y="1972"/>
                      </a:lnTo>
                      <a:close/>
                      <a:moveTo>
                        <a:pt x="4764" y="188"/>
                      </a:moveTo>
                      <a:cubicBezTo>
                        <a:pt x="5674" y="179"/>
                        <a:pt x="6869" y="179"/>
                        <a:pt x="7244" y="188"/>
                      </a:cubicBezTo>
                      <a:lnTo>
                        <a:pt x="7244" y="188"/>
                      </a:lnTo>
                      <a:cubicBezTo>
                        <a:pt x="7253" y="215"/>
                        <a:pt x="7271" y="232"/>
                        <a:pt x="7298" y="250"/>
                      </a:cubicBezTo>
                      <a:lnTo>
                        <a:pt x="7298" y="250"/>
                      </a:lnTo>
                      <a:cubicBezTo>
                        <a:pt x="7244" y="384"/>
                        <a:pt x="7155" y="634"/>
                        <a:pt x="7039" y="1000"/>
                      </a:cubicBezTo>
                      <a:lnTo>
                        <a:pt x="7039" y="1000"/>
                      </a:lnTo>
                      <a:cubicBezTo>
                        <a:pt x="7012" y="1000"/>
                        <a:pt x="6985" y="1018"/>
                        <a:pt x="6967" y="1035"/>
                      </a:cubicBezTo>
                      <a:lnTo>
                        <a:pt x="6967" y="1035"/>
                      </a:lnTo>
                      <a:close/>
                      <a:moveTo>
                        <a:pt x="7449" y="3132"/>
                      </a:moveTo>
                      <a:lnTo>
                        <a:pt x="7092" y="1187"/>
                      </a:lnTo>
                      <a:cubicBezTo>
                        <a:pt x="7119" y="1169"/>
                        <a:pt x="7146" y="1134"/>
                        <a:pt x="7146" y="1098"/>
                      </a:cubicBezTo>
                      <a:lnTo>
                        <a:pt x="7146" y="1098"/>
                      </a:lnTo>
                      <a:cubicBezTo>
                        <a:pt x="7146" y="1062"/>
                        <a:pt x="7128" y="1035"/>
                        <a:pt x="7101" y="1018"/>
                      </a:cubicBezTo>
                      <a:lnTo>
                        <a:pt x="7101" y="1018"/>
                      </a:lnTo>
                      <a:cubicBezTo>
                        <a:pt x="7191" y="750"/>
                        <a:pt x="7298" y="411"/>
                        <a:pt x="7351" y="259"/>
                      </a:cubicBezTo>
                      <a:lnTo>
                        <a:pt x="7351" y="259"/>
                      </a:lnTo>
                      <a:cubicBezTo>
                        <a:pt x="7387" y="250"/>
                        <a:pt x="7414" y="232"/>
                        <a:pt x="7422" y="206"/>
                      </a:cubicBezTo>
                      <a:lnTo>
                        <a:pt x="7422" y="206"/>
                      </a:lnTo>
                      <a:lnTo>
                        <a:pt x="8680" y="518"/>
                      </a:lnTo>
                      <a:cubicBezTo>
                        <a:pt x="8689" y="563"/>
                        <a:pt x="8725" y="598"/>
                        <a:pt x="8770" y="607"/>
                      </a:cubicBezTo>
                      <a:lnTo>
                        <a:pt x="8770" y="607"/>
                      </a:lnTo>
                      <a:lnTo>
                        <a:pt x="8912" y="1535"/>
                      </a:lnTo>
                      <a:cubicBezTo>
                        <a:pt x="8886" y="1553"/>
                        <a:pt x="8868" y="1580"/>
                        <a:pt x="8868" y="1615"/>
                      </a:cubicBezTo>
                      <a:lnTo>
                        <a:pt x="8868" y="1615"/>
                      </a:lnTo>
                      <a:cubicBezTo>
                        <a:pt x="8868" y="1633"/>
                        <a:pt x="8868" y="1651"/>
                        <a:pt x="8877" y="1660"/>
                      </a:cubicBezTo>
                      <a:lnTo>
                        <a:pt x="8877" y="1660"/>
                      </a:lnTo>
                      <a:lnTo>
                        <a:pt x="7485" y="3141"/>
                      </a:lnTo>
                      <a:cubicBezTo>
                        <a:pt x="7476" y="3132"/>
                        <a:pt x="7467" y="3132"/>
                        <a:pt x="7449" y="3132"/>
                      </a:cubicBezTo>
                      <a:close/>
                      <a:moveTo>
                        <a:pt x="4693" y="259"/>
                      </a:moveTo>
                      <a:cubicBezTo>
                        <a:pt x="4702" y="250"/>
                        <a:pt x="4710" y="241"/>
                        <a:pt x="4710" y="232"/>
                      </a:cubicBezTo>
                      <a:lnTo>
                        <a:pt x="4710" y="232"/>
                      </a:lnTo>
                      <a:lnTo>
                        <a:pt x="6950" y="1098"/>
                      </a:lnTo>
                      <a:cubicBezTo>
                        <a:pt x="6950" y="1098"/>
                        <a:pt x="6950" y="1098"/>
                        <a:pt x="6950" y="1098"/>
                      </a:cubicBezTo>
                      <a:lnTo>
                        <a:pt x="6950" y="1098"/>
                      </a:lnTo>
                      <a:cubicBezTo>
                        <a:pt x="6950" y="1107"/>
                        <a:pt x="6950" y="1125"/>
                        <a:pt x="6950" y="1134"/>
                      </a:cubicBezTo>
                      <a:lnTo>
                        <a:pt x="6950" y="1134"/>
                      </a:lnTo>
                      <a:lnTo>
                        <a:pt x="5835" y="2070"/>
                      </a:lnTo>
                      <a:cubicBezTo>
                        <a:pt x="5826" y="2061"/>
                        <a:pt x="5808" y="2061"/>
                        <a:pt x="5790" y="2061"/>
                      </a:cubicBezTo>
                      <a:lnTo>
                        <a:pt x="5790" y="2061"/>
                      </a:lnTo>
                      <a:cubicBezTo>
                        <a:pt x="5781" y="2061"/>
                        <a:pt x="5772" y="2061"/>
                        <a:pt x="5772" y="2061"/>
                      </a:cubicBezTo>
                      <a:lnTo>
                        <a:pt x="5772" y="2061"/>
                      </a:lnTo>
                      <a:close/>
                      <a:moveTo>
                        <a:pt x="9055" y="1588"/>
                      </a:moveTo>
                      <a:cubicBezTo>
                        <a:pt x="9046" y="1553"/>
                        <a:pt x="9019" y="1526"/>
                        <a:pt x="8975" y="1517"/>
                      </a:cubicBezTo>
                      <a:lnTo>
                        <a:pt x="8975" y="1517"/>
                      </a:lnTo>
                      <a:lnTo>
                        <a:pt x="8832" y="598"/>
                      </a:lnTo>
                      <a:cubicBezTo>
                        <a:pt x="8832" y="589"/>
                        <a:pt x="8841" y="589"/>
                        <a:pt x="8841" y="589"/>
                      </a:cubicBezTo>
                      <a:lnTo>
                        <a:pt x="8841" y="589"/>
                      </a:lnTo>
                      <a:lnTo>
                        <a:pt x="10598" y="1713"/>
                      </a:lnTo>
                      <a:cubicBezTo>
                        <a:pt x="10411" y="1696"/>
                        <a:pt x="9992" y="1660"/>
                        <a:pt x="9055" y="1588"/>
                      </a:cubicBezTo>
                      <a:close/>
                      <a:moveTo>
                        <a:pt x="5888" y="2159"/>
                      </a:moveTo>
                      <a:cubicBezTo>
                        <a:pt x="5888" y="2142"/>
                        <a:pt x="5888" y="2133"/>
                        <a:pt x="5879" y="2115"/>
                      </a:cubicBezTo>
                      <a:lnTo>
                        <a:pt x="5879" y="2115"/>
                      </a:lnTo>
                      <a:lnTo>
                        <a:pt x="6994" y="1178"/>
                      </a:lnTo>
                      <a:cubicBezTo>
                        <a:pt x="7003" y="1187"/>
                        <a:pt x="7021" y="1196"/>
                        <a:pt x="7030" y="1196"/>
                      </a:cubicBezTo>
                      <a:lnTo>
                        <a:pt x="7030" y="1196"/>
                      </a:lnTo>
                      <a:lnTo>
                        <a:pt x="7396" y="3141"/>
                      </a:lnTo>
                      <a:cubicBezTo>
                        <a:pt x="7360" y="3159"/>
                        <a:pt x="7342" y="3194"/>
                        <a:pt x="7342" y="3230"/>
                      </a:cubicBezTo>
                      <a:lnTo>
                        <a:pt x="7342" y="3230"/>
                      </a:lnTo>
                      <a:cubicBezTo>
                        <a:pt x="7342" y="3230"/>
                        <a:pt x="7342" y="3239"/>
                        <a:pt x="7342" y="3239"/>
                      </a:cubicBezTo>
                      <a:lnTo>
                        <a:pt x="7342" y="3239"/>
                      </a:lnTo>
                      <a:lnTo>
                        <a:pt x="4764" y="4488"/>
                      </a:lnTo>
                      <a:cubicBezTo>
                        <a:pt x="4746" y="4479"/>
                        <a:pt x="4728" y="4470"/>
                        <a:pt x="4710" y="4470"/>
                      </a:cubicBezTo>
                      <a:lnTo>
                        <a:pt x="4710" y="4470"/>
                      </a:lnTo>
                      <a:cubicBezTo>
                        <a:pt x="4710" y="4470"/>
                        <a:pt x="4710" y="4470"/>
                        <a:pt x="4710" y="4470"/>
                      </a:cubicBezTo>
                      <a:lnTo>
                        <a:pt x="4710" y="4470"/>
                      </a:lnTo>
                      <a:lnTo>
                        <a:pt x="4728" y="4274"/>
                      </a:lnTo>
                      <a:cubicBezTo>
                        <a:pt x="4773" y="4265"/>
                        <a:pt x="4809" y="4220"/>
                        <a:pt x="4809" y="4176"/>
                      </a:cubicBezTo>
                      <a:lnTo>
                        <a:pt x="4809" y="4176"/>
                      </a:lnTo>
                      <a:cubicBezTo>
                        <a:pt x="4809" y="4149"/>
                        <a:pt x="4791" y="4122"/>
                        <a:pt x="4773" y="4104"/>
                      </a:cubicBezTo>
                      <a:lnTo>
                        <a:pt x="4773" y="4104"/>
                      </a:lnTo>
                      <a:lnTo>
                        <a:pt x="5772" y="2249"/>
                      </a:lnTo>
                      <a:cubicBezTo>
                        <a:pt x="5772" y="2258"/>
                        <a:pt x="5781" y="2258"/>
                        <a:pt x="5790" y="2258"/>
                      </a:cubicBezTo>
                      <a:lnTo>
                        <a:pt x="5790" y="2258"/>
                      </a:lnTo>
                      <a:cubicBezTo>
                        <a:pt x="5843" y="2258"/>
                        <a:pt x="5888" y="2213"/>
                        <a:pt x="5888" y="2159"/>
                      </a:cubicBezTo>
                      <a:close/>
                      <a:moveTo>
                        <a:pt x="2132" y="1392"/>
                      </a:moveTo>
                      <a:lnTo>
                        <a:pt x="4568" y="2035"/>
                      </a:lnTo>
                      <a:cubicBezTo>
                        <a:pt x="4568" y="2052"/>
                        <a:pt x="4568" y="2061"/>
                        <a:pt x="4577" y="2070"/>
                      </a:cubicBezTo>
                      <a:lnTo>
                        <a:pt x="4577" y="2070"/>
                      </a:lnTo>
                      <a:lnTo>
                        <a:pt x="3711" y="2909"/>
                      </a:lnTo>
                      <a:cubicBezTo>
                        <a:pt x="3702" y="2900"/>
                        <a:pt x="3693" y="2900"/>
                        <a:pt x="3676" y="2900"/>
                      </a:cubicBezTo>
                      <a:lnTo>
                        <a:pt x="3676" y="2900"/>
                      </a:lnTo>
                      <a:cubicBezTo>
                        <a:pt x="3667" y="2900"/>
                        <a:pt x="3649" y="2900"/>
                        <a:pt x="3640" y="2900"/>
                      </a:cubicBezTo>
                      <a:lnTo>
                        <a:pt x="3640" y="2900"/>
                      </a:lnTo>
                      <a:close/>
                      <a:moveTo>
                        <a:pt x="500" y="2998"/>
                      </a:moveTo>
                      <a:lnTo>
                        <a:pt x="500" y="2998"/>
                      </a:lnTo>
                      <a:lnTo>
                        <a:pt x="500" y="2998"/>
                      </a:lnTo>
                      <a:cubicBezTo>
                        <a:pt x="500" y="2980"/>
                        <a:pt x="500" y="2962"/>
                        <a:pt x="482" y="2944"/>
                      </a:cubicBezTo>
                      <a:lnTo>
                        <a:pt x="482" y="2944"/>
                      </a:lnTo>
                      <a:lnTo>
                        <a:pt x="1998" y="1410"/>
                      </a:lnTo>
                      <a:cubicBezTo>
                        <a:pt x="2007" y="1419"/>
                        <a:pt x="2025" y="1419"/>
                        <a:pt x="2034" y="1419"/>
                      </a:cubicBezTo>
                      <a:lnTo>
                        <a:pt x="2034" y="1419"/>
                      </a:lnTo>
                      <a:cubicBezTo>
                        <a:pt x="2043" y="1419"/>
                        <a:pt x="2052" y="1419"/>
                        <a:pt x="2061" y="1419"/>
                      </a:cubicBezTo>
                      <a:lnTo>
                        <a:pt x="2061" y="1419"/>
                      </a:lnTo>
                      <a:lnTo>
                        <a:pt x="3595" y="2944"/>
                      </a:lnTo>
                      <a:cubicBezTo>
                        <a:pt x="3586" y="2962"/>
                        <a:pt x="3577" y="2980"/>
                        <a:pt x="3577" y="2998"/>
                      </a:cubicBezTo>
                      <a:lnTo>
                        <a:pt x="3577" y="2998"/>
                      </a:lnTo>
                      <a:cubicBezTo>
                        <a:pt x="3577" y="3025"/>
                        <a:pt x="3586" y="3052"/>
                        <a:pt x="3613" y="3069"/>
                      </a:cubicBezTo>
                      <a:lnTo>
                        <a:pt x="3613" y="3069"/>
                      </a:lnTo>
                      <a:lnTo>
                        <a:pt x="3140" y="4193"/>
                      </a:lnTo>
                      <a:cubicBezTo>
                        <a:pt x="3131" y="4193"/>
                        <a:pt x="3123" y="4193"/>
                        <a:pt x="3114" y="4193"/>
                      </a:cubicBezTo>
                      <a:lnTo>
                        <a:pt x="3114" y="4193"/>
                      </a:lnTo>
                      <a:cubicBezTo>
                        <a:pt x="3105" y="4193"/>
                        <a:pt x="3087" y="4193"/>
                        <a:pt x="3078" y="4193"/>
                      </a:cubicBezTo>
                      <a:lnTo>
                        <a:pt x="3078" y="4193"/>
                      </a:lnTo>
                      <a:close/>
                      <a:moveTo>
                        <a:pt x="9055" y="1651"/>
                      </a:moveTo>
                      <a:cubicBezTo>
                        <a:pt x="9626" y="1696"/>
                        <a:pt x="10384" y="1749"/>
                        <a:pt x="10643" y="1785"/>
                      </a:cubicBezTo>
                      <a:lnTo>
                        <a:pt x="10643" y="1785"/>
                      </a:lnTo>
                      <a:lnTo>
                        <a:pt x="10643" y="1785"/>
                      </a:lnTo>
                      <a:lnTo>
                        <a:pt x="10643" y="1785"/>
                      </a:lnTo>
                      <a:cubicBezTo>
                        <a:pt x="10643" y="1811"/>
                        <a:pt x="10652" y="1838"/>
                        <a:pt x="10670" y="1856"/>
                      </a:cubicBezTo>
                      <a:lnTo>
                        <a:pt x="10670" y="1856"/>
                      </a:lnTo>
                      <a:lnTo>
                        <a:pt x="9751" y="3979"/>
                      </a:lnTo>
                      <a:cubicBezTo>
                        <a:pt x="9742" y="3979"/>
                        <a:pt x="9742" y="3979"/>
                        <a:pt x="9742" y="3979"/>
                      </a:cubicBezTo>
                      <a:lnTo>
                        <a:pt x="9742" y="3979"/>
                      </a:lnTo>
                      <a:cubicBezTo>
                        <a:pt x="9706" y="3979"/>
                        <a:pt x="9679" y="3988"/>
                        <a:pt x="9662" y="4015"/>
                      </a:cubicBezTo>
                      <a:lnTo>
                        <a:pt x="9662" y="4015"/>
                      </a:lnTo>
                      <a:lnTo>
                        <a:pt x="7538" y="3230"/>
                      </a:lnTo>
                      <a:cubicBezTo>
                        <a:pt x="7538" y="3230"/>
                        <a:pt x="7538" y="3230"/>
                        <a:pt x="7538" y="3230"/>
                      </a:cubicBezTo>
                      <a:lnTo>
                        <a:pt x="7538" y="3230"/>
                      </a:lnTo>
                      <a:cubicBezTo>
                        <a:pt x="7538" y="3212"/>
                        <a:pt x="7530" y="3194"/>
                        <a:pt x="7530" y="3185"/>
                      </a:cubicBezTo>
                      <a:lnTo>
                        <a:pt x="7530" y="3185"/>
                      </a:lnTo>
                      <a:lnTo>
                        <a:pt x="8921" y="1704"/>
                      </a:lnTo>
                      <a:cubicBezTo>
                        <a:pt x="8930" y="1713"/>
                        <a:pt x="8948" y="1713"/>
                        <a:pt x="8966" y="1713"/>
                      </a:cubicBezTo>
                      <a:lnTo>
                        <a:pt x="8966" y="1713"/>
                      </a:lnTo>
                      <a:cubicBezTo>
                        <a:pt x="9001" y="1713"/>
                        <a:pt x="9037" y="1687"/>
                        <a:pt x="9055" y="1651"/>
                      </a:cubicBezTo>
                      <a:moveTo>
                        <a:pt x="10759" y="1883"/>
                      </a:moveTo>
                      <a:cubicBezTo>
                        <a:pt x="10759" y="1883"/>
                        <a:pt x="10759" y="1883"/>
                        <a:pt x="10759" y="1883"/>
                      </a:cubicBezTo>
                      <a:lnTo>
                        <a:pt x="10759" y="1883"/>
                      </a:lnTo>
                      <a:cubicBezTo>
                        <a:pt x="10857" y="2133"/>
                        <a:pt x="11098" y="2811"/>
                        <a:pt x="11276" y="3328"/>
                      </a:cubicBezTo>
                      <a:lnTo>
                        <a:pt x="11276" y="3328"/>
                      </a:lnTo>
                      <a:cubicBezTo>
                        <a:pt x="11258" y="3337"/>
                        <a:pt x="11250" y="3364"/>
                        <a:pt x="11241" y="3382"/>
                      </a:cubicBezTo>
                      <a:lnTo>
                        <a:pt x="11241" y="3382"/>
                      </a:lnTo>
                      <a:cubicBezTo>
                        <a:pt x="10928" y="3453"/>
                        <a:pt x="10126" y="3845"/>
                        <a:pt x="9813" y="4006"/>
                      </a:cubicBezTo>
                      <a:lnTo>
                        <a:pt x="9813" y="4006"/>
                      </a:lnTo>
                      <a:cubicBezTo>
                        <a:pt x="9804" y="4006"/>
                        <a:pt x="9804" y="4006"/>
                        <a:pt x="9804" y="4006"/>
                      </a:cubicBezTo>
                      <a:lnTo>
                        <a:pt x="9804" y="4006"/>
                      </a:lnTo>
                      <a:lnTo>
                        <a:pt x="10732" y="1883"/>
                      </a:lnTo>
                      <a:cubicBezTo>
                        <a:pt x="10732" y="1883"/>
                        <a:pt x="10741" y="1883"/>
                        <a:pt x="10741" y="1883"/>
                      </a:cubicBezTo>
                      <a:lnTo>
                        <a:pt x="10741" y="1883"/>
                      </a:lnTo>
                      <a:cubicBezTo>
                        <a:pt x="10750" y="1883"/>
                        <a:pt x="10750" y="1883"/>
                        <a:pt x="10759" y="1883"/>
                      </a:cubicBezTo>
                      <a:close/>
                      <a:moveTo>
                        <a:pt x="4755" y="2070"/>
                      </a:moveTo>
                      <a:lnTo>
                        <a:pt x="5692" y="2177"/>
                      </a:lnTo>
                      <a:cubicBezTo>
                        <a:pt x="5692" y="2195"/>
                        <a:pt x="5701" y="2213"/>
                        <a:pt x="5719" y="2222"/>
                      </a:cubicBezTo>
                      <a:lnTo>
                        <a:pt x="5719" y="2222"/>
                      </a:lnTo>
                      <a:lnTo>
                        <a:pt x="4719" y="4077"/>
                      </a:lnTo>
                      <a:cubicBezTo>
                        <a:pt x="4719" y="4077"/>
                        <a:pt x="4710" y="4077"/>
                        <a:pt x="4710" y="4077"/>
                      </a:cubicBezTo>
                      <a:lnTo>
                        <a:pt x="4710" y="4077"/>
                      </a:lnTo>
                      <a:cubicBezTo>
                        <a:pt x="4693" y="4077"/>
                        <a:pt x="4684" y="4077"/>
                        <a:pt x="4666" y="4086"/>
                      </a:cubicBezTo>
                      <a:lnTo>
                        <a:pt x="4666" y="4086"/>
                      </a:lnTo>
                      <a:lnTo>
                        <a:pt x="3765" y="3043"/>
                      </a:lnTo>
                      <a:cubicBezTo>
                        <a:pt x="3774" y="3025"/>
                        <a:pt x="3774" y="3007"/>
                        <a:pt x="3774" y="2998"/>
                      </a:cubicBezTo>
                      <a:lnTo>
                        <a:pt x="3774" y="2998"/>
                      </a:lnTo>
                      <a:cubicBezTo>
                        <a:pt x="3774" y="2980"/>
                        <a:pt x="3774" y="2962"/>
                        <a:pt x="3765" y="2944"/>
                      </a:cubicBezTo>
                      <a:lnTo>
                        <a:pt x="3765" y="2944"/>
                      </a:lnTo>
                      <a:lnTo>
                        <a:pt x="4621" y="2115"/>
                      </a:lnTo>
                      <a:cubicBezTo>
                        <a:pt x="4630" y="2124"/>
                        <a:pt x="4648" y="2133"/>
                        <a:pt x="4666" y="2133"/>
                      </a:cubicBezTo>
                      <a:lnTo>
                        <a:pt x="4666" y="2133"/>
                      </a:lnTo>
                      <a:cubicBezTo>
                        <a:pt x="4702" y="2133"/>
                        <a:pt x="4737" y="2106"/>
                        <a:pt x="4755" y="2070"/>
                      </a:cubicBezTo>
                      <a:close/>
                      <a:moveTo>
                        <a:pt x="1017" y="4862"/>
                      </a:moveTo>
                      <a:lnTo>
                        <a:pt x="464" y="3069"/>
                      </a:lnTo>
                      <a:cubicBezTo>
                        <a:pt x="473" y="3069"/>
                        <a:pt x="473" y="3060"/>
                        <a:pt x="482" y="3052"/>
                      </a:cubicBezTo>
                      <a:lnTo>
                        <a:pt x="482" y="3052"/>
                      </a:lnTo>
                      <a:lnTo>
                        <a:pt x="3024" y="4238"/>
                      </a:lnTo>
                      <a:cubicBezTo>
                        <a:pt x="3024" y="4247"/>
                        <a:pt x="3015" y="4265"/>
                        <a:pt x="3015" y="4274"/>
                      </a:cubicBezTo>
                      <a:lnTo>
                        <a:pt x="3015" y="4274"/>
                      </a:lnTo>
                      <a:lnTo>
                        <a:pt x="1089" y="4898"/>
                      </a:lnTo>
                      <a:cubicBezTo>
                        <a:pt x="1071" y="4871"/>
                        <a:pt x="1044" y="4862"/>
                        <a:pt x="1017" y="4862"/>
                      </a:cubicBezTo>
                      <a:close/>
                      <a:moveTo>
                        <a:pt x="3720" y="3087"/>
                      </a:moveTo>
                      <a:lnTo>
                        <a:pt x="4621" y="4131"/>
                      </a:lnTo>
                      <a:cubicBezTo>
                        <a:pt x="4612" y="4140"/>
                        <a:pt x="4612" y="4158"/>
                        <a:pt x="4612" y="4176"/>
                      </a:cubicBezTo>
                      <a:lnTo>
                        <a:pt x="4612" y="4176"/>
                      </a:lnTo>
                      <a:cubicBezTo>
                        <a:pt x="4612" y="4211"/>
                        <a:pt x="4630" y="4247"/>
                        <a:pt x="4666" y="4265"/>
                      </a:cubicBezTo>
                      <a:lnTo>
                        <a:pt x="4666" y="4265"/>
                      </a:lnTo>
                      <a:lnTo>
                        <a:pt x="4639" y="4497"/>
                      </a:lnTo>
                      <a:cubicBezTo>
                        <a:pt x="4621" y="4515"/>
                        <a:pt x="4612" y="4541"/>
                        <a:pt x="4612" y="4568"/>
                      </a:cubicBezTo>
                      <a:lnTo>
                        <a:pt x="4612" y="4568"/>
                      </a:lnTo>
                      <a:cubicBezTo>
                        <a:pt x="4612" y="4568"/>
                        <a:pt x="4612" y="4568"/>
                        <a:pt x="4612" y="4568"/>
                      </a:cubicBezTo>
                      <a:lnTo>
                        <a:pt x="4612" y="4568"/>
                      </a:lnTo>
                      <a:lnTo>
                        <a:pt x="2418" y="6156"/>
                      </a:lnTo>
                      <a:lnTo>
                        <a:pt x="3131" y="4390"/>
                      </a:lnTo>
                      <a:cubicBezTo>
                        <a:pt x="3176" y="4381"/>
                        <a:pt x="3212" y="4336"/>
                        <a:pt x="3212" y="4292"/>
                      </a:cubicBezTo>
                      <a:lnTo>
                        <a:pt x="3212" y="4292"/>
                      </a:lnTo>
                      <a:cubicBezTo>
                        <a:pt x="3212" y="4265"/>
                        <a:pt x="3203" y="4247"/>
                        <a:pt x="3194" y="4229"/>
                      </a:cubicBezTo>
                      <a:lnTo>
                        <a:pt x="3194" y="4229"/>
                      </a:lnTo>
                      <a:lnTo>
                        <a:pt x="3667" y="3096"/>
                      </a:lnTo>
                      <a:cubicBezTo>
                        <a:pt x="3667" y="3096"/>
                        <a:pt x="3676" y="3096"/>
                        <a:pt x="3676" y="3096"/>
                      </a:cubicBezTo>
                      <a:lnTo>
                        <a:pt x="3676" y="3096"/>
                      </a:lnTo>
                      <a:cubicBezTo>
                        <a:pt x="3693" y="3096"/>
                        <a:pt x="3711" y="3087"/>
                        <a:pt x="3720" y="3087"/>
                      </a:cubicBezTo>
                      <a:moveTo>
                        <a:pt x="187" y="4889"/>
                      </a:moveTo>
                      <a:cubicBezTo>
                        <a:pt x="179" y="4862"/>
                        <a:pt x="152" y="4836"/>
                        <a:pt x="125" y="4827"/>
                      </a:cubicBezTo>
                      <a:lnTo>
                        <a:pt x="125" y="4827"/>
                      </a:lnTo>
                      <a:lnTo>
                        <a:pt x="411" y="3123"/>
                      </a:lnTo>
                      <a:lnTo>
                        <a:pt x="955" y="4880"/>
                      </a:lnTo>
                      <a:cubicBezTo>
                        <a:pt x="946" y="4889"/>
                        <a:pt x="928" y="4907"/>
                        <a:pt x="919" y="4916"/>
                      </a:cubicBezTo>
                      <a:lnTo>
                        <a:pt x="919" y="4916"/>
                      </a:lnTo>
                      <a:close/>
                      <a:moveTo>
                        <a:pt x="7512" y="3292"/>
                      </a:moveTo>
                      <a:lnTo>
                        <a:pt x="9608" y="4060"/>
                      </a:lnTo>
                      <a:lnTo>
                        <a:pt x="7654" y="4345"/>
                      </a:lnTo>
                      <a:cubicBezTo>
                        <a:pt x="7637" y="4318"/>
                        <a:pt x="7610" y="4300"/>
                        <a:pt x="7574" y="4300"/>
                      </a:cubicBezTo>
                      <a:lnTo>
                        <a:pt x="7574" y="4300"/>
                      </a:lnTo>
                      <a:cubicBezTo>
                        <a:pt x="7530" y="4300"/>
                        <a:pt x="7494" y="4327"/>
                        <a:pt x="7476" y="4363"/>
                      </a:cubicBezTo>
                      <a:lnTo>
                        <a:pt x="7476" y="4363"/>
                      </a:lnTo>
                      <a:lnTo>
                        <a:pt x="4826" y="4532"/>
                      </a:lnTo>
                      <a:lnTo>
                        <a:pt x="7369" y="3292"/>
                      </a:lnTo>
                      <a:cubicBezTo>
                        <a:pt x="7387" y="3310"/>
                        <a:pt x="7414" y="3328"/>
                        <a:pt x="7440" y="3328"/>
                      </a:cubicBezTo>
                      <a:lnTo>
                        <a:pt x="7440" y="3328"/>
                      </a:lnTo>
                      <a:cubicBezTo>
                        <a:pt x="7467" y="3328"/>
                        <a:pt x="7494" y="3310"/>
                        <a:pt x="7512" y="3292"/>
                      </a:cubicBezTo>
                      <a:close/>
                      <a:moveTo>
                        <a:pt x="9822" y="4131"/>
                      </a:moveTo>
                      <a:cubicBezTo>
                        <a:pt x="9831" y="4122"/>
                        <a:pt x="9840" y="4095"/>
                        <a:pt x="9840" y="4077"/>
                      </a:cubicBezTo>
                      <a:lnTo>
                        <a:pt x="9840" y="4077"/>
                      </a:lnTo>
                      <a:cubicBezTo>
                        <a:pt x="9840" y="4069"/>
                        <a:pt x="9840" y="4069"/>
                        <a:pt x="9840" y="4060"/>
                      </a:cubicBezTo>
                      <a:lnTo>
                        <a:pt x="9840" y="4060"/>
                      </a:lnTo>
                      <a:cubicBezTo>
                        <a:pt x="10420" y="3774"/>
                        <a:pt x="11027" y="3498"/>
                        <a:pt x="11250" y="3444"/>
                      </a:cubicBezTo>
                      <a:lnTo>
                        <a:pt x="11250" y="3444"/>
                      </a:lnTo>
                      <a:cubicBezTo>
                        <a:pt x="11250" y="3453"/>
                        <a:pt x="11258" y="3462"/>
                        <a:pt x="11267" y="3471"/>
                      </a:cubicBezTo>
                      <a:lnTo>
                        <a:pt x="11267" y="3471"/>
                      </a:lnTo>
                      <a:lnTo>
                        <a:pt x="10500" y="5032"/>
                      </a:lnTo>
                      <a:cubicBezTo>
                        <a:pt x="10491" y="5032"/>
                        <a:pt x="10491" y="5032"/>
                        <a:pt x="10482" y="5032"/>
                      </a:cubicBezTo>
                      <a:lnTo>
                        <a:pt x="10482" y="5032"/>
                      </a:lnTo>
                      <a:cubicBezTo>
                        <a:pt x="10473" y="5032"/>
                        <a:pt x="10465" y="5032"/>
                        <a:pt x="10456" y="5032"/>
                      </a:cubicBezTo>
                      <a:lnTo>
                        <a:pt x="10456" y="5032"/>
                      </a:lnTo>
                      <a:close/>
                      <a:moveTo>
                        <a:pt x="7672" y="4408"/>
                      </a:moveTo>
                      <a:lnTo>
                        <a:pt x="9260" y="4176"/>
                      </a:lnTo>
                      <a:lnTo>
                        <a:pt x="9564" y="4131"/>
                      </a:lnTo>
                      <a:lnTo>
                        <a:pt x="6843" y="5567"/>
                      </a:lnTo>
                      <a:lnTo>
                        <a:pt x="7530" y="4488"/>
                      </a:lnTo>
                      <a:cubicBezTo>
                        <a:pt x="7547" y="4488"/>
                        <a:pt x="7556" y="4497"/>
                        <a:pt x="7574" y="4497"/>
                      </a:cubicBezTo>
                      <a:lnTo>
                        <a:pt x="7574" y="4497"/>
                      </a:lnTo>
                      <a:cubicBezTo>
                        <a:pt x="7619" y="4497"/>
                        <a:pt x="7663" y="4452"/>
                        <a:pt x="7672" y="4408"/>
                      </a:cubicBezTo>
                      <a:moveTo>
                        <a:pt x="6860" y="5674"/>
                      </a:moveTo>
                      <a:cubicBezTo>
                        <a:pt x="6860" y="5674"/>
                        <a:pt x="6860" y="5665"/>
                        <a:pt x="6860" y="5656"/>
                      </a:cubicBezTo>
                      <a:lnTo>
                        <a:pt x="6860" y="5656"/>
                      </a:lnTo>
                      <a:cubicBezTo>
                        <a:pt x="6860" y="5648"/>
                        <a:pt x="6860" y="5639"/>
                        <a:pt x="6860" y="5630"/>
                      </a:cubicBezTo>
                      <a:lnTo>
                        <a:pt x="6860" y="5630"/>
                      </a:lnTo>
                      <a:lnTo>
                        <a:pt x="9671" y="4149"/>
                      </a:lnTo>
                      <a:cubicBezTo>
                        <a:pt x="9671" y="4149"/>
                        <a:pt x="9679" y="4149"/>
                        <a:pt x="9679" y="4149"/>
                      </a:cubicBezTo>
                      <a:lnTo>
                        <a:pt x="9679" y="4149"/>
                      </a:lnTo>
                      <a:lnTo>
                        <a:pt x="8689" y="6682"/>
                      </a:lnTo>
                      <a:cubicBezTo>
                        <a:pt x="8689" y="6682"/>
                        <a:pt x="8689" y="6682"/>
                        <a:pt x="8689" y="6682"/>
                      </a:cubicBezTo>
                      <a:lnTo>
                        <a:pt x="8689" y="6682"/>
                      </a:lnTo>
                      <a:cubicBezTo>
                        <a:pt x="8662" y="6682"/>
                        <a:pt x="8645" y="6691"/>
                        <a:pt x="8627" y="6700"/>
                      </a:cubicBezTo>
                      <a:lnTo>
                        <a:pt x="8627" y="6700"/>
                      </a:lnTo>
                      <a:close/>
                      <a:moveTo>
                        <a:pt x="9769" y="4167"/>
                      </a:moveTo>
                      <a:lnTo>
                        <a:pt x="10402" y="5068"/>
                      </a:lnTo>
                      <a:cubicBezTo>
                        <a:pt x="10393" y="5086"/>
                        <a:pt x="10384" y="5103"/>
                        <a:pt x="10384" y="5130"/>
                      </a:cubicBezTo>
                      <a:lnTo>
                        <a:pt x="10384" y="5130"/>
                      </a:lnTo>
                      <a:cubicBezTo>
                        <a:pt x="10384" y="5139"/>
                        <a:pt x="10384" y="5157"/>
                        <a:pt x="10393" y="5166"/>
                      </a:cubicBezTo>
                      <a:lnTo>
                        <a:pt x="10393" y="5166"/>
                      </a:lnTo>
                      <a:lnTo>
                        <a:pt x="8770" y="6665"/>
                      </a:lnTo>
                      <a:lnTo>
                        <a:pt x="9733" y="4176"/>
                      </a:lnTo>
                      <a:cubicBezTo>
                        <a:pt x="9733" y="4176"/>
                        <a:pt x="9742" y="4176"/>
                        <a:pt x="9742" y="4176"/>
                      </a:cubicBezTo>
                      <a:lnTo>
                        <a:pt x="9742" y="4176"/>
                      </a:lnTo>
                      <a:cubicBezTo>
                        <a:pt x="9751" y="4176"/>
                        <a:pt x="9760" y="4176"/>
                        <a:pt x="9769" y="4167"/>
                      </a:cubicBezTo>
                      <a:moveTo>
                        <a:pt x="812" y="6343"/>
                      </a:moveTo>
                      <a:cubicBezTo>
                        <a:pt x="821" y="6334"/>
                        <a:pt x="821" y="6317"/>
                        <a:pt x="821" y="6308"/>
                      </a:cubicBezTo>
                      <a:lnTo>
                        <a:pt x="821" y="6308"/>
                      </a:lnTo>
                      <a:cubicBezTo>
                        <a:pt x="821" y="6272"/>
                        <a:pt x="812" y="6254"/>
                        <a:pt x="794" y="6236"/>
                      </a:cubicBezTo>
                      <a:lnTo>
                        <a:pt x="794" y="6236"/>
                      </a:lnTo>
                      <a:lnTo>
                        <a:pt x="1026" y="5059"/>
                      </a:lnTo>
                      <a:cubicBezTo>
                        <a:pt x="1071" y="5050"/>
                        <a:pt x="1115" y="5014"/>
                        <a:pt x="1115" y="4961"/>
                      </a:cubicBezTo>
                      <a:lnTo>
                        <a:pt x="1115" y="4961"/>
                      </a:lnTo>
                      <a:cubicBezTo>
                        <a:pt x="1115" y="4961"/>
                        <a:pt x="1115" y="4961"/>
                        <a:pt x="1115" y="4952"/>
                      </a:cubicBezTo>
                      <a:lnTo>
                        <a:pt x="1115" y="4952"/>
                      </a:lnTo>
                      <a:lnTo>
                        <a:pt x="3024" y="4336"/>
                      </a:lnTo>
                      <a:cubicBezTo>
                        <a:pt x="3033" y="4354"/>
                        <a:pt x="3051" y="4363"/>
                        <a:pt x="3069" y="4372"/>
                      </a:cubicBezTo>
                      <a:lnTo>
                        <a:pt x="3069" y="4372"/>
                      </a:lnTo>
                      <a:lnTo>
                        <a:pt x="2355" y="6138"/>
                      </a:lnTo>
                      <a:cubicBezTo>
                        <a:pt x="2346" y="6138"/>
                        <a:pt x="2346" y="6138"/>
                        <a:pt x="2346" y="6138"/>
                      </a:cubicBezTo>
                      <a:lnTo>
                        <a:pt x="2346" y="6138"/>
                      </a:lnTo>
                      <a:cubicBezTo>
                        <a:pt x="2293" y="6138"/>
                        <a:pt x="2248" y="6183"/>
                        <a:pt x="2248" y="6236"/>
                      </a:cubicBezTo>
                      <a:lnTo>
                        <a:pt x="2248" y="6236"/>
                      </a:lnTo>
                      <a:cubicBezTo>
                        <a:pt x="2248" y="6281"/>
                        <a:pt x="2275" y="6326"/>
                        <a:pt x="2320" y="6334"/>
                      </a:cubicBezTo>
                      <a:lnTo>
                        <a:pt x="2320" y="6334"/>
                      </a:lnTo>
                      <a:lnTo>
                        <a:pt x="2453" y="7423"/>
                      </a:lnTo>
                      <a:cubicBezTo>
                        <a:pt x="2453" y="7423"/>
                        <a:pt x="2453" y="7423"/>
                        <a:pt x="2453" y="7423"/>
                      </a:cubicBezTo>
                      <a:lnTo>
                        <a:pt x="2453" y="7423"/>
                      </a:lnTo>
                      <a:cubicBezTo>
                        <a:pt x="2195" y="7209"/>
                        <a:pt x="1374" y="6691"/>
                        <a:pt x="812" y="6343"/>
                      </a:cubicBezTo>
                      <a:moveTo>
                        <a:pt x="4800" y="4604"/>
                      </a:moveTo>
                      <a:cubicBezTo>
                        <a:pt x="4800" y="4604"/>
                        <a:pt x="4800" y="4595"/>
                        <a:pt x="4800" y="4595"/>
                      </a:cubicBezTo>
                      <a:lnTo>
                        <a:pt x="4800" y="4595"/>
                      </a:lnTo>
                      <a:lnTo>
                        <a:pt x="7476" y="4425"/>
                      </a:lnTo>
                      <a:cubicBezTo>
                        <a:pt x="7476" y="4434"/>
                        <a:pt x="7485" y="4443"/>
                        <a:pt x="7485" y="4443"/>
                      </a:cubicBezTo>
                      <a:lnTo>
                        <a:pt x="7485" y="4443"/>
                      </a:lnTo>
                      <a:lnTo>
                        <a:pt x="6771" y="5558"/>
                      </a:lnTo>
                      <a:cubicBezTo>
                        <a:pt x="6771" y="5558"/>
                        <a:pt x="6762" y="5558"/>
                        <a:pt x="6762" y="5558"/>
                      </a:cubicBezTo>
                      <a:lnTo>
                        <a:pt x="6762" y="5558"/>
                      </a:lnTo>
                      <a:cubicBezTo>
                        <a:pt x="6736" y="5558"/>
                        <a:pt x="6709" y="5567"/>
                        <a:pt x="6691" y="5585"/>
                      </a:cubicBezTo>
                      <a:lnTo>
                        <a:pt x="6691" y="5585"/>
                      </a:lnTo>
                      <a:close/>
                      <a:moveTo>
                        <a:pt x="2445" y="6236"/>
                      </a:moveTo>
                      <a:cubicBezTo>
                        <a:pt x="2445" y="6236"/>
                        <a:pt x="2445" y="6236"/>
                        <a:pt x="2445" y="6236"/>
                      </a:cubicBezTo>
                      <a:lnTo>
                        <a:pt x="2445" y="6236"/>
                      </a:lnTo>
                      <a:cubicBezTo>
                        <a:pt x="2445" y="6227"/>
                        <a:pt x="2445" y="6227"/>
                        <a:pt x="2445" y="6218"/>
                      </a:cubicBezTo>
                      <a:lnTo>
                        <a:pt x="2445" y="6218"/>
                      </a:lnTo>
                      <a:lnTo>
                        <a:pt x="4630" y="4631"/>
                      </a:lnTo>
                      <a:cubicBezTo>
                        <a:pt x="4648" y="4648"/>
                        <a:pt x="4666" y="4657"/>
                        <a:pt x="4693" y="4666"/>
                      </a:cubicBezTo>
                      <a:lnTo>
                        <a:pt x="4693" y="4666"/>
                      </a:lnTo>
                      <a:lnTo>
                        <a:pt x="6343" y="7048"/>
                      </a:lnTo>
                      <a:cubicBezTo>
                        <a:pt x="6343" y="7048"/>
                        <a:pt x="6343" y="7057"/>
                        <a:pt x="6334" y="7057"/>
                      </a:cubicBezTo>
                      <a:lnTo>
                        <a:pt x="6334" y="7057"/>
                      </a:lnTo>
                      <a:close/>
                      <a:moveTo>
                        <a:pt x="4764" y="4657"/>
                      </a:moveTo>
                      <a:lnTo>
                        <a:pt x="6664" y="5639"/>
                      </a:lnTo>
                      <a:cubicBezTo>
                        <a:pt x="6664" y="5648"/>
                        <a:pt x="6664" y="5656"/>
                        <a:pt x="6664" y="5656"/>
                      </a:cubicBezTo>
                      <a:lnTo>
                        <a:pt x="6664" y="5656"/>
                      </a:lnTo>
                      <a:cubicBezTo>
                        <a:pt x="6664" y="5692"/>
                        <a:pt x="6682" y="5719"/>
                        <a:pt x="6700" y="5737"/>
                      </a:cubicBezTo>
                      <a:lnTo>
                        <a:pt x="6700" y="5737"/>
                      </a:lnTo>
                      <a:lnTo>
                        <a:pt x="6397" y="7012"/>
                      </a:lnTo>
                      <a:cubicBezTo>
                        <a:pt x="6397" y="7012"/>
                        <a:pt x="6397" y="7012"/>
                        <a:pt x="6397" y="7012"/>
                      </a:cubicBezTo>
                      <a:lnTo>
                        <a:pt x="6397" y="7012"/>
                      </a:lnTo>
                      <a:close/>
                      <a:moveTo>
                        <a:pt x="152" y="5005"/>
                      </a:moveTo>
                      <a:cubicBezTo>
                        <a:pt x="170" y="4987"/>
                        <a:pt x="179" y="4970"/>
                        <a:pt x="187" y="4952"/>
                      </a:cubicBezTo>
                      <a:lnTo>
                        <a:pt x="187" y="4952"/>
                      </a:lnTo>
                      <a:lnTo>
                        <a:pt x="919" y="4978"/>
                      </a:lnTo>
                      <a:cubicBezTo>
                        <a:pt x="919" y="5005"/>
                        <a:pt x="937" y="5032"/>
                        <a:pt x="964" y="5041"/>
                      </a:cubicBezTo>
                      <a:lnTo>
                        <a:pt x="964" y="5041"/>
                      </a:lnTo>
                      <a:lnTo>
                        <a:pt x="732" y="6210"/>
                      </a:lnTo>
                      <a:cubicBezTo>
                        <a:pt x="732" y="6210"/>
                        <a:pt x="723" y="6201"/>
                        <a:pt x="723" y="6201"/>
                      </a:cubicBezTo>
                      <a:lnTo>
                        <a:pt x="723" y="6201"/>
                      </a:lnTo>
                      <a:cubicBezTo>
                        <a:pt x="723" y="6201"/>
                        <a:pt x="714" y="6201"/>
                        <a:pt x="714" y="6210"/>
                      </a:cubicBezTo>
                      <a:lnTo>
                        <a:pt x="714" y="6210"/>
                      </a:lnTo>
                      <a:close/>
                      <a:moveTo>
                        <a:pt x="6825" y="5728"/>
                      </a:moveTo>
                      <a:lnTo>
                        <a:pt x="8591" y="6763"/>
                      </a:lnTo>
                      <a:cubicBezTo>
                        <a:pt x="8591" y="6763"/>
                        <a:pt x="8591" y="6772"/>
                        <a:pt x="8591" y="6780"/>
                      </a:cubicBezTo>
                      <a:lnTo>
                        <a:pt x="8591" y="6780"/>
                      </a:lnTo>
                      <a:cubicBezTo>
                        <a:pt x="8591" y="6789"/>
                        <a:pt x="8591" y="6798"/>
                        <a:pt x="8591" y="6807"/>
                      </a:cubicBezTo>
                      <a:lnTo>
                        <a:pt x="8591" y="6807"/>
                      </a:lnTo>
                      <a:lnTo>
                        <a:pt x="6075" y="8707"/>
                      </a:lnTo>
                      <a:cubicBezTo>
                        <a:pt x="6075" y="8707"/>
                        <a:pt x="6066" y="8707"/>
                        <a:pt x="6066" y="8707"/>
                      </a:cubicBezTo>
                      <a:lnTo>
                        <a:pt x="6066" y="8707"/>
                      </a:lnTo>
                      <a:lnTo>
                        <a:pt x="6423" y="7209"/>
                      </a:lnTo>
                      <a:cubicBezTo>
                        <a:pt x="6423" y="7209"/>
                        <a:pt x="6423" y="7209"/>
                        <a:pt x="6423" y="7209"/>
                      </a:cubicBezTo>
                      <a:lnTo>
                        <a:pt x="6423" y="7209"/>
                      </a:lnTo>
                      <a:cubicBezTo>
                        <a:pt x="6477" y="7209"/>
                        <a:pt x="6521" y="7164"/>
                        <a:pt x="6521" y="7111"/>
                      </a:cubicBezTo>
                      <a:lnTo>
                        <a:pt x="6521" y="7111"/>
                      </a:lnTo>
                      <a:cubicBezTo>
                        <a:pt x="6521" y="7075"/>
                        <a:pt x="6504" y="7039"/>
                        <a:pt x="6477" y="7021"/>
                      </a:cubicBezTo>
                      <a:lnTo>
                        <a:pt x="6477" y="7021"/>
                      </a:lnTo>
                      <a:lnTo>
                        <a:pt x="6762" y="5755"/>
                      </a:lnTo>
                      <a:cubicBezTo>
                        <a:pt x="6762" y="5755"/>
                        <a:pt x="6762" y="5755"/>
                        <a:pt x="6762" y="5755"/>
                      </a:cubicBezTo>
                      <a:lnTo>
                        <a:pt x="6762" y="5755"/>
                      </a:lnTo>
                      <a:cubicBezTo>
                        <a:pt x="6789" y="5755"/>
                        <a:pt x="6807" y="5746"/>
                        <a:pt x="6825" y="5728"/>
                      </a:cubicBezTo>
                      <a:moveTo>
                        <a:pt x="2596" y="7512"/>
                      </a:moveTo>
                      <a:cubicBezTo>
                        <a:pt x="2596" y="7512"/>
                        <a:pt x="2596" y="7512"/>
                        <a:pt x="2596" y="7512"/>
                      </a:cubicBezTo>
                      <a:lnTo>
                        <a:pt x="2596" y="7512"/>
                      </a:lnTo>
                      <a:cubicBezTo>
                        <a:pt x="2596" y="7458"/>
                        <a:pt x="2560" y="7423"/>
                        <a:pt x="2516" y="7414"/>
                      </a:cubicBezTo>
                      <a:lnTo>
                        <a:pt x="2516" y="7414"/>
                      </a:lnTo>
                      <a:lnTo>
                        <a:pt x="2382" y="6326"/>
                      </a:lnTo>
                      <a:cubicBezTo>
                        <a:pt x="2400" y="6317"/>
                        <a:pt x="2409" y="6308"/>
                        <a:pt x="2418" y="6299"/>
                      </a:cubicBezTo>
                      <a:lnTo>
                        <a:pt x="2418" y="6299"/>
                      </a:lnTo>
                      <a:lnTo>
                        <a:pt x="6316" y="7119"/>
                      </a:lnTo>
                      <a:lnTo>
                        <a:pt x="4113" y="8003"/>
                      </a:lnTo>
                      <a:cubicBezTo>
                        <a:pt x="4095" y="7976"/>
                        <a:pt x="4068" y="7967"/>
                        <a:pt x="4032" y="7967"/>
                      </a:cubicBezTo>
                      <a:lnTo>
                        <a:pt x="4032" y="7967"/>
                      </a:lnTo>
                      <a:cubicBezTo>
                        <a:pt x="4006" y="7967"/>
                        <a:pt x="3979" y="7976"/>
                        <a:pt x="3961" y="8003"/>
                      </a:cubicBezTo>
                      <a:lnTo>
                        <a:pt x="3961" y="8003"/>
                      </a:lnTo>
                      <a:close/>
                      <a:moveTo>
                        <a:pt x="4131" y="8074"/>
                      </a:moveTo>
                      <a:cubicBezTo>
                        <a:pt x="4131" y="8065"/>
                        <a:pt x="4131" y="8065"/>
                        <a:pt x="4131" y="8065"/>
                      </a:cubicBezTo>
                      <a:lnTo>
                        <a:pt x="4131" y="8065"/>
                      </a:lnTo>
                      <a:cubicBezTo>
                        <a:pt x="4131" y="8065"/>
                        <a:pt x="4131" y="8056"/>
                        <a:pt x="4131" y="8056"/>
                      </a:cubicBezTo>
                      <a:lnTo>
                        <a:pt x="4131" y="8056"/>
                      </a:lnTo>
                      <a:lnTo>
                        <a:pt x="6343" y="7173"/>
                      </a:lnTo>
                      <a:cubicBezTo>
                        <a:pt x="6352" y="7173"/>
                        <a:pt x="6352" y="7182"/>
                        <a:pt x="6361" y="7182"/>
                      </a:cubicBezTo>
                      <a:lnTo>
                        <a:pt x="6361" y="7182"/>
                      </a:lnTo>
                      <a:lnTo>
                        <a:pt x="6004" y="8690"/>
                      </a:lnTo>
                      <a:cubicBezTo>
                        <a:pt x="5977" y="8699"/>
                        <a:pt x="5959" y="8707"/>
                        <a:pt x="5942" y="8725"/>
                      </a:cubicBezTo>
                      <a:lnTo>
                        <a:pt x="5942" y="8725"/>
                      </a:lnTo>
                      <a:close/>
                    </a:path>
                  </a:pathLst>
                </a:custGeom>
                <a:gradFill>
                  <a:gsLst>
                    <a:gs pos="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2" name="Google Shape;1052;p2"/>
              <p:cNvSpPr/>
              <p:nvPr/>
            </p:nvSpPr>
            <p:spPr>
              <a:xfrm>
                <a:off x="4567123" y="4086828"/>
                <a:ext cx="946034" cy="728195"/>
              </a:xfrm>
              <a:custGeom>
                <a:rect b="b" l="l" r="r" t="t"/>
                <a:pathLst>
                  <a:path extrusionOk="0" h="16674" w="21662">
                    <a:moveTo>
                      <a:pt x="10260" y="9"/>
                    </a:moveTo>
                    <a:cubicBezTo>
                      <a:pt x="3025" y="152"/>
                      <a:pt x="1" y="1954"/>
                      <a:pt x="1" y="1954"/>
                    </a:cubicBezTo>
                    <a:lnTo>
                      <a:pt x="1" y="1954"/>
                    </a:lnTo>
                    <a:lnTo>
                      <a:pt x="3578" y="13507"/>
                    </a:lnTo>
                    <a:cubicBezTo>
                      <a:pt x="3578" y="13507"/>
                      <a:pt x="3587" y="13569"/>
                      <a:pt x="3694" y="13641"/>
                    </a:cubicBezTo>
                    <a:lnTo>
                      <a:pt x="3694" y="13641"/>
                    </a:lnTo>
                    <a:cubicBezTo>
                      <a:pt x="3801" y="13712"/>
                      <a:pt x="8868" y="16594"/>
                      <a:pt x="8868" y="16594"/>
                    </a:cubicBezTo>
                    <a:lnTo>
                      <a:pt x="8868" y="16594"/>
                    </a:lnTo>
                    <a:cubicBezTo>
                      <a:pt x="8868" y="16594"/>
                      <a:pt x="9145" y="16674"/>
                      <a:pt x="9395" y="16531"/>
                    </a:cubicBezTo>
                    <a:lnTo>
                      <a:pt x="9395" y="16531"/>
                    </a:lnTo>
                    <a:cubicBezTo>
                      <a:pt x="9644" y="16388"/>
                      <a:pt x="18904" y="11018"/>
                      <a:pt x="18904" y="11018"/>
                    </a:cubicBezTo>
                    <a:lnTo>
                      <a:pt x="18904" y="11018"/>
                    </a:lnTo>
                    <a:lnTo>
                      <a:pt x="19056" y="10831"/>
                    </a:lnTo>
                    <a:lnTo>
                      <a:pt x="21661" y="1606"/>
                    </a:lnTo>
                    <a:cubicBezTo>
                      <a:pt x="21661" y="1606"/>
                      <a:pt x="17816" y="0"/>
                      <a:pt x="11107" y="0"/>
                    </a:cubicBezTo>
                    <a:lnTo>
                      <a:pt x="11107" y="0"/>
                    </a:lnTo>
                    <a:cubicBezTo>
                      <a:pt x="10831" y="0"/>
                      <a:pt x="10545" y="0"/>
                      <a:pt x="10260" y="9"/>
                    </a:cubicBezTo>
                  </a:path>
                </a:pathLst>
              </a:custGeom>
              <a:gradFill>
                <a:gsLst>
                  <a:gs pos="0">
                    <a:srgbClr val="4654F0">
                      <a:alpha val="69019"/>
                    </a:srgbClr>
                  </a:gs>
                  <a:gs pos="83000">
                    <a:srgbClr val="FFFFFF">
                      <a:alpha val="69019"/>
                    </a:srgbClr>
                  </a:gs>
                  <a:gs pos="100000">
                    <a:srgbClr val="FFFFFF">
                      <a:alpha val="69019"/>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3" name="Google Shape;1053;p2"/>
            <p:cNvSpPr/>
            <p:nvPr/>
          </p:nvSpPr>
          <p:spPr>
            <a:xfrm>
              <a:off x="1229047" y="41980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2"/>
            <p:cNvSpPr/>
            <p:nvPr/>
          </p:nvSpPr>
          <p:spPr>
            <a:xfrm>
              <a:off x="383078" y="2950667"/>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55" name="Google Shape;1055;p2"/>
          <p:cNvPicPr preferRelativeResize="0"/>
          <p:nvPr/>
        </p:nvPicPr>
        <p:blipFill rotWithShape="1">
          <a:blip r:embed="rId3">
            <a:alphaModFix/>
          </a:blip>
          <a:srcRect b="0" l="0" r="0" t="0"/>
          <a:stretch/>
        </p:blipFill>
        <p:spPr>
          <a:xfrm>
            <a:off x="7549248" y="3540789"/>
            <a:ext cx="1552974" cy="1552974"/>
          </a:xfrm>
          <a:prstGeom prst="ellipse">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g31323ad7229_0_10"/>
          <p:cNvSpPr/>
          <p:nvPr/>
        </p:nvSpPr>
        <p:spPr>
          <a:xfrm>
            <a:off x="0" y="-184666"/>
            <a:ext cx="9144000" cy="3693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45" name="Google Shape;1645;g31323ad7229_0_10"/>
          <p:cNvSpPr txBox="1"/>
          <p:nvPr>
            <p:ph type="title"/>
          </p:nvPr>
        </p:nvSpPr>
        <p:spPr>
          <a:xfrm>
            <a:off x="1133341" y="369002"/>
            <a:ext cx="6942900" cy="572700"/>
          </a:xfrm>
          <a:prstGeom prst="rect">
            <a:avLst/>
          </a:prstGeom>
          <a:noFill/>
          <a:ln>
            <a:noFill/>
          </a:ln>
        </p:spPr>
        <p:txBody>
          <a:bodyPr anchorCtr="0" anchor="t" bIns="91425" lIns="91425" spcFirstLastPara="1" rIns="91425" wrap="square" tIns="91425">
            <a:noAutofit/>
          </a:bodyPr>
          <a:lstStyle/>
          <a:p>
            <a:pPr indent="0" lvl="0" marL="0" rtl="1" algn="ctr">
              <a:lnSpc>
                <a:spcPct val="100000"/>
              </a:lnSpc>
              <a:spcBef>
                <a:spcPts val="0"/>
              </a:spcBef>
              <a:spcAft>
                <a:spcPts val="0"/>
              </a:spcAft>
              <a:buSzPts val="2800"/>
              <a:buNone/>
            </a:pPr>
            <a:r>
              <a:rPr b="1" lang="en-GB">
                <a:solidFill>
                  <a:srgbClr val="DA2B89"/>
                </a:solidFill>
              </a:rPr>
              <a:t> نَظمُ المتنبي</a:t>
            </a:r>
            <a:endParaRPr sz="2500">
              <a:latin typeface="IBM Plex Sans Arabic"/>
              <a:ea typeface="IBM Plex Sans Arabic"/>
              <a:cs typeface="IBM Plex Sans Arabic"/>
              <a:sym typeface="IBM Plex Sans Arabic"/>
            </a:endParaRPr>
          </a:p>
        </p:txBody>
      </p:sp>
      <p:sp>
        <p:nvSpPr>
          <p:cNvPr id="1646" name="Google Shape;1646;g31323ad7229_0_10"/>
          <p:cNvSpPr/>
          <p:nvPr/>
        </p:nvSpPr>
        <p:spPr>
          <a:xfrm>
            <a:off x="114575" y="1592035"/>
            <a:ext cx="2747700" cy="2514079"/>
          </a:xfrm>
          <a:prstGeom prst="rect">
            <a:avLst/>
          </a:prstGeom>
          <a:solidFill>
            <a:schemeClr val="accent1"/>
          </a:solidFill>
          <a:ln cap="flat" cmpd="sng" w="25400">
            <a:solidFill>
              <a:srgbClr val="1A003E"/>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None/>
            </a:pPr>
            <a:r>
              <a:rPr b="1" i="0" lang="en-GB" sz="1600" u="none" cap="none" strike="noStrike">
                <a:solidFill>
                  <a:schemeClr val="dk1"/>
                </a:solidFill>
                <a:latin typeface="IBM Plex Sans Arabic"/>
                <a:ea typeface="IBM Plex Sans Arabic"/>
                <a:cs typeface="IBM Plex Sans Arabic"/>
                <a:sym typeface="IBM Plex Sans Arabic"/>
              </a:rPr>
              <a:t>  نظم المتنبي يحقق الاحترام للسرية والاحترام المتبادل، حيث يتعامل التطبيق بالرفض مع المدخلات ذات الصلة بالعنصرية أو التحيز الديني. كما لا يستجيب التطبيق للمدخلات غير العربية أو غير المفهومة، مثل الرموز أو المعلومات الشخصية، وذلك لضمان تجربة استخدام سلسة وفعالة</a:t>
            </a:r>
            <a:endParaRPr b="1" i="0" sz="1600" u="none" cap="none" strike="noStrike">
              <a:solidFill>
                <a:schemeClr val="dk1"/>
              </a:solidFill>
              <a:latin typeface="IBM Plex Sans Arabic"/>
              <a:ea typeface="IBM Plex Sans Arabic"/>
              <a:cs typeface="IBM Plex Sans Arabic"/>
              <a:sym typeface="IBM Plex Sans Arabic"/>
            </a:endParaRPr>
          </a:p>
        </p:txBody>
      </p:sp>
      <p:pic>
        <p:nvPicPr>
          <p:cNvPr id="1647" name="Google Shape;1647;g31323ad7229_0_10"/>
          <p:cNvPicPr preferRelativeResize="0"/>
          <p:nvPr/>
        </p:nvPicPr>
        <p:blipFill>
          <a:blip r:embed="rId3">
            <a:alphaModFix/>
          </a:blip>
          <a:stretch>
            <a:fillRect/>
          </a:stretch>
        </p:blipFill>
        <p:spPr>
          <a:xfrm>
            <a:off x="3014675" y="1094102"/>
            <a:ext cx="5976924" cy="376955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31"/>
          <p:cNvSpPr/>
          <p:nvPr/>
        </p:nvSpPr>
        <p:spPr>
          <a:xfrm>
            <a:off x="4720499" y="1352774"/>
            <a:ext cx="3551400"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IBM Plex Sans Arabic"/>
                <a:ea typeface="IBM Plex Sans Arabic"/>
                <a:cs typeface="IBM Plex Sans Arabic"/>
                <a:sym typeface="IBM Plex Sans Arabic"/>
              </a:rPr>
              <a:t>تقييم بشري لأداء علاّم</a:t>
            </a:r>
            <a:endParaRPr b="1" i="0" sz="1600" u="none" cap="none" strike="noStrike">
              <a:solidFill>
                <a:schemeClr val="dk1"/>
              </a:solidFill>
              <a:latin typeface="IBM Plex Sans Arabic"/>
              <a:ea typeface="IBM Plex Sans Arabic"/>
              <a:cs typeface="IBM Plex Sans Arabic"/>
              <a:sym typeface="IBM Plex Sans Arabic"/>
            </a:endParaRPr>
          </a:p>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IBM Plex Sans Arabic"/>
                <a:ea typeface="IBM Plex Sans Arabic"/>
                <a:cs typeface="IBM Plex Sans Arabic"/>
                <a:sym typeface="IBM Plex Sans Arabic"/>
              </a:rPr>
              <a:t>Human Evaluation</a:t>
            </a:r>
            <a:endParaRPr b="1" i="0" sz="1600" u="none" cap="none" strike="noStrike">
              <a:solidFill>
                <a:schemeClr val="dk1"/>
              </a:solidFill>
              <a:latin typeface="IBM Plex Sans Arabic"/>
              <a:ea typeface="IBM Plex Sans Arabic"/>
              <a:cs typeface="IBM Plex Sans Arabic"/>
              <a:sym typeface="IBM Plex Sans Arabic"/>
            </a:endParaRPr>
          </a:p>
        </p:txBody>
      </p:sp>
      <p:pic>
        <p:nvPicPr>
          <p:cNvPr id="1653" name="Google Shape;1653;p31"/>
          <p:cNvPicPr preferRelativeResize="0"/>
          <p:nvPr/>
        </p:nvPicPr>
        <p:blipFill rotWithShape="1">
          <a:blip r:embed="rId3">
            <a:alphaModFix/>
          </a:blip>
          <a:srcRect b="0" l="0" r="0" t="0"/>
          <a:stretch/>
        </p:blipFill>
        <p:spPr>
          <a:xfrm>
            <a:off x="5540425" y="1937510"/>
            <a:ext cx="2042630" cy="2062662"/>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1960"/>
              </a:srgbClr>
            </a:outerShdw>
          </a:effectLst>
        </p:spPr>
      </p:pic>
      <p:sp>
        <p:nvSpPr>
          <p:cNvPr id="1654" name="Google Shape;1654;p31"/>
          <p:cNvSpPr/>
          <p:nvPr/>
        </p:nvSpPr>
        <p:spPr>
          <a:xfrm>
            <a:off x="817170" y="1214275"/>
            <a:ext cx="1977490" cy="861734"/>
          </a:xfrm>
          <a:prstGeom prst="rect">
            <a:avLst/>
          </a:prstGeom>
          <a:noFill/>
          <a:ln>
            <a:noFill/>
          </a:ln>
        </p:spPr>
        <p:txBody>
          <a:bodyPr anchorCtr="0" anchor="t" bIns="45700" lIns="91425" spcFirstLastPara="1" rIns="91425" wrap="square" tIns="45700">
            <a:spAutoFit/>
          </a:bodyPr>
          <a:lstStyle/>
          <a:p>
            <a:pPr indent="0" lvl="0" marL="0" marR="0" rtl="1" algn="r">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IBM Plex Sans Arabic"/>
                <a:ea typeface="IBM Plex Sans Arabic"/>
                <a:cs typeface="IBM Plex Sans Arabic"/>
                <a:sym typeface="IBM Plex Sans Arabic"/>
              </a:rPr>
              <a:t>تقييم</a:t>
            </a:r>
            <a:r>
              <a:rPr b="0" i="0" lang="en-GB" sz="2000" u="none" cap="none" strike="noStrike">
                <a:solidFill>
                  <a:schemeClr val="dk1"/>
                </a:solidFill>
                <a:latin typeface="Arial"/>
                <a:ea typeface="Arial"/>
                <a:cs typeface="Arial"/>
                <a:sym typeface="Arial"/>
              </a:rPr>
              <a:t> </a:t>
            </a:r>
            <a:r>
              <a:rPr b="1" i="0" lang="en-GB" sz="1600" u="none" cap="none" strike="noStrike">
                <a:solidFill>
                  <a:schemeClr val="dk1"/>
                </a:solidFill>
                <a:latin typeface="IBM Plex Sans Arabic"/>
                <a:ea typeface="IBM Plex Sans Arabic"/>
                <a:cs typeface="IBM Plex Sans Arabic"/>
                <a:sym typeface="IBM Plex Sans Arabic"/>
              </a:rPr>
              <a:t>تجربة المستخدم</a:t>
            </a:r>
            <a:endParaRPr b="1" i="0" sz="1600" u="none" cap="none" strike="noStrike">
              <a:solidFill>
                <a:schemeClr val="dk1"/>
              </a:solidFill>
              <a:latin typeface="IBM Plex Sans Arabic"/>
              <a:ea typeface="IBM Plex Sans Arabic"/>
              <a:cs typeface="IBM Plex Sans Arabic"/>
              <a:sym typeface="IBM Plex Sans Arabic"/>
            </a:endParaRPr>
          </a:p>
          <a:p>
            <a:pPr indent="0" lvl="0" marL="0" marR="0" rtl="1" algn="ctr">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IBM Plex Sans Arabic"/>
                <a:ea typeface="IBM Plex Sans Arabic"/>
                <a:cs typeface="IBM Plex Sans Arabic"/>
                <a:sym typeface="IBM Plex Sans Arabic"/>
              </a:rPr>
              <a:t>Usability testing</a:t>
            </a:r>
            <a:endParaRPr b="1" i="0" sz="1600" u="none" cap="none" strike="noStrike">
              <a:solidFill>
                <a:schemeClr val="dk1"/>
              </a:solidFill>
              <a:latin typeface="IBM Plex Sans Arabic"/>
              <a:ea typeface="IBM Plex Sans Arabic"/>
              <a:cs typeface="IBM Plex Sans Arabic"/>
              <a:sym typeface="IBM Plex Sans Arabic"/>
            </a:endParaRPr>
          </a:p>
          <a:p>
            <a:pPr indent="0" lvl="0" marL="0" marR="0" rtl="1" algn="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descr="مدخل إلى اختبارات قابلية الاستخدام (Usability Testing 101) - قابلية  الاستخدام - منصّة تعلّم كتابة تجربة المستخدم بالعربية" id="1655" name="Google Shape;1655;p31"/>
          <p:cNvPicPr preferRelativeResize="0"/>
          <p:nvPr/>
        </p:nvPicPr>
        <p:blipFill rotWithShape="1">
          <a:blip r:embed="rId4">
            <a:alphaModFix/>
          </a:blip>
          <a:srcRect b="0" l="0" r="0" t="0"/>
          <a:stretch/>
        </p:blipFill>
        <p:spPr>
          <a:xfrm flipH="1">
            <a:off x="872101" y="1937509"/>
            <a:ext cx="1922559" cy="2062662"/>
          </a:xfrm>
          <a:prstGeom prst="rect">
            <a:avLst/>
          </a:prstGeom>
          <a:noFill/>
          <a:ln>
            <a:noFill/>
          </a:ln>
        </p:spPr>
      </p:pic>
      <p:sp>
        <p:nvSpPr>
          <p:cNvPr id="1656" name="Google Shape;1656;p31"/>
          <p:cNvSpPr/>
          <p:nvPr/>
        </p:nvSpPr>
        <p:spPr>
          <a:xfrm>
            <a:off x="0" y="94908"/>
            <a:ext cx="65" cy="26738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57" name="Google Shape;1657;p31"/>
          <p:cNvSpPr/>
          <p:nvPr/>
        </p:nvSpPr>
        <p:spPr>
          <a:xfrm>
            <a:off x="3276413" y="1645141"/>
            <a:ext cx="1782259" cy="2718693"/>
          </a:xfrm>
          <a:prstGeom prst="rect">
            <a:avLst/>
          </a:prstGeom>
          <a:solidFill>
            <a:schemeClr val="accent1"/>
          </a:solidFill>
          <a:ln>
            <a:noFill/>
          </a:ln>
        </p:spPr>
        <p:txBody>
          <a:bodyPr anchorCtr="0" anchor="t" bIns="45700" lIns="91425" spcFirstLastPara="1" rIns="91425" wrap="square" tIns="45700">
            <a:spAutoFit/>
          </a:bodyPr>
          <a:lstStyle/>
          <a:p>
            <a:pPr indent="0" lvl="0" marL="0" marR="0" rtl="1" algn="ctr">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IBM Plex Sans Arabic"/>
                <a:ea typeface="IBM Plex Sans Arabic"/>
                <a:cs typeface="IBM Plex Sans Arabic"/>
                <a:sym typeface="IBM Plex Sans Arabic"/>
              </a:rPr>
              <a:t>لقد قمنا بتقييم أداء علاّم وأيضا تقييم تجربة المستخدم</a:t>
            </a:r>
            <a:endParaRPr b="0" i="0" sz="1400" u="none" cap="none" strike="noStrike">
              <a:solidFill>
                <a:srgbClr val="000000"/>
              </a:solidFill>
              <a:latin typeface="Arial"/>
              <a:ea typeface="Arial"/>
              <a:cs typeface="Arial"/>
              <a:sym typeface="Arial"/>
            </a:endParaRPr>
          </a:p>
          <a:p>
            <a:pPr indent="0" lvl="0" marL="0" marR="0" rtl="1" algn="ctr">
              <a:lnSpc>
                <a:spcPct val="100000"/>
              </a:lnSpc>
              <a:spcBef>
                <a:spcPts val="1600"/>
              </a:spcBef>
              <a:spcAft>
                <a:spcPts val="0"/>
              </a:spcAft>
              <a:buClr>
                <a:srgbClr val="000000"/>
              </a:buClr>
              <a:buSzPts val="1600"/>
              <a:buFont typeface="Arial"/>
              <a:buNone/>
            </a:pPr>
            <a:r>
              <a:rPr b="1" i="0" lang="en-GB" sz="1600" u="none" cap="none" strike="noStrike">
                <a:solidFill>
                  <a:schemeClr val="dk1"/>
                </a:solidFill>
                <a:latin typeface="IBM Plex Sans Arabic"/>
                <a:ea typeface="IBM Plex Sans Arabic"/>
                <a:cs typeface="IBM Plex Sans Arabic"/>
                <a:sym typeface="IBM Plex Sans Arabic"/>
              </a:rPr>
              <a:t> وتشير النتائج إلى أداء واعد لكلا التقييمين مع إمكانية التحسين باستخدام </a:t>
            </a:r>
            <a:endParaRPr b="0" i="0" sz="1400" u="none" cap="none" strike="noStrike">
              <a:solidFill>
                <a:srgbClr val="000000"/>
              </a:solidFill>
              <a:latin typeface="Arial"/>
              <a:ea typeface="Arial"/>
              <a:cs typeface="Arial"/>
              <a:sym typeface="Arial"/>
            </a:endParaRPr>
          </a:p>
          <a:p>
            <a:pPr indent="0" lvl="0" marL="0" marR="0" rtl="1" algn="ctr">
              <a:lnSpc>
                <a:spcPct val="100000"/>
              </a:lnSpc>
              <a:spcBef>
                <a:spcPts val="1600"/>
              </a:spcBef>
              <a:spcAft>
                <a:spcPts val="0"/>
              </a:spcAft>
              <a:buClr>
                <a:srgbClr val="000000"/>
              </a:buClr>
              <a:buSzPts val="1600"/>
              <a:buFont typeface="Arial"/>
              <a:buNone/>
            </a:pPr>
            <a:r>
              <a:rPr b="1" i="0" lang="en-GB" sz="1600" u="none" cap="none" strike="noStrike">
                <a:solidFill>
                  <a:schemeClr val="dk1"/>
                </a:solidFill>
                <a:latin typeface="IBM Plex Sans Arabic"/>
                <a:ea typeface="IBM Plex Sans Arabic"/>
                <a:cs typeface="IBM Plex Sans Arabic"/>
                <a:sym typeface="IBM Plex Sans Arabic"/>
              </a:rPr>
              <a:t>fine-tuning</a:t>
            </a:r>
            <a:endParaRPr b="0" i="0" sz="1400" u="none" cap="none" strike="noStrike">
              <a:solidFill>
                <a:srgbClr val="000000"/>
              </a:solidFill>
              <a:latin typeface="Arial"/>
              <a:ea typeface="Arial"/>
              <a:cs typeface="Arial"/>
              <a:sym typeface="Arial"/>
            </a:endParaRPr>
          </a:p>
        </p:txBody>
      </p:sp>
      <p:sp>
        <p:nvSpPr>
          <p:cNvPr id="1658" name="Google Shape;1658;p31"/>
          <p:cNvSpPr txBox="1"/>
          <p:nvPr/>
        </p:nvSpPr>
        <p:spPr>
          <a:xfrm>
            <a:off x="2778546" y="367765"/>
            <a:ext cx="3586907" cy="5727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chemeClr val="dk1"/>
              </a:buClr>
              <a:buSzPts val="2800"/>
              <a:buFont typeface="IBM Plex Sans Arabic"/>
              <a:buNone/>
            </a:pPr>
            <a:r>
              <a:rPr b="1" i="0" lang="en-GB" sz="2800" u="none" cap="none" strike="noStrike">
                <a:solidFill>
                  <a:srgbClr val="DA2B89"/>
                </a:solidFill>
                <a:latin typeface="IBM Plex Sans Arabic"/>
                <a:ea typeface="IBM Plex Sans Arabic"/>
                <a:cs typeface="IBM Plex Sans Arabic"/>
                <a:sym typeface="IBM Plex Sans Arabic"/>
              </a:rPr>
              <a:t>التقييم</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136"/>
          <p:cNvSpPr txBox="1"/>
          <p:nvPr/>
        </p:nvSpPr>
        <p:spPr>
          <a:xfrm>
            <a:off x="2778546" y="367765"/>
            <a:ext cx="3586907" cy="5727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chemeClr val="dk1"/>
              </a:buClr>
              <a:buSzPts val="2800"/>
              <a:buFont typeface="IBM Plex Sans Arabic"/>
              <a:buNone/>
            </a:pPr>
            <a:r>
              <a:rPr b="1" i="0" lang="en-GB" sz="2800" u="none" cap="none" strike="noStrike">
                <a:solidFill>
                  <a:srgbClr val="DA2B89"/>
                </a:solidFill>
                <a:latin typeface="IBM Plex Sans Arabic"/>
                <a:ea typeface="IBM Plex Sans Arabic"/>
                <a:cs typeface="IBM Plex Sans Arabic"/>
                <a:sym typeface="IBM Plex Sans Arabic"/>
              </a:rPr>
              <a:t>الإستدامة</a:t>
            </a:r>
            <a:endParaRPr b="1" i="0" sz="2800" u="none" cap="none" strike="noStrike">
              <a:solidFill>
                <a:srgbClr val="DA2B89"/>
              </a:solidFill>
              <a:latin typeface="IBM Plex Sans Arabic"/>
              <a:ea typeface="IBM Plex Sans Arabic"/>
              <a:cs typeface="IBM Plex Sans Arabic"/>
              <a:sym typeface="IBM Plex Sans Arabic"/>
            </a:endParaRPr>
          </a:p>
        </p:txBody>
      </p:sp>
      <p:sp>
        <p:nvSpPr>
          <p:cNvPr id="1664" name="Google Shape;1664;p136"/>
          <p:cNvSpPr txBox="1"/>
          <p:nvPr/>
        </p:nvSpPr>
        <p:spPr>
          <a:xfrm>
            <a:off x="1496249" y="1374837"/>
            <a:ext cx="5671352" cy="298774"/>
          </a:xfrm>
          <a:prstGeom prst="rect">
            <a:avLst/>
          </a:prstGeom>
          <a:noFill/>
          <a:ln>
            <a:noFill/>
          </a:ln>
        </p:spPr>
        <p:txBody>
          <a:bodyPr anchorCtr="0" anchor="b" bIns="91425" lIns="91425" spcFirstLastPara="1" rIns="91425" wrap="square" tIns="91425">
            <a:noAutofit/>
          </a:bodyPr>
          <a:lstStyle/>
          <a:p>
            <a:pPr indent="0" lvl="0" marL="0" marR="0" rtl="1" algn="r">
              <a:lnSpc>
                <a:spcPct val="100000"/>
              </a:lnSpc>
              <a:spcBef>
                <a:spcPts val="0"/>
              </a:spcBef>
              <a:spcAft>
                <a:spcPts val="0"/>
              </a:spcAft>
              <a:buClr>
                <a:srgbClr val="000000"/>
              </a:buClr>
              <a:buSzPts val="122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تحفيز الإبداع: </a:t>
            </a:r>
            <a:r>
              <a:rPr b="0" i="0" lang="en-GB" sz="1400" u="none" cap="none" strike="noStrike">
                <a:solidFill>
                  <a:schemeClr val="dk1"/>
                </a:solidFill>
                <a:latin typeface="IBM Plex Sans Arabic"/>
                <a:ea typeface="IBM Plex Sans Arabic"/>
                <a:cs typeface="IBM Plex Sans Arabic"/>
                <a:sym typeface="IBM Plex Sans Arabic"/>
              </a:rPr>
              <a:t>تنظيم تحديات شعرية دورية لكتابة قصائد بأسلوب المتنبي</a:t>
            </a:r>
            <a:endParaRPr b="0" i="0" sz="1200" u="none" cap="none" strike="noStrike">
              <a:solidFill>
                <a:schemeClr val="dk1"/>
              </a:solidFill>
              <a:latin typeface="IBM Plex Sans Arabic"/>
              <a:ea typeface="IBM Plex Sans Arabic"/>
              <a:cs typeface="IBM Plex Sans Arabic"/>
              <a:sym typeface="IBM Plex Sans Arabic"/>
            </a:endParaRPr>
          </a:p>
        </p:txBody>
      </p:sp>
      <p:sp>
        <p:nvSpPr>
          <p:cNvPr id="1665" name="Google Shape;1665;p136"/>
          <p:cNvSpPr/>
          <p:nvPr/>
        </p:nvSpPr>
        <p:spPr>
          <a:xfrm>
            <a:off x="7167601" y="1341473"/>
            <a:ext cx="289800" cy="289800"/>
          </a:xfrm>
          <a:prstGeom prst="roundRect">
            <a:avLst>
              <a:gd fmla="val 18808" name="adj"/>
            </a:avLst>
          </a:prstGeom>
          <a:solidFill>
            <a:srgbClr val="DA2B89"/>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90"/>
              <a:buFont typeface="Arial"/>
              <a:buNone/>
            </a:pPr>
            <a:r>
              <a:rPr b="1" i="0" lang="en-GB" sz="1300" u="none" cap="none" strike="noStrike">
                <a:solidFill>
                  <a:schemeClr val="dk1"/>
                </a:solidFill>
                <a:latin typeface="IBM Plex Sans Arabic"/>
                <a:ea typeface="IBM Plex Sans Arabic"/>
                <a:cs typeface="IBM Plex Sans Arabic"/>
                <a:sym typeface="IBM Plex Sans Arabic"/>
              </a:rPr>
              <a:t>01</a:t>
            </a:r>
            <a:endParaRPr b="1" i="0" sz="1300" u="none" cap="none" strike="noStrike">
              <a:solidFill>
                <a:schemeClr val="dk1"/>
              </a:solidFill>
              <a:latin typeface="IBM Plex Sans Arabic"/>
              <a:ea typeface="IBM Plex Sans Arabic"/>
              <a:cs typeface="IBM Plex Sans Arabic"/>
              <a:sym typeface="IBM Plex Sans Arabic"/>
            </a:endParaRPr>
          </a:p>
        </p:txBody>
      </p:sp>
      <p:sp>
        <p:nvSpPr>
          <p:cNvPr id="1666" name="Google Shape;1666;p136"/>
          <p:cNvSpPr/>
          <p:nvPr/>
        </p:nvSpPr>
        <p:spPr>
          <a:xfrm>
            <a:off x="7167601" y="1811113"/>
            <a:ext cx="289800" cy="289800"/>
          </a:xfrm>
          <a:prstGeom prst="roundRect">
            <a:avLst>
              <a:gd fmla="val 18808" name="adj"/>
            </a:avLst>
          </a:prstGeom>
          <a:solidFill>
            <a:srgbClr val="DA2B89"/>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300" u="none" cap="none" strike="noStrike">
                <a:solidFill>
                  <a:schemeClr val="dk1"/>
                </a:solidFill>
                <a:latin typeface="IBM Plex Sans Arabic"/>
                <a:ea typeface="IBM Plex Sans Arabic"/>
                <a:cs typeface="IBM Plex Sans Arabic"/>
                <a:sym typeface="IBM Plex Sans Arabic"/>
              </a:rPr>
              <a:t>02</a:t>
            </a:r>
            <a:endParaRPr b="1" i="0" sz="1300" u="none" cap="none" strike="noStrike">
              <a:solidFill>
                <a:schemeClr val="dk1"/>
              </a:solidFill>
              <a:latin typeface="IBM Plex Sans Arabic"/>
              <a:ea typeface="IBM Plex Sans Arabic"/>
              <a:cs typeface="IBM Plex Sans Arabic"/>
              <a:sym typeface="IBM Plex Sans Arabic"/>
            </a:endParaRPr>
          </a:p>
        </p:txBody>
      </p:sp>
      <p:sp>
        <p:nvSpPr>
          <p:cNvPr id="1667" name="Google Shape;1667;p136"/>
          <p:cNvSpPr/>
          <p:nvPr/>
        </p:nvSpPr>
        <p:spPr>
          <a:xfrm>
            <a:off x="7175929" y="2249755"/>
            <a:ext cx="289800" cy="289800"/>
          </a:xfrm>
          <a:prstGeom prst="roundRect">
            <a:avLst>
              <a:gd fmla="val 18808" name="adj"/>
            </a:avLst>
          </a:prstGeom>
          <a:solidFill>
            <a:srgbClr val="DA2B89"/>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300" u="none" cap="none" strike="noStrike">
                <a:solidFill>
                  <a:schemeClr val="dk1"/>
                </a:solidFill>
                <a:latin typeface="IBM Plex Sans Arabic"/>
                <a:ea typeface="IBM Plex Sans Arabic"/>
                <a:cs typeface="IBM Plex Sans Arabic"/>
                <a:sym typeface="IBM Plex Sans Arabic"/>
              </a:rPr>
              <a:t>03</a:t>
            </a:r>
            <a:endParaRPr b="1" i="0" sz="1300" u="none" cap="none" strike="noStrike">
              <a:solidFill>
                <a:schemeClr val="dk1"/>
              </a:solidFill>
              <a:latin typeface="IBM Plex Sans Arabic"/>
              <a:ea typeface="IBM Plex Sans Arabic"/>
              <a:cs typeface="IBM Plex Sans Arabic"/>
              <a:sym typeface="IBM Plex Sans Arabic"/>
            </a:endParaRPr>
          </a:p>
        </p:txBody>
      </p:sp>
      <p:sp>
        <p:nvSpPr>
          <p:cNvPr id="1668" name="Google Shape;1668;p136"/>
          <p:cNvSpPr/>
          <p:nvPr/>
        </p:nvSpPr>
        <p:spPr>
          <a:xfrm>
            <a:off x="7175929" y="2741505"/>
            <a:ext cx="289800" cy="289800"/>
          </a:xfrm>
          <a:prstGeom prst="roundRect">
            <a:avLst>
              <a:gd fmla="val 18808" name="adj"/>
            </a:avLst>
          </a:prstGeom>
          <a:solidFill>
            <a:srgbClr val="DA2B89"/>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300" u="none" cap="none" strike="noStrike">
                <a:solidFill>
                  <a:schemeClr val="dk1"/>
                </a:solidFill>
                <a:latin typeface="IBM Plex Sans Arabic"/>
                <a:ea typeface="IBM Plex Sans Arabic"/>
                <a:cs typeface="IBM Plex Sans Arabic"/>
                <a:sym typeface="IBM Plex Sans Arabic"/>
              </a:rPr>
              <a:t>04</a:t>
            </a:r>
            <a:endParaRPr b="1" i="0" sz="1300" u="none" cap="none" strike="noStrike">
              <a:solidFill>
                <a:schemeClr val="dk1"/>
              </a:solidFill>
              <a:latin typeface="IBM Plex Sans Arabic"/>
              <a:ea typeface="IBM Plex Sans Arabic"/>
              <a:cs typeface="IBM Plex Sans Arabic"/>
              <a:sym typeface="IBM Plex Sans Arabic"/>
            </a:endParaRPr>
          </a:p>
        </p:txBody>
      </p:sp>
      <p:sp>
        <p:nvSpPr>
          <p:cNvPr id="1669" name="Google Shape;1669;p136"/>
          <p:cNvSpPr txBox="1"/>
          <p:nvPr/>
        </p:nvSpPr>
        <p:spPr>
          <a:xfrm>
            <a:off x="504051" y="1893067"/>
            <a:ext cx="6655222" cy="249429"/>
          </a:xfrm>
          <a:prstGeom prst="rect">
            <a:avLst/>
          </a:prstGeom>
          <a:noFill/>
          <a:ln>
            <a:noFill/>
          </a:ln>
        </p:spPr>
        <p:txBody>
          <a:bodyPr anchorCtr="0" anchor="b" bIns="91425" lIns="91425" spcFirstLastPara="1" rIns="91425" wrap="square" tIns="91425">
            <a:noAutofit/>
          </a:bodyPr>
          <a:lstStyle/>
          <a:p>
            <a:pPr indent="0" lvl="0" marL="0" marR="0" rtl="1" algn="r">
              <a:lnSpc>
                <a:spcPct val="100000"/>
              </a:lnSpc>
              <a:spcBef>
                <a:spcPts val="0"/>
              </a:spcBef>
              <a:spcAft>
                <a:spcPts val="0"/>
              </a:spcAft>
              <a:buClr>
                <a:srgbClr val="000000"/>
              </a:buClr>
              <a:buSzPts val="122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بناء مجتمع نشط: </a:t>
            </a:r>
            <a:r>
              <a:rPr b="0" i="0" lang="en-GB" sz="1400" u="none" cap="none" strike="noStrike">
                <a:solidFill>
                  <a:schemeClr val="dk1"/>
                </a:solidFill>
                <a:latin typeface="IBM Plex Sans Arabic"/>
                <a:ea typeface="IBM Plex Sans Arabic"/>
                <a:cs typeface="IBM Plex Sans Arabic"/>
                <a:sym typeface="IBM Plex Sans Arabic"/>
              </a:rPr>
              <a:t>إنشاء منتديات أو مجموعات نقاش وفعاليات شعرية لتبادل الأفكار والقصائد</a:t>
            </a:r>
            <a:endParaRPr b="0" i="0" sz="1200" u="none" cap="none" strike="noStrike">
              <a:solidFill>
                <a:schemeClr val="dk1"/>
              </a:solidFill>
              <a:latin typeface="IBM Plex Sans Arabic"/>
              <a:ea typeface="IBM Plex Sans Arabic"/>
              <a:cs typeface="IBM Plex Sans Arabic"/>
              <a:sym typeface="IBM Plex Sans Arabic"/>
            </a:endParaRPr>
          </a:p>
        </p:txBody>
      </p:sp>
      <p:sp>
        <p:nvSpPr>
          <p:cNvPr id="1670" name="Google Shape;1670;p136"/>
          <p:cNvSpPr txBox="1"/>
          <p:nvPr/>
        </p:nvSpPr>
        <p:spPr>
          <a:xfrm>
            <a:off x="520707" y="2354300"/>
            <a:ext cx="6655222" cy="249429"/>
          </a:xfrm>
          <a:prstGeom prst="rect">
            <a:avLst/>
          </a:prstGeom>
          <a:noFill/>
          <a:ln>
            <a:noFill/>
          </a:ln>
        </p:spPr>
        <p:txBody>
          <a:bodyPr anchorCtr="0" anchor="b" bIns="91425" lIns="91425" spcFirstLastPara="1" rIns="91425" wrap="square" tIns="91425">
            <a:noAutofit/>
          </a:bodyPr>
          <a:lstStyle/>
          <a:p>
            <a:pPr indent="0" lvl="0" marL="0" marR="0" rtl="1" algn="r">
              <a:lnSpc>
                <a:spcPct val="100000"/>
              </a:lnSpc>
              <a:spcBef>
                <a:spcPts val="0"/>
              </a:spcBef>
              <a:spcAft>
                <a:spcPts val="0"/>
              </a:spcAft>
              <a:buClr>
                <a:srgbClr val="000000"/>
              </a:buClr>
              <a:buSzPts val="1220"/>
              <a:buFont typeface="Arial"/>
              <a:buNone/>
            </a:pPr>
            <a:r>
              <a:rPr b="1" i="0" lang="en-GB" sz="1400" u="none" cap="none" strike="noStrike">
                <a:solidFill>
                  <a:schemeClr val="dk1"/>
                </a:solidFill>
                <a:latin typeface="IBM Plex Sans Arabic"/>
                <a:ea typeface="IBM Plex Sans Arabic"/>
                <a:cs typeface="IBM Plex Sans Arabic"/>
                <a:sym typeface="IBM Plex Sans Arabic"/>
              </a:rPr>
              <a:t>نشر أعمال الشعراء: </a:t>
            </a:r>
            <a:r>
              <a:rPr b="0" i="0" lang="en-GB" sz="1400" u="none" cap="none" strike="noStrike">
                <a:solidFill>
                  <a:schemeClr val="dk1"/>
                </a:solidFill>
                <a:latin typeface="IBM Plex Sans Arabic"/>
                <a:ea typeface="IBM Plex Sans Arabic"/>
                <a:cs typeface="IBM Plex Sans Arabic"/>
                <a:sym typeface="IBM Plex Sans Arabic"/>
              </a:rPr>
              <a:t>إضافة قسم لنشر أعمال الشعراء بالتعاون مع منصات أدبية</a:t>
            </a:r>
            <a:endParaRPr b="0" i="0" sz="1200" u="none" cap="none" strike="noStrike">
              <a:solidFill>
                <a:schemeClr val="dk1"/>
              </a:solidFill>
              <a:latin typeface="IBM Plex Sans Arabic"/>
              <a:ea typeface="IBM Plex Sans Arabic"/>
              <a:cs typeface="IBM Plex Sans Arabic"/>
              <a:sym typeface="IBM Plex Sans Arabic"/>
            </a:endParaRPr>
          </a:p>
        </p:txBody>
      </p:sp>
      <p:sp>
        <p:nvSpPr>
          <p:cNvPr id="1671" name="Google Shape;1671;p136"/>
          <p:cNvSpPr txBox="1"/>
          <p:nvPr/>
        </p:nvSpPr>
        <p:spPr>
          <a:xfrm>
            <a:off x="520707" y="2841402"/>
            <a:ext cx="6655222" cy="249429"/>
          </a:xfrm>
          <a:prstGeom prst="rect">
            <a:avLst/>
          </a:prstGeom>
          <a:noFill/>
          <a:ln>
            <a:noFill/>
          </a:ln>
        </p:spPr>
        <p:txBody>
          <a:bodyPr anchorCtr="0" anchor="b" bIns="91425" lIns="91425" spcFirstLastPara="1" rIns="91425" wrap="square" tIns="91425">
            <a:noAutofit/>
          </a:bodyPr>
          <a:lstStyle/>
          <a:p>
            <a:pPr indent="0" lvl="0" marL="0" marR="0" rtl="1" algn="r">
              <a:lnSpc>
                <a:spcPct val="100000"/>
              </a:lnSpc>
              <a:spcBef>
                <a:spcPts val="0"/>
              </a:spcBef>
              <a:spcAft>
                <a:spcPts val="0"/>
              </a:spcAft>
              <a:buClr>
                <a:srgbClr val="000000"/>
              </a:buClr>
              <a:buSzPts val="122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استدامة التمويل</a:t>
            </a:r>
            <a:r>
              <a:rPr b="0" i="0" lang="en-GB" sz="1400" u="none" cap="none" strike="noStrike">
                <a:solidFill>
                  <a:schemeClr val="dk1"/>
                </a:solidFill>
                <a:latin typeface="IBM Plex Sans Arabic"/>
                <a:ea typeface="IBM Plex Sans Arabic"/>
                <a:cs typeface="IBM Plex Sans Arabic"/>
                <a:sym typeface="IBM Plex Sans Arabic"/>
              </a:rPr>
              <a:t>: تبني نموذج اشتراك يقدم ميزات إضافية مثل ورش العمل والاستشارات الشعرية</a:t>
            </a:r>
            <a:endParaRPr b="0" i="0" sz="1200" u="none" cap="none" strike="noStrike">
              <a:solidFill>
                <a:schemeClr val="dk1"/>
              </a:solidFill>
              <a:latin typeface="IBM Plex Sans Arabic"/>
              <a:ea typeface="IBM Plex Sans Arabic"/>
              <a:cs typeface="IBM Plex Sans Arabic"/>
              <a:sym typeface="IBM Plex Sans Arabic"/>
            </a:endParaRPr>
          </a:p>
        </p:txBody>
      </p:sp>
      <p:sp>
        <p:nvSpPr>
          <p:cNvPr id="1672" name="Google Shape;1672;p136"/>
          <p:cNvSpPr txBox="1"/>
          <p:nvPr/>
        </p:nvSpPr>
        <p:spPr>
          <a:xfrm>
            <a:off x="848780" y="3181663"/>
            <a:ext cx="6339911" cy="370300"/>
          </a:xfrm>
          <a:prstGeom prst="rect">
            <a:avLst/>
          </a:prstGeom>
          <a:noFill/>
          <a:ln>
            <a:noFill/>
          </a:ln>
        </p:spPr>
        <p:txBody>
          <a:bodyPr anchorCtr="0" anchor="b" bIns="91425" lIns="91425" spcFirstLastPara="1" rIns="91425" wrap="square" tIns="91425">
            <a:noAutofit/>
          </a:bodyPr>
          <a:lstStyle/>
          <a:p>
            <a:pPr indent="0" lvl="0" marL="0" marR="0" rtl="1" algn="r">
              <a:lnSpc>
                <a:spcPct val="100000"/>
              </a:lnSpc>
              <a:spcBef>
                <a:spcPts val="0"/>
              </a:spcBef>
              <a:spcAft>
                <a:spcPts val="0"/>
              </a:spcAft>
              <a:buClr>
                <a:srgbClr val="000000"/>
              </a:buClr>
              <a:buSzPts val="122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التفاعل مع المستخدمين: </a:t>
            </a:r>
            <a:r>
              <a:rPr b="0" i="0" lang="en-GB" sz="1400" u="none" cap="none" strike="noStrike">
                <a:solidFill>
                  <a:schemeClr val="dk1"/>
                </a:solidFill>
                <a:latin typeface="IBM Plex Sans Arabic"/>
                <a:ea typeface="IBM Plex Sans Arabic"/>
                <a:cs typeface="IBM Plex Sans Arabic"/>
                <a:sym typeface="IBM Plex Sans Arabic"/>
              </a:rPr>
              <a:t>إجراء استطلاعات دورية وتوفير دعم مباشر لتحسين المهارات الشعرية</a:t>
            </a:r>
            <a:endParaRPr b="0" i="0" sz="1200" u="none" cap="none" strike="noStrike">
              <a:solidFill>
                <a:schemeClr val="dk1"/>
              </a:solidFill>
              <a:latin typeface="IBM Plex Sans Arabic"/>
              <a:ea typeface="IBM Plex Sans Arabic"/>
              <a:cs typeface="IBM Plex Sans Arabic"/>
              <a:sym typeface="IBM Plex Sans Arabic"/>
            </a:endParaRPr>
          </a:p>
        </p:txBody>
      </p:sp>
      <p:sp>
        <p:nvSpPr>
          <p:cNvPr id="1673" name="Google Shape;1673;p136"/>
          <p:cNvSpPr/>
          <p:nvPr/>
        </p:nvSpPr>
        <p:spPr>
          <a:xfrm>
            <a:off x="7188691" y="3208016"/>
            <a:ext cx="289800" cy="289800"/>
          </a:xfrm>
          <a:prstGeom prst="roundRect">
            <a:avLst>
              <a:gd fmla="val 18808" name="adj"/>
            </a:avLst>
          </a:prstGeom>
          <a:solidFill>
            <a:srgbClr val="DA2B89"/>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90"/>
              <a:buFont typeface="Arial"/>
              <a:buNone/>
            </a:pPr>
            <a:r>
              <a:rPr b="1" i="0" lang="en-GB" sz="1300" u="none" cap="none" strike="noStrike">
                <a:solidFill>
                  <a:schemeClr val="dk1"/>
                </a:solidFill>
                <a:latin typeface="IBM Plex Sans Arabic"/>
                <a:ea typeface="IBM Plex Sans Arabic"/>
                <a:cs typeface="IBM Plex Sans Arabic"/>
                <a:sym typeface="IBM Plex Sans Arabic"/>
              </a:rPr>
              <a:t>05</a:t>
            </a:r>
            <a:endParaRPr b="1" i="0" sz="1300" u="none" cap="none" strike="noStrike">
              <a:solidFill>
                <a:schemeClr val="dk1"/>
              </a:solidFill>
              <a:latin typeface="IBM Plex Sans Arabic"/>
              <a:ea typeface="IBM Plex Sans Arabic"/>
              <a:cs typeface="IBM Plex Sans Arabic"/>
              <a:sym typeface="IBM Plex Sans Arabic"/>
            </a:endParaRPr>
          </a:p>
        </p:txBody>
      </p:sp>
      <p:sp>
        <p:nvSpPr>
          <p:cNvPr id="1674" name="Google Shape;1674;p136"/>
          <p:cNvSpPr/>
          <p:nvPr/>
        </p:nvSpPr>
        <p:spPr>
          <a:xfrm>
            <a:off x="7167601" y="3664340"/>
            <a:ext cx="289800" cy="289800"/>
          </a:xfrm>
          <a:prstGeom prst="roundRect">
            <a:avLst>
              <a:gd fmla="val 18808" name="adj"/>
            </a:avLst>
          </a:prstGeom>
          <a:solidFill>
            <a:srgbClr val="DA2B89"/>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300" u="none" cap="none" strike="noStrike">
                <a:solidFill>
                  <a:schemeClr val="dk1"/>
                </a:solidFill>
                <a:latin typeface="IBM Plex Sans Arabic"/>
                <a:ea typeface="IBM Plex Sans Arabic"/>
                <a:cs typeface="IBM Plex Sans Arabic"/>
                <a:sym typeface="IBM Plex Sans Arabic"/>
              </a:rPr>
              <a:t>06</a:t>
            </a:r>
            <a:endParaRPr b="1" i="0" sz="1300" u="none" cap="none" strike="noStrike">
              <a:solidFill>
                <a:schemeClr val="dk1"/>
              </a:solidFill>
              <a:latin typeface="IBM Plex Sans Arabic"/>
              <a:ea typeface="IBM Plex Sans Arabic"/>
              <a:cs typeface="IBM Plex Sans Arabic"/>
              <a:sym typeface="IBM Plex Sans Arabic"/>
            </a:endParaRPr>
          </a:p>
        </p:txBody>
      </p:sp>
      <p:sp>
        <p:nvSpPr>
          <p:cNvPr id="1675" name="Google Shape;1675;p136"/>
          <p:cNvSpPr/>
          <p:nvPr/>
        </p:nvSpPr>
        <p:spPr>
          <a:xfrm>
            <a:off x="7175929" y="4066342"/>
            <a:ext cx="289800" cy="289800"/>
          </a:xfrm>
          <a:prstGeom prst="roundRect">
            <a:avLst>
              <a:gd fmla="val 18808" name="adj"/>
            </a:avLst>
          </a:prstGeom>
          <a:solidFill>
            <a:srgbClr val="DA2B89"/>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300" u="none" cap="none" strike="noStrike">
                <a:solidFill>
                  <a:schemeClr val="dk1"/>
                </a:solidFill>
                <a:latin typeface="IBM Plex Sans Arabic"/>
                <a:ea typeface="IBM Plex Sans Arabic"/>
                <a:cs typeface="IBM Plex Sans Arabic"/>
                <a:sym typeface="IBM Plex Sans Arabic"/>
              </a:rPr>
              <a:t>07</a:t>
            </a:r>
            <a:endParaRPr b="1" i="0" sz="1300" u="none" cap="none" strike="noStrike">
              <a:solidFill>
                <a:schemeClr val="dk1"/>
              </a:solidFill>
              <a:latin typeface="IBM Plex Sans Arabic"/>
              <a:ea typeface="IBM Plex Sans Arabic"/>
              <a:cs typeface="IBM Plex Sans Arabic"/>
              <a:sym typeface="IBM Plex Sans Arabic"/>
            </a:endParaRPr>
          </a:p>
        </p:txBody>
      </p:sp>
      <p:sp>
        <p:nvSpPr>
          <p:cNvPr id="1676" name="Google Shape;1676;p136"/>
          <p:cNvSpPr txBox="1"/>
          <p:nvPr/>
        </p:nvSpPr>
        <p:spPr>
          <a:xfrm>
            <a:off x="504051" y="3746294"/>
            <a:ext cx="6655222" cy="249429"/>
          </a:xfrm>
          <a:prstGeom prst="rect">
            <a:avLst/>
          </a:prstGeom>
          <a:noFill/>
          <a:ln>
            <a:noFill/>
          </a:ln>
        </p:spPr>
        <p:txBody>
          <a:bodyPr anchorCtr="0" anchor="b" bIns="91425" lIns="91425" spcFirstLastPara="1" rIns="91425" wrap="square" tIns="91425">
            <a:noAutofit/>
          </a:bodyPr>
          <a:lstStyle/>
          <a:p>
            <a:pPr indent="0" lvl="0" marL="0" marR="0" rtl="1" algn="r">
              <a:lnSpc>
                <a:spcPct val="100000"/>
              </a:lnSpc>
              <a:spcBef>
                <a:spcPts val="0"/>
              </a:spcBef>
              <a:spcAft>
                <a:spcPts val="0"/>
              </a:spcAft>
              <a:buClr>
                <a:srgbClr val="000000"/>
              </a:buClr>
              <a:buSzPts val="122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البحث عن رعاة: </a:t>
            </a:r>
            <a:r>
              <a:rPr b="0" i="0" lang="en-GB" sz="1400" u="none" cap="none" strike="noStrike">
                <a:solidFill>
                  <a:schemeClr val="dk1"/>
                </a:solidFill>
                <a:latin typeface="IBM Plex Sans Arabic"/>
                <a:ea typeface="IBM Plex Sans Arabic"/>
                <a:cs typeface="IBM Plex Sans Arabic"/>
                <a:sym typeface="IBM Plex Sans Arabic"/>
              </a:rPr>
              <a:t>التعاون مع شركاء لدعم تطوير التطبيق</a:t>
            </a:r>
            <a:endParaRPr b="0" i="0" sz="1200" u="none" cap="none" strike="noStrike">
              <a:solidFill>
                <a:schemeClr val="dk1"/>
              </a:solidFill>
              <a:latin typeface="IBM Plex Sans Arabic"/>
              <a:ea typeface="IBM Plex Sans Arabic"/>
              <a:cs typeface="IBM Plex Sans Arabic"/>
              <a:sym typeface="IBM Plex Sans Arabic"/>
            </a:endParaRPr>
          </a:p>
        </p:txBody>
      </p:sp>
      <p:sp>
        <p:nvSpPr>
          <p:cNvPr id="1677" name="Google Shape;1677;p136"/>
          <p:cNvSpPr txBox="1"/>
          <p:nvPr/>
        </p:nvSpPr>
        <p:spPr>
          <a:xfrm>
            <a:off x="520707" y="4170887"/>
            <a:ext cx="6655222" cy="249429"/>
          </a:xfrm>
          <a:prstGeom prst="rect">
            <a:avLst/>
          </a:prstGeom>
          <a:noFill/>
          <a:ln>
            <a:noFill/>
          </a:ln>
        </p:spPr>
        <p:txBody>
          <a:bodyPr anchorCtr="0" anchor="b" bIns="91425" lIns="91425" spcFirstLastPara="1" rIns="91425" wrap="square" tIns="91425">
            <a:noAutofit/>
          </a:bodyPr>
          <a:lstStyle/>
          <a:p>
            <a:pPr indent="0" lvl="0" marL="0" marR="0" rtl="1" algn="r">
              <a:lnSpc>
                <a:spcPct val="100000"/>
              </a:lnSpc>
              <a:spcBef>
                <a:spcPts val="0"/>
              </a:spcBef>
              <a:spcAft>
                <a:spcPts val="0"/>
              </a:spcAft>
              <a:buClr>
                <a:srgbClr val="000000"/>
              </a:buClr>
              <a:buSzPts val="122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التفاعل عبر وسائل التواصل: </a:t>
            </a:r>
            <a:r>
              <a:rPr b="0" i="0" lang="en-GB" sz="1400" u="none" cap="none" strike="noStrike">
                <a:solidFill>
                  <a:schemeClr val="dk1"/>
                </a:solidFill>
                <a:latin typeface="IBM Plex Sans Arabic"/>
                <a:ea typeface="IBM Plex Sans Arabic"/>
                <a:cs typeface="IBM Plex Sans Arabic"/>
                <a:sym typeface="IBM Plex Sans Arabic"/>
              </a:rPr>
              <a:t>الترويج للتطبيق عبر منصات التواصل لجذب مستخدمين جدد</a:t>
            </a:r>
            <a:endParaRPr b="0" i="0" sz="1200" u="none" cap="none" strike="noStrike">
              <a:solidFill>
                <a:schemeClr val="dk1"/>
              </a:solidFill>
              <a:latin typeface="IBM Plex Sans Arabic"/>
              <a:ea typeface="IBM Plex Sans Arabic"/>
              <a:cs typeface="IBM Plex Sans Arabic"/>
              <a:sym typeface="IBM Plex Sans Arabic"/>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grpSp>
        <p:nvGrpSpPr>
          <p:cNvPr id="1682" name="Google Shape;1682;p137"/>
          <p:cNvGrpSpPr/>
          <p:nvPr/>
        </p:nvGrpSpPr>
        <p:grpSpPr>
          <a:xfrm>
            <a:off x="243563" y="499290"/>
            <a:ext cx="3660803" cy="3986452"/>
            <a:chOff x="243563" y="499290"/>
            <a:chExt cx="3660803" cy="3986452"/>
          </a:xfrm>
        </p:grpSpPr>
        <p:sp>
          <p:nvSpPr>
            <p:cNvPr id="1683" name="Google Shape;1683;p137"/>
            <p:cNvSpPr/>
            <p:nvPr/>
          </p:nvSpPr>
          <p:spPr>
            <a:xfrm>
              <a:off x="2529328" y="382564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137"/>
            <p:cNvSpPr/>
            <p:nvPr/>
          </p:nvSpPr>
          <p:spPr>
            <a:xfrm>
              <a:off x="1559780" y="213514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137"/>
            <p:cNvSpPr/>
            <p:nvPr/>
          </p:nvSpPr>
          <p:spPr>
            <a:xfrm>
              <a:off x="2569847" y="4992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137"/>
            <p:cNvSpPr/>
            <p:nvPr/>
          </p:nvSpPr>
          <p:spPr>
            <a:xfrm>
              <a:off x="243563" y="741118"/>
              <a:ext cx="3660803" cy="3661276"/>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B47FFF">
                    <a:alpha val="49019"/>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137"/>
            <p:cNvSpPr/>
            <p:nvPr/>
          </p:nvSpPr>
          <p:spPr>
            <a:xfrm>
              <a:off x="2971190" y="1177017"/>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137"/>
            <p:cNvSpPr/>
            <p:nvPr/>
          </p:nvSpPr>
          <p:spPr>
            <a:xfrm>
              <a:off x="2569848" y="3057452"/>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137"/>
            <p:cNvSpPr/>
            <p:nvPr/>
          </p:nvSpPr>
          <p:spPr>
            <a:xfrm>
              <a:off x="569022" y="142701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90" name="Google Shape;1690;p137"/>
            <p:cNvGrpSpPr/>
            <p:nvPr/>
          </p:nvGrpSpPr>
          <p:grpSpPr>
            <a:xfrm>
              <a:off x="503378" y="1310906"/>
              <a:ext cx="3057581" cy="2521890"/>
              <a:chOff x="4567123" y="4074875"/>
              <a:chExt cx="946034" cy="780288"/>
            </a:xfrm>
          </p:grpSpPr>
          <p:sp>
            <p:nvSpPr>
              <p:cNvPr id="1691" name="Google Shape;1691;p137"/>
              <p:cNvSpPr/>
              <p:nvPr/>
            </p:nvSpPr>
            <p:spPr>
              <a:xfrm>
                <a:off x="4698056" y="4427347"/>
                <a:ext cx="736013" cy="427816"/>
              </a:xfrm>
              <a:custGeom>
                <a:rect b="b" l="l" r="r" t="t"/>
                <a:pathLst>
                  <a:path extrusionOk="0" h="9796" w="16853">
                    <a:moveTo>
                      <a:pt x="10233" y="152"/>
                    </a:moveTo>
                    <a:lnTo>
                      <a:pt x="491" y="5790"/>
                    </a:lnTo>
                    <a:lnTo>
                      <a:pt x="491" y="5674"/>
                    </a:lnTo>
                    <a:lnTo>
                      <a:pt x="0" y="5674"/>
                    </a:lnTo>
                    <a:lnTo>
                      <a:pt x="0" y="6281"/>
                    </a:lnTo>
                    <a:lnTo>
                      <a:pt x="0" y="6281"/>
                    </a:lnTo>
                    <a:cubicBezTo>
                      <a:pt x="9" y="6379"/>
                      <a:pt x="63" y="6459"/>
                      <a:pt x="179" y="6522"/>
                    </a:cubicBezTo>
                    <a:lnTo>
                      <a:pt x="179" y="6522"/>
                    </a:lnTo>
                    <a:lnTo>
                      <a:pt x="5594" y="9644"/>
                    </a:lnTo>
                    <a:cubicBezTo>
                      <a:pt x="5852" y="9796"/>
                      <a:pt x="6316" y="9769"/>
                      <a:pt x="6620" y="9599"/>
                    </a:cubicBezTo>
                    <a:lnTo>
                      <a:pt x="6620" y="9599"/>
                    </a:lnTo>
                    <a:lnTo>
                      <a:pt x="16602" y="3810"/>
                    </a:lnTo>
                    <a:cubicBezTo>
                      <a:pt x="16763" y="3721"/>
                      <a:pt x="16843" y="3605"/>
                      <a:pt x="16852" y="3489"/>
                    </a:cubicBezTo>
                    <a:lnTo>
                      <a:pt x="16852" y="3489"/>
                    </a:lnTo>
                    <a:lnTo>
                      <a:pt x="16852" y="3489"/>
                    </a:lnTo>
                    <a:lnTo>
                      <a:pt x="16852" y="2900"/>
                    </a:lnTo>
                    <a:lnTo>
                      <a:pt x="16442" y="2900"/>
                    </a:lnTo>
                    <a:lnTo>
                      <a:pt x="16442" y="3087"/>
                    </a:lnTo>
                    <a:lnTo>
                      <a:pt x="11259" y="108"/>
                    </a:lnTo>
                    <a:cubicBezTo>
                      <a:pt x="11134" y="36"/>
                      <a:pt x="10982" y="0"/>
                      <a:pt x="10813" y="0"/>
                    </a:cubicBezTo>
                    <a:lnTo>
                      <a:pt x="10813" y="0"/>
                    </a:lnTo>
                    <a:cubicBezTo>
                      <a:pt x="10607" y="0"/>
                      <a:pt x="10393" y="54"/>
                      <a:pt x="10233" y="152"/>
                    </a:cubicBezTo>
                    <a:close/>
                  </a:path>
                </a:pathLst>
              </a:custGeom>
              <a:gradFill>
                <a:gsLst>
                  <a:gs pos="0">
                    <a:schemeClr val="accent3"/>
                  </a:gs>
                  <a:gs pos="100000">
                    <a:schemeClr val="l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137"/>
              <p:cNvSpPr/>
              <p:nvPr/>
            </p:nvSpPr>
            <p:spPr>
              <a:xfrm>
                <a:off x="4694125" y="4401973"/>
                <a:ext cx="743437" cy="425589"/>
              </a:xfrm>
              <a:custGeom>
                <a:rect b="b" l="l" r="r" t="t"/>
                <a:pathLst>
                  <a:path extrusionOk="0" h="9745" w="17023">
                    <a:moveTo>
                      <a:pt x="10909" y="0"/>
                    </a:moveTo>
                    <a:cubicBezTo>
                      <a:pt x="10704" y="0"/>
                      <a:pt x="10487" y="50"/>
                      <a:pt x="10314" y="144"/>
                    </a:cubicBezTo>
                    <a:lnTo>
                      <a:pt x="340" y="5934"/>
                    </a:lnTo>
                    <a:cubicBezTo>
                      <a:pt x="37" y="6112"/>
                      <a:pt x="1" y="6371"/>
                      <a:pt x="260" y="6523"/>
                    </a:cubicBezTo>
                    <a:lnTo>
                      <a:pt x="5684" y="9645"/>
                    </a:lnTo>
                    <a:cubicBezTo>
                      <a:pt x="5799" y="9713"/>
                      <a:pt x="5954" y="9745"/>
                      <a:pt x="6118" y="9745"/>
                    </a:cubicBezTo>
                    <a:cubicBezTo>
                      <a:pt x="6323" y="9745"/>
                      <a:pt x="6541" y="9695"/>
                      <a:pt x="6710" y="9601"/>
                    </a:cubicBezTo>
                    <a:lnTo>
                      <a:pt x="16692" y="3811"/>
                    </a:lnTo>
                    <a:cubicBezTo>
                      <a:pt x="16996" y="3632"/>
                      <a:pt x="17022" y="3374"/>
                      <a:pt x="16764" y="3222"/>
                    </a:cubicBezTo>
                    <a:lnTo>
                      <a:pt x="11349" y="100"/>
                    </a:lnTo>
                    <a:cubicBezTo>
                      <a:pt x="11230" y="32"/>
                      <a:pt x="11073" y="0"/>
                      <a:pt x="109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137"/>
              <p:cNvSpPr/>
              <p:nvPr/>
            </p:nvSpPr>
            <p:spPr>
              <a:xfrm>
                <a:off x="4721028" y="4421888"/>
                <a:ext cx="680680" cy="392004"/>
              </a:xfrm>
              <a:custGeom>
                <a:rect b="b" l="l" r="r" t="t"/>
                <a:pathLst>
                  <a:path extrusionOk="0" h="8976" w="15586">
                    <a:moveTo>
                      <a:pt x="9716" y="90"/>
                    </a:moveTo>
                    <a:lnTo>
                      <a:pt x="206" y="5603"/>
                    </a:lnTo>
                    <a:cubicBezTo>
                      <a:pt x="18" y="5710"/>
                      <a:pt x="1" y="5871"/>
                      <a:pt x="161" y="5960"/>
                    </a:cubicBezTo>
                    <a:lnTo>
                      <a:pt x="161" y="5960"/>
                    </a:lnTo>
                    <a:lnTo>
                      <a:pt x="5255" y="8886"/>
                    </a:lnTo>
                    <a:cubicBezTo>
                      <a:pt x="5416" y="8975"/>
                      <a:pt x="5692" y="8966"/>
                      <a:pt x="5871" y="8859"/>
                    </a:cubicBezTo>
                    <a:lnTo>
                      <a:pt x="5871" y="8859"/>
                    </a:lnTo>
                    <a:lnTo>
                      <a:pt x="15380" y="3346"/>
                    </a:lnTo>
                    <a:cubicBezTo>
                      <a:pt x="15568" y="3239"/>
                      <a:pt x="15586" y="3087"/>
                      <a:pt x="15425" y="2989"/>
                    </a:cubicBezTo>
                    <a:lnTo>
                      <a:pt x="15425" y="2989"/>
                    </a:lnTo>
                    <a:lnTo>
                      <a:pt x="10331" y="63"/>
                    </a:lnTo>
                    <a:cubicBezTo>
                      <a:pt x="10260" y="18"/>
                      <a:pt x="10171" y="1"/>
                      <a:pt x="10063" y="1"/>
                    </a:cubicBezTo>
                    <a:lnTo>
                      <a:pt x="10063" y="1"/>
                    </a:lnTo>
                    <a:cubicBezTo>
                      <a:pt x="9948" y="1"/>
                      <a:pt x="9814" y="36"/>
                      <a:pt x="9716" y="90"/>
                    </a:cubicBezTo>
                  </a:path>
                </a:pathLst>
              </a:custGeom>
              <a:gradFill>
                <a:gsLst>
                  <a:gs pos="0">
                    <a:schemeClr val="accent1"/>
                  </a:gs>
                  <a:gs pos="100000">
                    <a:schemeClr val="dk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137"/>
              <p:cNvSpPr/>
              <p:nvPr/>
            </p:nvSpPr>
            <p:spPr>
              <a:xfrm>
                <a:off x="5275853" y="4472374"/>
                <a:ext cx="36641" cy="20220"/>
              </a:xfrm>
              <a:custGeom>
                <a:rect b="b" l="l" r="r" t="t"/>
                <a:pathLst>
                  <a:path extrusionOk="0" h="463" w="839">
                    <a:moveTo>
                      <a:pt x="127" y="1"/>
                    </a:moveTo>
                    <a:cubicBezTo>
                      <a:pt x="99" y="1"/>
                      <a:pt x="69" y="7"/>
                      <a:pt x="45" y="22"/>
                    </a:cubicBezTo>
                    <a:cubicBezTo>
                      <a:pt x="9" y="40"/>
                      <a:pt x="0" y="76"/>
                      <a:pt x="36" y="102"/>
                    </a:cubicBezTo>
                    <a:lnTo>
                      <a:pt x="651" y="450"/>
                    </a:lnTo>
                    <a:cubicBezTo>
                      <a:pt x="667" y="458"/>
                      <a:pt x="689" y="463"/>
                      <a:pt x="711" y="463"/>
                    </a:cubicBezTo>
                    <a:cubicBezTo>
                      <a:pt x="738" y="463"/>
                      <a:pt x="766" y="456"/>
                      <a:pt x="785" y="441"/>
                    </a:cubicBezTo>
                    <a:cubicBezTo>
                      <a:pt x="830" y="424"/>
                      <a:pt x="839" y="379"/>
                      <a:pt x="794" y="361"/>
                    </a:cubicBezTo>
                    <a:lnTo>
                      <a:pt x="187" y="13"/>
                    </a:lnTo>
                    <a:cubicBezTo>
                      <a:pt x="171" y="5"/>
                      <a:pt x="150" y="1"/>
                      <a:pt x="1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137"/>
              <p:cNvSpPr/>
              <p:nvPr/>
            </p:nvSpPr>
            <p:spPr>
              <a:xfrm>
                <a:off x="5353373" y="4514693"/>
                <a:ext cx="17163" cy="9215"/>
              </a:xfrm>
              <a:custGeom>
                <a:rect b="b" l="l" r="r" t="t"/>
                <a:pathLst>
                  <a:path extrusionOk="0" h="211" w="393">
                    <a:moveTo>
                      <a:pt x="192" y="1"/>
                    </a:moveTo>
                    <a:cubicBezTo>
                      <a:pt x="145" y="1"/>
                      <a:pt x="99" y="12"/>
                      <a:pt x="63" y="34"/>
                    </a:cubicBezTo>
                    <a:cubicBezTo>
                      <a:pt x="0" y="70"/>
                      <a:pt x="0" y="141"/>
                      <a:pt x="63" y="177"/>
                    </a:cubicBezTo>
                    <a:cubicBezTo>
                      <a:pt x="99" y="199"/>
                      <a:pt x="145" y="211"/>
                      <a:pt x="192" y="211"/>
                    </a:cubicBezTo>
                    <a:cubicBezTo>
                      <a:pt x="239" y="211"/>
                      <a:pt x="286" y="199"/>
                      <a:pt x="322" y="177"/>
                    </a:cubicBezTo>
                    <a:cubicBezTo>
                      <a:pt x="393" y="141"/>
                      <a:pt x="393" y="70"/>
                      <a:pt x="322" y="34"/>
                    </a:cubicBezTo>
                    <a:cubicBezTo>
                      <a:pt x="286" y="12"/>
                      <a:pt x="239" y="1"/>
                      <a:pt x="19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137"/>
              <p:cNvSpPr/>
              <p:nvPr/>
            </p:nvSpPr>
            <p:spPr>
              <a:xfrm>
                <a:off x="5333895" y="4601821"/>
                <a:ext cx="46380" cy="33278"/>
              </a:xfrm>
              <a:custGeom>
                <a:rect b="b" l="l" r="r" t="t"/>
                <a:pathLst>
                  <a:path extrusionOk="0" h="762" w="1062">
                    <a:moveTo>
                      <a:pt x="1007" y="1"/>
                    </a:moveTo>
                    <a:cubicBezTo>
                      <a:pt x="996" y="1"/>
                      <a:pt x="984" y="4"/>
                      <a:pt x="973" y="11"/>
                    </a:cubicBezTo>
                    <a:lnTo>
                      <a:pt x="90" y="519"/>
                    </a:lnTo>
                    <a:cubicBezTo>
                      <a:pt x="45" y="555"/>
                      <a:pt x="0" y="627"/>
                      <a:pt x="0" y="689"/>
                    </a:cubicBezTo>
                    <a:cubicBezTo>
                      <a:pt x="0" y="735"/>
                      <a:pt x="25" y="762"/>
                      <a:pt x="55" y="762"/>
                    </a:cubicBezTo>
                    <a:cubicBezTo>
                      <a:pt x="66" y="762"/>
                      <a:pt x="78" y="758"/>
                      <a:pt x="90" y="751"/>
                    </a:cubicBezTo>
                    <a:lnTo>
                      <a:pt x="973" y="234"/>
                    </a:lnTo>
                    <a:cubicBezTo>
                      <a:pt x="1017" y="207"/>
                      <a:pt x="1062" y="136"/>
                      <a:pt x="1062" y="73"/>
                    </a:cubicBezTo>
                    <a:cubicBezTo>
                      <a:pt x="1062" y="27"/>
                      <a:pt x="1038" y="1"/>
                      <a:pt x="100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137"/>
              <p:cNvSpPr/>
              <p:nvPr/>
            </p:nvSpPr>
            <p:spPr>
              <a:xfrm>
                <a:off x="5275067" y="4636105"/>
                <a:ext cx="45987" cy="33235"/>
              </a:xfrm>
              <a:custGeom>
                <a:rect b="b" l="l" r="r" t="t"/>
                <a:pathLst>
                  <a:path extrusionOk="0" h="761" w="1053">
                    <a:moveTo>
                      <a:pt x="1005" y="1"/>
                    </a:moveTo>
                    <a:cubicBezTo>
                      <a:pt x="995" y="1"/>
                      <a:pt x="984" y="4"/>
                      <a:pt x="973" y="11"/>
                    </a:cubicBezTo>
                    <a:lnTo>
                      <a:pt x="89" y="520"/>
                    </a:lnTo>
                    <a:cubicBezTo>
                      <a:pt x="36" y="546"/>
                      <a:pt x="0" y="618"/>
                      <a:pt x="0" y="680"/>
                    </a:cubicBezTo>
                    <a:cubicBezTo>
                      <a:pt x="0" y="728"/>
                      <a:pt x="21" y="760"/>
                      <a:pt x="56" y="760"/>
                    </a:cubicBezTo>
                    <a:cubicBezTo>
                      <a:pt x="66" y="760"/>
                      <a:pt x="77" y="758"/>
                      <a:pt x="89" y="751"/>
                    </a:cubicBezTo>
                    <a:lnTo>
                      <a:pt x="973" y="234"/>
                    </a:lnTo>
                    <a:cubicBezTo>
                      <a:pt x="1017" y="207"/>
                      <a:pt x="1053" y="136"/>
                      <a:pt x="1053" y="73"/>
                    </a:cubicBezTo>
                    <a:cubicBezTo>
                      <a:pt x="1053" y="27"/>
                      <a:pt x="1033" y="1"/>
                      <a:pt x="10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137"/>
              <p:cNvSpPr/>
              <p:nvPr/>
            </p:nvSpPr>
            <p:spPr>
              <a:xfrm>
                <a:off x="4790381" y="4744021"/>
                <a:ext cx="46031" cy="33235"/>
              </a:xfrm>
              <a:custGeom>
                <a:rect b="b" l="l" r="r" t="t"/>
                <a:pathLst>
                  <a:path extrusionOk="0" h="761" w="1054">
                    <a:moveTo>
                      <a:pt x="48" y="1"/>
                    </a:moveTo>
                    <a:cubicBezTo>
                      <a:pt x="20" y="1"/>
                      <a:pt x="0" y="27"/>
                      <a:pt x="0" y="74"/>
                    </a:cubicBezTo>
                    <a:cubicBezTo>
                      <a:pt x="0" y="136"/>
                      <a:pt x="36" y="207"/>
                      <a:pt x="81" y="234"/>
                    </a:cubicBezTo>
                    <a:lnTo>
                      <a:pt x="973" y="752"/>
                    </a:lnTo>
                    <a:cubicBezTo>
                      <a:pt x="983" y="758"/>
                      <a:pt x="993" y="761"/>
                      <a:pt x="1002" y="761"/>
                    </a:cubicBezTo>
                    <a:cubicBezTo>
                      <a:pt x="1032" y="761"/>
                      <a:pt x="1053" y="728"/>
                      <a:pt x="1053" y="680"/>
                    </a:cubicBezTo>
                    <a:cubicBezTo>
                      <a:pt x="1053" y="618"/>
                      <a:pt x="1017" y="546"/>
                      <a:pt x="973" y="520"/>
                    </a:cubicBezTo>
                    <a:lnTo>
                      <a:pt x="81" y="11"/>
                    </a:lnTo>
                    <a:cubicBezTo>
                      <a:pt x="69" y="4"/>
                      <a:pt x="58"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99" name="Google Shape;1699;p137"/>
              <p:cNvGrpSpPr/>
              <p:nvPr/>
            </p:nvGrpSpPr>
            <p:grpSpPr>
              <a:xfrm>
                <a:off x="4742175" y="4074875"/>
                <a:ext cx="533679" cy="414643"/>
                <a:chOff x="3186425" y="4160625"/>
                <a:chExt cx="533679" cy="414643"/>
              </a:xfrm>
            </p:grpSpPr>
            <p:grpSp>
              <p:nvGrpSpPr>
                <p:cNvPr id="1700" name="Google Shape;1700;p137"/>
                <p:cNvGrpSpPr/>
                <p:nvPr/>
              </p:nvGrpSpPr>
              <p:grpSpPr>
                <a:xfrm>
                  <a:off x="3248670" y="4212301"/>
                  <a:ext cx="409168" cy="311298"/>
                  <a:chOff x="3248670" y="4212301"/>
                  <a:chExt cx="409168" cy="311298"/>
                </a:xfrm>
              </p:grpSpPr>
              <p:sp>
                <p:nvSpPr>
                  <p:cNvPr id="1701" name="Google Shape;1701;p137"/>
                  <p:cNvSpPr/>
                  <p:nvPr/>
                </p:nvSpPr>
                <p:spPr>
                  <a:xfrm>
                    <a:off x="3249849" y="4212301"/>
                    <a:ext cx="337457" cy="246269"/>
                  </a:xfrm>
                  <a:custGeom>
                    <a:rect b="b" l="l" r="r" t="t"/>
                    <a:pathLst>
                      <a:path extrusionOk="0" h="5639" w="7727">
                        <a:moveTo>
                          <a:pt x="7726" y="1303"/>
                        </a:moveTo>
                        <a:cubicBezTo>
                          <a:pt x="7682" y="1187"/>
                          <a:pt x="7637" y="1124"/>
                          <a:pt x="7584" y="1008"/>
                        </a:cubicBezTo>
                        <a:cubicBezTo>
                          <a:pt x="7432" y="696"/>
                          <a:pt x="7209" y="393"/>
                          <a:pt x="6852" y="294"/>
                        </a:cubicBezTo>
                        <a:cubicBezTo>
                          <a:pt x="6549" y="205"/>
                          <a:pt x="6228" y="286"/>
                          <a:pt x="5915" y="312"/>
                        </a:cubicBezTo>
                        <a:cubicBezTo>
                          <a:pt x="5398" y="348"/>
                          <a:pt x="4889" y="250"/>
                          <a:pt x="4381" y="161"/>
                        </a:cubicBezTo>
                        <a:cubicBezTo>
                          <a:pt x="3872" y="71"/>
                          <a:pt x="3346" y="0"/>
                          <a:pt x="2838" y="98"/>
                        </a:cubicBezTo>
                        <a:cubicBezTo>
                          <a:pt x="2338" y="205"/>
                          <a:pt x="1847" y="509"/>
                          <a:pt x="1651" y="990"/>
                        </a:cubicBezTo>
                        <a:cubicBezTo>
                          <a:pt x="1473" y="1436"/>
                          <a:pt x="750" y="1677"/>
                          <a:pt x="527" y="2105"/>
                        </a:cubicBezTo>
                        <a:cubicBezTo>
                          <a:pt x="286" y="2578"/>
                          <a:pt x="545" y="3096"/>
                          <a:pt x="277" y="3560"/>
                        </a:cubicBezTo>
                        <a:cubicBezTo>
                          <a:pt x="1" y="4032"/>
                          <a:pt x="117" y="4675"/>
                          <a:pt x="482" y="5085"/>
                        </a:cubicBezTo>
                        <a:cubicBezTo>
                          <a:pt x="741" y="5370"/>
                          <a:pt x="1080" y="5549"/>
                          <a:pt x="1455" y="5638"/>
                        </a:cubicBezTo>
                      </a:path>
                    </a:pathLst>
                  </a:custGeom>
                  <a:gradFill>
                    <a:gsLst>
                      <a:gs pos="0">
                        <a:schemeClr val="dk2"/>
                      </a:gs>
                      <a:gs pos="100000">
                        <a:schemeClr val="accent1"/>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137"/>
                  <p:cNvSpPr/>
                  <p:nvPr/>
                </p:nvSpPr>
                <p:spPr>
                  <a:xfrm>
                    <a:off x="3304790" y="4265276"/>
                    <a:ext cx="353048" cy="258323"/>
                  </a:xfrm>
                  <a:custGeom>
                    <a:rect b="b" l="l" r="r" t="t"/>
                    <a:pathLst>
                      <a:path extrusionOk="0" h="5915" w="8084">
                        <a:moveTo>
                          <a:pt x="7164" y="72"/>
                        </a:moveTo>
                        <a:cubicBezTo>
                          <a:pt x="6879" y="0"/>
                          <a:pt x="6566" y="72"/>
                          <a:pt x="6281" y="152"/>
                        </a:cubicBezTo>
                        <a:cubicBezTo>
                          <a:pt x="5995" y="241"/>
                          <a:pt x="5710" y="348"/>
                          <a:pt x="5407" y="366"/>
                        </a:cubicBezTo>
                        <a:cubicBezTo>
                          <a:pt x="5050" y="384"/>
                          <a:pt x="4693" y="259"/>
                          <a:pt x="4336" y="188"/>
                        </a:cubicBezTo>
                        <a:cubicBezTo>
                          <a:pt x="3988" y="107"/>
                          <a:pt x="3587" y="90"/>
                          <a:pt x="3292" y="295"/>
                        </a:cubicBezTo>
                        <a:cubicBezTo>
                          <a:pt x="3007" y="491"/>
                          <a:pt x="2481" y="589"/>
                          <a:pt x="2240" y="839"/>
                        </a:cubicBezTo>
                        <a:cubicBezTo>
                          <a:pt x="1954" y="1124"/>
                          <a:pt x="1927" y="1490"/>
                          <a:pt x="1562" y="1669"/>
                        </a:cubicBezTo>
                        <a:cubicBezTo>
                          <a:pt x="884" y="1990"/>
                          <a:pt x="313" y="2596"/>
                          <a:pt x="152" y="3337"/>
                        </a:cubicBezTo>
                        <a:cubicBezTo>
                          <a:pt x="1" y="4068"/>
                          <a:pt x="340" y="4925"/>
                          <a:pt x="1018" y="5246"/>
                        </a:cubicBezTo>
                        <a:cubicBezTo>
                          <a:pt x="1374" y="5406"/>
                          <a:pt x="1776" y="5424"/>
                          <a:pt x="2151" y="5540"/>
                        </a:cubicBezTo>
                        <a:cubicBezTo>
                          <a:pt x="2454" y="5629"/>
                          <a:pt x="2739" y="5781"/>
                          <a:pt x="3060" y="5835"/>
                        </a:cubicBezTo>
                        <a:cubicBezTo>
                          <a:pt x="3596" y="5915"/>
                          <a:pt x="4131" y="5665"/>
                          <a:pt x="4568" y="5335"/>
                        </a:cubicBezTo>
                        <a:cubicBezTo>
                          <a:pt x="5005" y="5014"/>
                          <a:pt x="5380" y="4604"/>
                          <a:pt x="5826" y="4300"/>
                        </a:cubicBezTo>
                        <a:cubicBezTo>
                          <a:pt x="6138" y="4077"/>
                          <a:pt x="6495" y="3899"/>
                          <a:pt x="6789" y="3649"/>
                        </a:cubicBezTo>
                        <a:cubicBezTo>
                          <a:pt x="7012" y="3453"/>
                          <a:pt x="7200" y="3203"/>
                          <a:pt x="7387" y="2962"/>
                        </a:cubicBezTo>
                        <a:cubicBezTo>
                          <a:pt x="7664" y="2596"/>
                          <a:pt x="7949" y="2204"/>
                          <a:pt x="8012" y="1749"/>
                        </a:cubicBezTo>
                        <a:cubicBezTo>
                          <a:pt x="8083" y="1196"/>
                          <a:pt x="7780" y="223"/>
                          <a:pt x="7164" y="72"/>
                        </a:cubicBezTo>
                      </a:path>
                    </a:pathLst>
                  </a:custGeom>
                  <a:gradFill>
                    <a:gsLst>
                      <a:gs pos="0">
                        <a:schemeClr val="dk2"/>
                      </a:gs>
                      <a:gs pos="100000">
                        <a:schemeClr val="accent1"/>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137"/>
                  <p:cNvSpPr/>
                  <p:nvPr/>
                </p:nvSpPr>
                <p:spPr>
                  <a:xfrm>
                    <a:off x="3461010" y="4317465"/>
                    <a:ext cx="51883" cy="56556"/>
                  </a:xfrm>
                  <a:custGeom>
                    <a:rect b="b" l="l" r="r" t="t"/>
                    <a:pathLst>
                      <a:path extrusionOk="0" h="1295" w="1188">
                        <a:moveTo>
                          <a:pt x="848" y="19"/>
                        </a:moveTo>
                        <a:cubicBezTo>
                          <a:pt x="839" y="36"/>
                          <a:pt x="848" y="54"/>
                          <a:pt x="866" y="63"/>
                        </a:cubicBezTo>
                        <a:lnTo>
                          <a:pt x="866" y="63"/>
                        </a:lnTo>
                        <a:cubicBezTo>
                          <a:pt x="1009" y="126"/>
                          <a:pt x="1116" y="268"/>
                          <a:pt x="1125" y="411"/>
                        </a:cubicBezTo>
                        <a:lnTo>
                          <a:pt x="1125" y="411"/>
                        </a:lnTo>
                        <a:cubicBezTo>
                          <a:pt x="1125" y="598"/>
                          <a:pt x="964" y="750"/>
                          <a:pt x="831" y="821"/>
                        </a:cubicBezTo>
                        <a:lnTo>
                          <a:pt x="831" y="821"/>
                        </a:lnTo>
                        <a:cubicBezTo>
                          <a:pt x="715" y="875"/>
                          <a:pt x="599" y="911"/>
                          <a:pt x="474" y="937"/>
                        </a:cubicBezTo>
                        <a:lnTo>
                          <a:pt x="474" y="937"/>
                        </a:lnTo>
                        <a:cubicBezTo>
                          <a:pt x="420" y="955"/>
                          <a:pt x="358" y="973"/>
                          <a:pt x="295" y="991"/>
                        </a:cubicBezTo>
                        <a:lnTo>
                          <a:pt x="295" y="991"/>
                        </a:lnTo>
                        <a:cubicBezTo>
                          <a:pt x="126" y="1053"/>
                          <a:pt x="19" y="1143"/>
                          <a:pt x="1" y="1250"/>
                        </a:cubicBezTo>
                        <a:lnTo>
                          <a:pt x="1" y="1250"/>
                        </a:lnTo>
                        <a:cubicBezTo>
                          <a:pt x="1" y="1268"/>
                          <a:pt x="10" y="1285"/>
                          <a:pt x="28" y="1294"/>
                        </a:cubicBezTo>
                        <a:lnTo>
                          <a:pt x="28" y="1294"/>
                        </a:lnTo>
                        <a:cubicBezTo>
                          <a:pt x="28" y="1294"/>
                          <a:pt x="37" y="1294"/>
                          <a:pt x="37" y="1294"/>
                        </a:cubicBezTo>
                        <a:lnTo>
                          <a:pt x="37" y="1294"/>
                        </a:lnTo>
                        <a:cubicBezTo>
                          <a:pt x="45" y="1294"/>
                          <a:pt x="63" y="1276"/>
                          <a:pt x="63" y="1268"/>
                        </a:cubicBezTo>
                        <a:lnTo>
                          <a:pt x="63" y="1268"/>
                        </a:lnTo>
                        <a:cubicBezTo>
                          <a:pt x="81" y="1152"/>
                          <a:pt x="215" y="1089"/>
                          <a:pt x="313" y="1053"/>
                        </a:cubicBezTo>
                        <a:lnTo>
                          <a:pt x="313" y="1053"/>
                        </a:lnTo>
                        <a:cubicBezTo>
                          <a:pt x="376" y="1036"/>
                          <a:pt x="438" y="1018"/>
                          <a:pt x="492" y="1000"/>
                        </a:cubicBezTo>
                        <a:lnTo>
                          <a:pt x="492" y="1000"/>
                        </a:lnTo>
                        <a:cubicBezTo>
                          <a:pt x="616" y="964"/>
                          <a:pt x="741" y="937"/>
                          <a:pt x="857" y="875"/>
                        </a:cubicBezTo>
                        <a:lnTo>
                          <a:pt x="857" y="875"/>
                        </a:lnTo>
                        <a:cubicBezTo>
                          <a:pt x="1018" y="795"/>
                          <a:pt x="1187" y="625"/>
                          <a:pt x="1187" y="411"/>
                        </a:cubicBezTo>
                        <a:lnTo>
                          <a:pt x="1187" y="411"/>
                        </a:lnTo>
                        <a:cubicBezTo>
                          <a:pt x="1178" y="242"/>
                          <a:pt x="1062" y="81"/>
                          <a:pt x="884" y="1"/>
                        </a:cubicBezTo>
                        <a:lnTo>
                          <a:pt x="884" y="1"/>
                        </a:lnTo>
                        <a:cubicBezTo>
                          <a:pt x="884" y="1"/>
                          <a:pt x="875" y="1"/>
                          <a:pt x="875" y="1"/>
                        </a:cubicBezTo>
                        <a:lnTo>
                          <a:pt x="875" y="1"/>
                        </a:lnTo>
                        <a:cubicBezTo>
                          <a:pt x="857" y="1"/>
                          <a:pt x="848" y="10"/>
                          <a:pt x="848" y="19"/>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137"/>
                  <p:cNvSpPr/>
                  <p:nvPr/>
                </p:nvSpPr>
                <p:spPr>
                  <a:xfrm>
                    <a:off x="3548706" y="4278902"/>
                    <a:ext cx="33934" cy="78348"/>
                  </a:xfrm>
                  <a:custGeom>
                    <a:rect b="b" l="l" r="r" t="t"/>
                    <a:pathLst>
                      <a:path extrusionOk="0" h="1794" w="777">
                        <a:moveTo>
                          <a:pt x="0" y="27"/>
                        </a:moveTo>
                        <a:cubicBezTo>
                          <a:pt x="0" y="36"/>
                          <a:pt x="9" y="54"/>
                          <a:pt x="27" y="63"/>
                        </a:cubicBezTo>
                        <a:lnTo>
                          <a:pt x="27" y="63"/>
                        </a:lnTo>
                        <a:cubicBezTo>
                          <a:pt x="375" y="143"/>
                          <a:pt x="642" y="464"/>
                          <a:pt x="678" y="839"/>
                        </a:cubicBezTo>
                        <a:lnTo>
                          <a:pt x="678" y="839"/>
                        </a:lnTo>
                        <a:cubicBezTo>
                          <a:pt x="714" y="1214"/>
                          <a:pt x="491" y="1588"/>
                          <a:pt x="152" y="1740"/>
                        </a:cubicBezTo>
                        <a:lnTo>
                          <a:pt x="152" y="1740"/>
                        </a:lnTo>
                        <a:cubicBezTo>
                          <a:pt x="134" y="1740"/>
                          <a:pt x="125" y="1758"/>
                          <a:pt x="134" y="1776"/>
                        </a:cubicBezTo>
                        <a:lnTo>
                          <a:pt x="134" y="1776"/>
                        </a:lnTo>
                        <a:cubicBezTo>
                          <a:pt x="134" y="1794"/>
                          <a:pt x="152" y="1794"/>
                          <a:pt x="161" y="1794"/>
                        </a:cubicBezTo>
                        <a:lnTo>
                          <a:pt x="161" y="1794"/>
                        </a:lnTo>
                        <a:cubicBezTo>
                          <a:pt x="161" y="1794"/>
                          <a:pt x="170" y="1794"/>
                          <a:pt x="170" y="1794"/>
                        </a:cubicBezTo>
                        <a:lnTo>
                          <a:pt x="170" y="1794"/>
                        </a:lnTo>
                        <a:cubicBezTo>
                          <a:pt x="544" y="1633"/>
                          <a:pt x="776" y="1232"/>
                          <a:pt x="741" y="830"/>
                        </a:cubicBezTo>
                        <a:lnTo>
                          <a:pt x="741" y="830"/>
                        </a:lnTo>
                        <a:cubicBezTo>
                          <a:pt x="705" y="429"/>
                          <a:pt x="419" y="81"/>
                          <a:pt x="36" y="1"/>
                        </a:cubicBezTo>
                        <a:lnTo>
                          <a:pt x="36" y="1"/>
                        </a:lnTo>
                        <a:cubicBezTo>
                          <a:pt x="36" y="1"/>
                          <a:pt x="36" y="1"/>
                          <a:pt x="27" y="1"/>
                        </a:cubicBezTo>
                        <a:lnTo>
                          <a:pt x="27" y="1"/>
                        </a:lnTo>
                        <a:cubicBezTo>
                          <a:pt x="18" y="1"/>
                          <a:pt x="0" y="9"/>
                          <a:pt x="0" y="27"/>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137"/>
                  <p:cNvSpPr/>
                  <p:nvPr/>
                </p:nvSpPr>
                <p:spPr>
                  <a:xfrm>
                    <a:off x="3404933" y="4414114"/>
                    <a:ext cx="25374" cy="40135"/>
                  </a:xfrm>
                  <a:custGeom>
                    <a:rect b="b" l="l" r="r" t="t"/>
                    <a:pathLst>
                      <a:path extrusionOk="0" h="919" w="581">
                        <a:moveTo>
                          <a:pt x="536" y="0"/>
                        </a:moveTo>
                        <a:cubicBezTo>
                          <a:pt x="339" y="27"/>
                          <a:pt x="161" y="152"/>
                          <a:pt x="81" y="339"/>
                        </a:cubicBezTo>
                        <a:lnTo>
                          <a:pt x="81" y="339"/>
                        </a:lnTo>
                        <a:cubicBezTo>
                          <a:pt x="0" y="518"/>
                          <a:pt x="18" y="741"/>
                          <a:pt x="134" y="901"/>
                        </a:cubicBezTo>
                        <a:lnTo>
                          <a:pt x="134" y="901"/>
                        </a:lnTo>
                        <a:cubicBezTo>
                          <a:pt x="143" y="910"/>
                          <a:pt x="152" y="919"/>
                          <a:pt x="161" y="919"/>
                        </a:cubicBezTo>
                        <a:lnTo>
                          <a:pt x="161" y="919"/>
                        </a:lnTo>
                        <a:cubicBezTo>
                          <a:pt x="170" y="919"/>
                          <a:pt x="170" y="910"/>
                          <a:pt x="179" y="910"/>
                        </a:cubicBezTo>
                        <a:lnTo>
                          <a:pt x="179" y="910"/>
                        </a:lnTo>
                        <a:cubicBezTo>
                          <a:pt x="197" y="901"/>
                          <a:pt x="197" y="883"/>
                          <a:pt x="188" y="865"/>
                        </a:cubicBezTo>
                        <a:lnTo>
                          <a:pt x="188" y="865"/>
                        </a:lnTo>
                        <a:cubicBezTo>
                          <a:pt x="89" y="723"/>
                          <a:pt x="72" y="526"/>
                          <a:pt x="143" y="366"/>
                        </a:cubicBezTo>
                        <a:lnTo>
                          <a:pt x="143" y="366"/>
                        </a:lnTo>
                        <a:cubicBezTo>
                          <a:pt x="214" y="205"/>
                          <a:pt x="375" y="80"/>
                          <a:pt x="544" y="63"/>
                        </a:cubicBezTo>
                        <a:lnTo>
                          <a:pt x="544" y="63"/>
                        </a:lnTo>
                        <a:cubicBezTo>
                          <a:pt x="562" y="63"/>
                          <a:pt x="580" y="45"/>
                          <a:pt x="571" y="27"/>
                        </a:cubicBezTo>
                        <a:lnTo>
                          <a:pt x="571" y="27"/>
                        </a:lnTo>
                        <a:cubicBezTo>
                          <a:pt x="571" y="9"/>
                          <a:pt x="562" y="0"/>
                          <a:pt x="544" y="0"/>
                        </a:cubicBezTo>
                        <a:lnTo>
                          <a:pt x="544" y="0"/>
                        </a:lnTo>
                        <a:cubicBezTo>
                          <a:pt x="544" y="0"/>
                          <a:pt x="544"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137"/>
                  <p:cNvSpPr/>
                  <p:nvPr/>
                </p:nvSpPr>
                <p:spPr>
                  <a:xfrm>
                    <a:off x="3468827" y="4251257"/>
                    <a:ext cx="14456" cy="15984"/>
                  </a:xfrm>
                  <a:custGeom>
                    <a:rect b="b" l="l" r="r" t="t"/>
                    <a:pathLst>
                      <a:path extrusionOk="0" h="366" w="331">
                        <a:moveTo>
                          <a:pt x="54" y="98"/>
                        </a:moveTo>
                        <a:cubicBezTo>
                          <a:pt x="0" y="179"/>
                          <a:pt x="9" y="286"/>
                          <a:pt x="72" y="357"/>
                        </a:cubicBezTo>
                        <a:lnTo>
                          <a:pt x="72" y="357"/>
                        </a:lnTo>
                        <a:cubicBezTo>
                          <a:pt x="72" y="366"/>
                          <a:pt x="81" y="366"/>
                          <a:pt x="90" y="366"/>
                        </a:cubicBezTo>
                        <a:lnTo>
                          <a:pt x="90" y="366"/>
                        </a:lnTo>
                        <a:cubicBezTo>
                          <a:pt x="98" y="366"/>
                          <a:pt x="107" y="366"/>
                          <a:pt x="116" y="366"/>
                        </a:cubicBezTo>
                        <a:lnTo>
                          <a:pt x="116" y="366"/>
                        </a:lnTo>
                        <a:cubicBezTo>
                          <a:pt x="125" y="348"/>
                          <a:pt x="125" y="330"/>
                          <a:pt x="116" y="321"/>
                        </a:cubicBezTo>
                        <a:lnTo>
                          <a:pt x="116" y="321"/>
                        </a:lnTo>
                        <a:cubicBezTo>
                          <a:pt x="72" y="268"/>
                          <a:pt x="72" y="187"/>
                          <a:pt x="107" y="134"/>
                        </a:cubicBezTo>
                        <a:lnTo>
                          <a:pt x="107" y="134"/>
                        </a:lnTo>
                        <a:cubicBezTo>
                          <a:pt x="143" y="80"/>
                          <a:pt x="223" y="54"/>
                          <a:pt x="286" y="72"/>
                        </a:cubicBezTo>
                        <a:lnTo>
                          <a:pt x="286" y="72"/>
                        </a:lnTo>
                        <a:cubicBezTo>
                          <a:pt x="295" y="72"/>
                          <a:pt x="313" y="63"/>
                          <a:pt x="321" y="45"/>
                        </a:cubicBezTo>
                        <a:lnTo>
                          <a:pt x="321" y="45"/>
                        </a:lnTo>
                        <a:cubicBezTo>
                          <a:pt x="330" y="36"/>
                          <a:pt x="321" y="18"/>
                          <a:pt x="304" y="9"/>
                        </a:cubicBezTo>
                        <a:lnTo>
                          <a:pt x="304" y="9"/>
                        </a:lnTo>
                        <a:cubicBezTo>
                          <a:pt x="277" y="0"/>
                          <a:pt x="259" y="0"/>
                          <a:pt x="241" y="0"/>
                        </a:cubicBezTo>
                        <a:lnTo>
                          <a:pt x="241" y="0"/>
                        </a:lnTo>
                        <a:cubicBezTo>
                          <a:pt x="170" y="0"/>
                          <a:pt x="98" y="36"/>
                          <a:pt x="54" y="98"/>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137"/>
                  <p:cNvSpPr/>
                  <p:nvPr/>
                </p:nvSpPr>
                <p:spPr>
                  <a:xfrm>
                    <a:off x="3248670" y="4213043"/>
                    <a:ext cx="407988" cy="309027"/>
                  </a:xfrm>
                  <a:custGeom>
                    <a:rect b="b" l="l" r="r" t="t"/>
                    <a:pathLst>
                      <a:path extrusionOk="0" h="7076" w="9342">
                        <a:moveTo>
                          <a:pt x="2865" y="54"/>
                        </a:moveTo>
                        <a:cubicBezTo>
                          <a:pt x="2704" y="90"/>
                          <a:pt x="2561" y="135"/>
                          <a:pt x="2419" y="197"/>
                        </a:cubicBezTo>
                        <a:lnTo>
                          <a:pt x="2419" y="197"/>
                        </a:lnTo>
                        <a:cubicBezTo>
                          <a:pt x="2419" y="197"/>
                          <a:pt x="2419" y="197"/>
                          <a:pt x="2419" y="206"/>
                        </a:cubicBezTo>
                        <a:lnTo>
                          <a:pt x="2419" y="206"/>
                        </a:lnTo>
                        <a:cubicBezTo>
                          <a:pt x="2062" y="367"/>
                          <a:pt x="1776" y="643"/>
                          <a:pt x="1651" y="964"/>
                        </a:cubicBezTo>
                        <a:lnTo>
                          <a:pt x="1651" y="964"/>
                        </a:lnTo>
                        <a:cubicBezTo>
                          <a:pt x="1633" y="1009"/>
                          <a:pt x="1607" y="1045"/>
                          <a:pt x="1580" y="1089"/>
                        </a:cubicBezTo>
                        <a:lnTo>
                          <a:pt x="1580" y="1089"/>
                        </a:lnTo>
                        <a:cubicBezTo>
                          <a:pt x="1571" y="1089"/>
                          <a:pt x="1562" y="1098"/>
                          <a:pt x="1562" y="1116"/>
                        </a:cubicBezTo>
                        <a:lnTo>
                          <a:pt x="1562" y="1116"/>
                        </a:lnTo>
                        <a:cubicBezTo>
                          <a:pt x="1562" y="1116"/>
                          <a:pt x="1562" y="1116"/>
                          <a:pt x="1562" y="1116"/>
                        </a:cubicBezTo>
                        <a:lnTo>
                          <a:pt x="1562" y="1116"/>
                        </a:lnTo>
                        <a:cubicBezTo>
                          <a:pt x="1446" y="1277"/>
                          <a:pt x="1259" y="1401"/>
                          <a:pt x="1089" y="1535"/>
                        </a:cubicBezTo>
                        <a:lnTo>
                          <a:pt x="1089" y="1535"/>
                        </a:lnTo>
                        <a:cubicBezTo>
                          <a:pt x="866" y="1696"/>
                          <a:pt x="634" y="1856"/>
                          <a:pt x="527" y="2071"/>
                        </a:cubicBezTo>
                        <a:lnTo>
                          <a:pt x="527" y="2071"/>
                        </a:lnTo>
                        <a:cubicBezTo>
                          <a:pt x="402" y="2311"/>
                          <a:pt x="402" y="2561"/>
                          <a:pt x="411" y="2802"/>
                        </a:cubicBezTo>
                        <a:lnTo>
                          <a:pt x="411" y="2802"/>
                        </a:lnTo>
                        <a:cubicBezTo>
                          <a:pt x="411" y="3052"/>
                          <a:pt x="411" y="3293"/>
                          <a:pt x="277" y="3525"/>
                        </a:cubicBezTo>
                        <a:lnTo>
                          <a:pt x="277" y="3525"/>
                        </a:lnTo>
                        <a:cubicBezTo>
                          <a:pt x="1" y="3989"/>
                          <a:pt x="90" y="4649"/>
                          <a:pt x="492" y="5095"/>
                        </a:cubicBezTo>
                        <a:lnTo>
                          <a:pt x="492" y="5095"/>
                        </a:lnTo>
                        <a:cubicBezTo>
                          <a:pt x="732" y="5362"/>
                          <a:pt x="1071" y="5559"/>
                          <a:pt x="1473" y="5657"/>
                        </a:cubicBezTo>
                        <a:lnTo>
                          <a:pt x="1473" y="5657"/>
                        </a:lnTo>
                        <a:cubicBezTo>
                          <a:pt x="1473" y="5657"/>
                          <a:pt x="1473" y="5657"/>
                          <a:pt x="1482" y="5657"/>
                        </a:cubicBezTo>
                        <a:lnTo>
                          <a:pt x="1482" y="5657"/>
                        </a:lnTo>
                        <a:cubicBezTo>
                          <a:pt x="1491" y="5657"/>
                          <a:pt x="1509" y="5648"/>
                          <a:pt x="1509" y="5630"/>
                        </a:cubicBezTo>
                        <a:lnTo>
                          <a:pt x="1509" y="5630"/>
                        </a:lnTo>
                        <a:cubicBezTo>
                          <a:pt x="1509" y="5621"/>
                          <a:pt x="1509" y="5621"/>
                          <a:pt x="1509" y="5612"/>
                        </a:cubicBezTo>
                        <a:lnTo>
                          <a:pt x="1509" y="5612"/>
                        </a:lnTo>
                        <a:cubicBezTo>
                          <a:pt x="1660" y="5987"/>
                          <a:pt x="1937" y="6299"/>
                          <a:pt x="2294" y="6469"/>
                        </a:cubicBezTo>
                        <a:lnTo>
                          <a:pt x="2294" y="6469"/>
                        </a:lnTo>
                        <a:cubicBezTo>
                          <a:pt x="2508" y="6567"/>
                          <a:pt x="2749" y="6620"/>
                          <a:pt x="2981" y="6665"/>
                        </a:cubicBezTo>
                        <a:lnTo>
                          <a:pt x="2981" y="6665"/>
                        </a:lnTo>
                        <a:cubicBezTo>
                          <a:pt x="3132" y="6692"/>
                          <a:pt x="3284" y="6718"/>
                          <a:pt x="3427" y="6763"/>
                        </a:cubicBezTo>
                        <a:lnTo>
                          <a:pt x="3427" y="6763"/>
                        </a:lnTo>
                        <a:cubicBezTo>
                          <a:pt x="3534" y="6799"/>
                          <a:pt x="3650" y="6843"/>
                          <a:pt x="3757" y="6879"/>
                        </a:cubicBezTo>
                        <a:lnTo>
                          <a:pt x="3757" y="6879"/>
                        </a:lnTo>
                        <a:cubicBezTo>
                          <a:pt x="3944" y="6959"/>
                          <a:pt x="4140" y="7031"/>
                          <a:pt x="4337" y="7057"/>
                        </a:cubicBezTo>
                        <a:lnTo>
                          <a:pt x="4337" y="7057"/>
                        </a:lnTo>
                        <a:cubicBezTo>
                          <a:pt x="4408" y="7066"/>
                          <a:pt x="4479" y="7075"/>
                          <a:pt x="4551" y="7075"/>
                        </a:cubicBezTo>
                        <a:lnTo>
                          <a:pt x="4551" y="7075"/>
                        </a:lnTo>
                        <a:cubicBezTo>
                          <a:pt x="5068" y="7075"/>
                          <a:pt x="5541" y="6808"/>
                          <a:pt x="5871" y="6558"/>
                        </a:cubicBezTo>
                        <a:lnTo>
                          <a:pt x="5871" y="6558"/>
                        </a:lnTo>
                        <a:cubicBezTo>
                          <a:pt x="6076" y="6406"/>
                          <a:pt x="6263" y="6237"/>
                          <a:pt x="6451" y="6076"/>
                        </a:cubicBezTo>
                        <a:lnTo>
                          <a:pt x="6451" y="6076"/>
                        </a:lnTo>
                        <a:cubicBezTo>
                          <a:pt x="6665" y="5880"/>
                          <a:pt x="6888" y="5684"/>
                          <a:pt x="7129" y="5514"/>
                        </a:cubicBezTo>
                        <a:lnTo>
                          <a:pt x="7129" y="5514"/>
                        </a:lnTo>
                        <a:cubicBezTo>
                          <a:pt x="7245" y="5434"/>
                          <a:pt x="7370" y="5362"/>
                          <a:pt x="7495" y="5282"/>
                        </a:cubicBezTo>
                        <a:lnTo>
                          <a:pt x="7495" y="5282"/>
                        </a:lnTo>
                        <a:cubicBezTo>
                          <a:pt x="7691" y="5157"/>
                          <a:pt x="7905" y="5032"/>
                          <a:pt x="8092" y="4872"/>
                        </a:cubicBezTo>
                        <a:lnTo>
                          <a:pt x="8092" y="4872"/>
                        </a:lnTo>
                        <a:cubicBezTo>
                          <a:pt x="8217" y="4756"/>
                          <a:pt x="8333" y="4640"/>
                          <a:pt x="8440" y="4506"/>
                        </a:cubicBezTo>
                        <a:lnTo>
                          <a:pt x="8440" y="4506"/>
                        </a:lnTo>
                        <a:lnTo>
                          <a:pt x="8440" y="4506"/>
                        </a:lnTo>
                        <a:lnTo>
                          <a:pt x="8440" y="4506"/>
                        </a:lnTo>
                        <a:cubicBezTo>
                          <a:pt x="8529" y="4399"/>
                          <a:pt x="8610" y="4283"/>
                          <a:pt x="8699" y="4176"/>
                        </a:cubicBezTo>
                        <a:lnTo>
                          <a:pt x="8699" y="4176"/>
                        </a:lnTo>
                        <a:cubicBezTo>
                          <a:pt x="8949" y="3846"/>
                          <a:pt x="9261" y="3427"/>
                          <a:pt x="9323" y="2945"/>
                        </a:cubicBezTo>
                        <a:lnTo>
                          <a:pt x="9323" y="2945"/>
                        </a:lnTo>
                        <a:cubicBezTo>
                          <a:pt x="9332" y="2865"/>
                          <a:pt x="9341" y="2784"/>
                          <a:pt x="9332" y="2686"/>
                        </a:cubicBezTo>
                        <a:lnTo>
                          <a:pt x="9332" y="2686"/>
                        </a:lnTo>
                        <a:cubicBezTo>
                          <a:pt x="9332" y="2686"/>
                          <a:pt x="9332" y="2677"/>
                          <a:pt x="9332" y="2668"/>
                        </a:cubicBezTo>
                        <a:lnTo>
                          <a:pt x="9332" y="2668"/>
                        </a:lnTo>
                        <a:cubicBezTo>
                          <a:pt x="9297" y="2106"/>
                          <a:pt x="9002" y="1375"/>
                          <a:pt x="8458" y="1241"/>
                        </a:cubicBezTo>
                        <a:lnTo>
                          <a:pt x="8458" y="1241"/>
                        </a:lnTo>
                        <a:cubicBezTo>
                          <a:pt x="8235" y="1187"/>
                          <a:pt x="7994" y="1214"/>
                          <a:pt x="7780" y="1259"/>
                        </a:cubicBezTo>
                        <a:lnTo>
                          <a:pt x="7780" y="1259"/>
                        </a:lnTo>
                        <a:cubicBezTo>
                          <a:pt x="7753" y="1187"/>
                          <a:pt x="7718" y="1134"/>
                          <a:pt x="7691" y="1071"/>
                        </a:cubicBezTo>
                        <a:lnTo>
                          <a:pt x="7691" y="1071"/>
                        </a:lnTo>
                        <a:cubicBezTo>
                          <a:pt x="7673" y="1045"/>
                          <a:pt x="7655" y="1009"/>
                          <a:pt x="7637" y="982"/>
                        </a:cubicBezTo>
                        <a:lnTo>
                          <a:pt x="7637" y="982"/>
                        </a:lnTo>
                        <a:cubicBezTo>
                          <a:pt x="7441" y="572"/>
                          <a:pt x="7200" y="331"/>
                          <a:pt x="6888" y="242"/>
                        </a:cubicBezTo>
                        <a:lnTo>
                          <a:pt x="6888" y="242"/>
                        </a:lnTo>
                        <a:cubicBezTo>
                          <a:pt x="6656" y="170"/>
                          <a:pt x="6406" y="206"/>
                          <a:pt x="6165" y="233"/>
                        </a:cubicBezTo>
                        <a:lnTo>
                          <a:pt x="6165" y="233"/>
                        </a:lnTo>
                        <a:cubicBezTo>
                          <a:pt x="6094" y="242"/>
                          <a:pt x="6014" y="251"/>
                          <a:pt x="5942" y="260"/>
                        </a:cubicBezTo>
                        <a:lnTo>
                          <a:pt x="5942" y="260"/>
                        </a:lnTo>
                        <a:cubicBezTo>
                          <a:pt x="5478" y="295"/>
                          <a:pt x="5006" y="215"/>
                          <a:pt x="4542" y="135"/>
                        </a:cubicBezTo>
                        <a:lnTo>
                          <a:pt x="4542" y="135"/>
                        </a:lnTo>
                        <a:lnTo>
                          <a:pt x="4408" y="117"/>
                        </a:lnTo>
                        <a:cubicBezTo>
                          <a:pt x="4087" y="54"/>
                          <a:pt x="3739" y="1"/>
                          <a:pt x="3400" y="1"/>
                        </a:cubicBezTo>
                        <a:lnTo>
                          <a:pt x="3400" y="1"/>
                        </a:lnTo>
                        <a:cubicBezTo>
                          <a:pt x="3221" y="1"/>
                          <a:pt x="3043" y="19"/>
                          <a:pt x="2865" y="54"/>
                        </a:cubicBezTo>
                        <a:moveTo>
                          <a:pt x="2579" y="884"/>
                        </a:moveTo>
                        <a:cubicBezTo>
                          <a:pt x="2552" y="875"/>
                          <a:pt x="2526" y="848"/>
                          <a:pt x="2499" y="813"/>
                        </a:cubicBezTo>
                        <a:lnTo>
                          <a:pt x="2499" y="813"/>
                        </a:lnTo>
                        <a:cubicBezTo>
                          <a:pt x="2383" y="643"/>
                          <a:pt x="2365" y="429"/>
                          <a:pt x="2454" y="251"/>
                        </a:cubicBezTo>
                        <a:lnTo>
                          <a:pt x="2454" y="251"/>
                        </a:lnTo>
                        <a:cubicBezTo>
                          <a:pt x="2588" y="197"/>
                          <a:pt x="2722" y="144"/>
                          <a:pt x="2873" y="117"/>
                        </a:cubicBezTo>
                        <a:lnTo>
                          <a:pt x="2873" y="117"/>
                        </a:lnTo>
                        <a:cubicBezTo>
                          <a:pt x="3346" y="19"/>
                          <a:pt x="3828" y="81"/>
                          <a:pt x="4292" y="153"/>
                        </a:cubicBezTo>
                        <a:lnTo>
                          <a:pt x="4292" y="153"/>
                        </a:lnTo>
                        <a:cubicBezTo>
                          <a:pt x="4292" y="161"/>
                          <a:pt x="4301" y="170"/>
                          <a:pt x="4310" y="170"/>
                        </a:cubicBezTo>
                        <a:lnTo>
                          <a:pt x="4310" y="170"/>
                        </a:lnTo>
                        <a:cubicBezTo>
                          <a:pt x="4372" y="188"/>
                          <a:pt x="4426" y="251"/>
                          <a:pt x="4435" y="322"/>
                        </a:cubicBezTo>
                        <a:lnTo>
                          <a:pt x="4435" y="322"/>
                        </a:lnTo>
                        <a:cubicBezTo>
                          <a:pt x="4435" y="385"/>
                          <a:pt x="4390" y="456"/>
                          <a:pt x="4319" y="474"/>
                        </a:cubicBezTo>
                        <a:lnTo>
                          <a:pt x="4319" y="474"/>
                        </a:lnTo>
                        <a:cubicBezTo>
                          <a:pt x="4310" y="483"/>
                          <a:pt x="4301" y="500"/>
                          <a:pt x="4301" y="518"/>
                        </a:cubicBezTo>
                        <a:lnTo>
                          <a:pt x="4301" y="518"/>
                        </a:lnTo>
                        <a:cubicBezTo>
                          <a:pt x="4310" y="527"/>
                          <a:pt x="4319" y="536"/>
                          <a:pt x="4328" y="536"/>
                        </a:cubicBezTo>
                        <a:lnTo>
                          <a:pt x="4328" y="536"/>
                        </a:lnTo>
                        <a:cubicBezTo>
                          <a:pt x="4337" y="536"/>
                          <a:pt x="4337" y="536"/>
                          <a:pt x="4345" y="536"/>
                        </a:cubicBezTo>
                        <a:lnTo>
                          <a:pt x="4345" y="536"/>
                        </a:lnTo>
                        <a:cubicBezTo>
                          <a:pt x="4435" y="509"/>
                          <a:pt x="4497" y="411"/>
                          <a:pt x="4497" y="313"/>
                        </a:cubicBezTo>
                        <a:lnTo>
                          <a:pt x="4497" y="313"/>
                        </a:lnTo>
                        <a:cubicBezTo>
                          <a:pt x="4497" y="269"/>
                          <a:pt x="4470" y="224"/>
                          <a:pt x="4444" y="179"/>
                        </a:cubicBezTo>
                        <a:lnTo>
                          <a:pt x="4444" y="179"/>
                        </a:lnTo>
                        <a:lnTo>
                          <a:pt x="4533" y="197"/>
                        </a:lnTo>
                        <a:cubicBezTo>
                          <a:pt x="4899" y="260"/>
                          <a:pt x="5273" y="331"/>
                          <a:pt x="5648" y="331"/>
                        </a:cubicBezTo>
                        <a:lnTo>
                          <a:pt x="5648" y="331"/>
                        </a:lnTo>
                        <a:cubicBezTo>
                          <a:pt x="5648" y="331"/>
                          <a:pt x="5648" y="331"/>
                          <a:pt x="5657" y="331"/>
                        </a:cubicBezTo>
                        <a:lnTo>
                          <a:pt x="5657" y="331"/>
                        </a:lnTo>
                        <a:cubicBezTo>
                          <a:pt x="5666" y="331"/>
                          <a:pt x="5666" y="331"/>
                          <a:pt x="5675" y="331"/>
                        </a:cubicBezTo>
                        <a:lnTo>
                          <a:pt x="5675" y="331"/>
                        </a:lnTo>
                        <a:lnTo>
                          <a:pt x="5684" y="331"/>
                        </a:lnTo>
                        <a:cubicBezTo>
                          <a:pt x="5826" y="340"/>
                          <a:pt x="5960" y="465"/>
                          <a:pt x="6014" y="599"/>
                        </a:cubicBezTo>
                        <a:lnTo>
                          <a:pt x="6014" y="599"/>
                        </a:lnTo>
                        <a:cubicBezTo>
                          <a:pt x="6076" y="732"/>
                          <a:pt x="6032" y="911"/>
                          <a:pt x="5916" y="1009"/>
                        </a:cubicBezTo>
                        <a:lnTo>
                          <a:pt x="5916" y="1009"/>
                        </a:lnTo>
                        <a:cubicBezTo>
                          <a:pt x="5907" y="1018"/>
                          <a:pt x="5907" y="1027"/>
                          <a:pt x="5907" y="1036"/>
                        </a:cubicBezTo>
                        <a:lnTo>
                          <a:pt x="5907" y="1036"/>
                        </a:lnTo>
                        <a:cubicBezTo>
                          <a:pt x="5907" y="1054"/>
                          <a:pt x="5916" y="1062"/>
                          <a:pt x="5924" y="1062"/>
                        </a:cubicBezTo>
                        <a:lnTo>
                          <a:pt x="5924" y="1062"/>
                        </a:lnTo>
                        <a:lnTo>
                          <a:pt x="6005" y="1089"/>
                        </a:lnTo>
                        <a:cubicBezTo>
                          <a:pt x="6014" y="1089"/>
                          <a:pt x="6014" y="1089"/>
                          <a:pt x="6014" y="1089"/>
                        </a:cubicBezTo>
                        <a:lnTo>
                          <a:pt x="6014" y="1089"/>
                        </a:lnTo>
                        <a:cubicBezTo>
                          <a:pt x="6032" y="1089"/>
                          <a:pt x="6040" y="1080"/>
                          <a:pt x="6049" y="1062"/>
                        </a:cubicBezTo>
                        <a:lnTo>
                          <a:pt x="6049" y="1062"/>
                        </a:lnTo>
                        <a:cubicBezTo>
                          <a:pt x="6049" y="1054"/>
                          <a:pt x="6040" y="1036"/>
                          <a:pt x="6023" y="1027"/>
                        </a:cubicBezTo>
                        <a:lnTo>
                          <a:pt x="6023" y="1027"/>
                        </a:lnTo>
                        <a:lnTo>
                          <a:pt x="5996" y="1018"/>
                        </a:lnTo>
                        <a:cubicBezTo>
                          <a:pt x="6103" y="902"/>
                          <a:pt x="6139" y="724"/>
                          <a:pt x="6076" y="572"/>
                        </a:cubicBezTo>
                        <a:lnTo>
                          <a:pt x="6076" y="572"/>
                        </a:lnTo>
                        <a:cubicBezTo>
                          <a:pt x="6032" y="474"/>
                          <a:pt x="5960" y="385"/>
                          <a:pt x="5862" y="331"/>
                        </a:cubicBezTo>
                        <a:lnTo>
                          <a:pt x="5862" y="331"/>
                        </a:lnTo>
                        <a:cubicBezTo>
                          <a:pt x="5889" y="322"/>
                          <a:pt x="5916" y="322"/>
                          <a:pt x="5942" y="322"/>
                        </a:cubicBezTo>
                        <a:lnTo>
                          <a:pt x="5942" y="322"/>
                        </a:lnTo>
                        <a:cubicBezTo>
                          <a:pt x="6023" y="313"/>
                          <a:pt x="6103" y="304"/>
                          <a:pt x="6174" y="295"/>
                        </a:cubicBezTo>
                        <a:lnTo>
                          <a:pt x="6174" y="295"/>
                        </a:lnTo>
                        <a:cubicBezTo>
                          <a:pt x="6406" y="269"/>
                          <a:pt x="6647" y="242"/>
                          <a:pt x="6870" y="304"/>
                        </a:cubicBezTo>
                        <a:lnTo>
                          <a:pt x="6870" y="304"/>
                        </a:lnTo>
                        <a:cubicBezTo>
                          <a:pt x="6906" y="313"/>
                          <a:pt x="6933" y="322"/>
                          <a:pt x="6959" y="331"/>
                        </a:cubicBezTo>
                        <a:lnTo>
                          <a:pt x="6959" y="331"/>
                        </a:lnTo>
                        <a:cubicBezTo>
                          <a:pt x="6950" y="349"/>
                          <a:pt x="6950" y="358"/>
                          <a:pt x="6959" y="367"/>
                        </a:cubicBezTo>
                        <a:lnTo>
                          <a:pt x="6959" y="367"/>
                        </a:lnTo>
                        <a:cubicBezTo>
                          <a:pt x="7022" y="429"/>
                          <a:pt x="7066" y="509"/>
                          <a:pt x="7075" y="599"/>
                        </a:cubicBezTo>
                        <a:lnTo>
                          <a:pt x="7075" y="599"/>
                        </a:lnTo>
                        <a:cubicBezTo>
                          <a:pt x="7075" y="616"/>
                          <a:pt x="7093" y="625"/>
                          <a:pt x="7111" y="625"/>
                        </a:cubicBezTo>
                        <a:lnTo>
                          <a:pt x="7111" y="625"/>
                        </a:lnTo>
                        <a:cubicBezTo>
                          <a:pt x="7111" y="625"/>
                          <a:pt x="7111" y="625"/>
                          <a:pt x="7111" y="625"/>
                        </a:cubicBezTo>
                        <a:lnTo>
                          <a:pt x="7111" y="625"/>
                        </a:lnTo>
                        <a:cubicBezTo>
                          <a:pt x="7129" y="625"/>
                          <a:pt x="7138" y="608"/>
                          <a:pt x="7138" y="590"/>
                        </a:cubicBezTo>
                        <a:lnTo>
                          <a:pt x="7138" y="590"/>
                        </a:lnTo>
                        <a:cubicBezTo>
                          <a:pt x="7129" y="518"/>
                          <a:pt x="7102" y="447"/>
                          <a:pt x="7057" y="385"/>
                        </a:cubicBezTo>
                        <a:lnTo>
                          <a:pt x="7057" y="385"/>
                        </a:lnTo>
                        <a:cubicBezTo>
                          <a:pt x="7263" y="500"/>
                          <a:pt x="7441" y="706"/>
                          <a:pt x="7584" y="1009"/>
                        </a:cubicBezTo>
                        <a:lnTo>
                          <a:pt x="7584" y="1009"/>
                        </a:lnTo>
                        <a:cubicBezTo>
                          <a:pt x="7602" y="1045"/>
                          <a:pt x="7619" y="1071"/>
                          <a:pt x="7637" y="1098"/>
                        </a:cubicBezTo>
                        <a:lnTo>
                          <a:pt x="7637" y="1098"/>
                        </a:lnTo>
                        <a:cubicBezTo>
                          <a:pt x="7664" y="1161"/>
                          <a:pt x="7691" y="1205"/>
                          <a:pt x="7718" y="1277"/>
                        </a:cubicBezTo>
                        <a:lnTo>
                          <a:pt x="7718" y="1277"/>
                        </a:lnTo>
                        <a:cubicBezTo>
                          <a:pt x="7664" y="1294"/>
                          <a:pt x="7611" y="1303"/>
                          <a:pt x="7557" y="1321"/>
                        </a:cubicBezTo>
                        <a:lnTo>
                          <a:pt x="7557" y="1321"/>
                        </a:lnTo>
                        <a:cubicBezTo>
                          <a:pt x="7414" y="1366"/>
                          <a:pt x="7280" y="1294"/>
                          <a:pt x="7138" y="1223"/>
                        </a:cubicBezTo>
                        <a:lnTo>
                          <a:pt x="7138" y="1223"/>
                        </a:lnTo>
                        <a:cubicBezTo>
                          <a:pt x="7013" y="1161"/>
                          <a:pt x="6888" y="1098"/>
                          <a:pt x="6736" y="1107"/>
                        </a:cubicBezTo>
                        <a:lnTo>
                          <a:pt x="6736" y="1107"/>
                        </a:lnTo>
                        <a:lnTo>
                          <a:pt x="6736" y="1107"/>
                        </a:lnTo>
                        <a:lnTo>
                          <a:pt x="6736" y="1107"/>
                        </a:lnTo>
                        <a:cubicBezTo>
                          <a:pt x="6727" y="1107"/>
                          <a:pt x="6718" y="1107"/>
                          <a:pt x="6710" y="1107"/>
                        </a:cubicBezTo>
                        <a:lnTo>
                          <a:pt x="6710" y="1107"/>
                        </a:lnTo>
                        <a:cubicBezTo>
                          <a:pt x="6558" y="1116"/>
                          <a:pt x="6397" y="1178"/>
                          <a:pt x="6246" y="1232"/>
                        </a:cubicBezTo>
                        <a:lnTo>
                          <a:pt x="6246" y="1232"/>
                        </a:lnTo>
                        <a:cubicBezTo>
                          <a:pt x="6040" y="1312"/>
                          <a:pt x="5826" y="1393"/>
                          <a:pt x="5630" y="1348"/>
                        </a:cubicBezTo>
                        <a:lnTo>
                          <a:pt x="5630" y="1348"/>
                        </a:lnTo>
                        <a:cubicBezTo>
                          <a:pt x="5166" y="1250"/>
                          <a:pt x="4818" y="1286"/>
                          <a:pt x="4560" y="1464"/>
                        </a:cubicBezTo>
                        <a:lnTo>
                          <a:pt x="4560" y="1464"/>
                        </a:lnTo>
                        <a:cubicBezTo>
                          <a:pt x="4461" y="1526"/>
                          <a:pt x="4337" y="1589"/>
                          <a:pt x="4212" y="1642"/>
                        </a:cubicBezTo>
                        <a:lnTo>
                          <a:pt x="4212" y="1642"/>
                        </a:lnTo>
                        <a:cubicBezTo>
                          <a:pt x="4238" y="1455"/>
                          <a:pt x="4221" y="1205"/>
                          <a:pt x="4140" y="1071"/>
                        </a:cubicBezTo>
                        <a:lnTo>
                          <a:pt x="4140" y="1071"/>
                        </a:lnTo>
                        <a:cubicBezTo>
                          <a:pt x="4042" y="920"/>
                          <a:pt x="3873" y="813"/>
                          <a:pt x="3703" y="777"/>
                        </a:cubicBezTo>
                        <a:lnTo>
                          <a:pt x="3703" y="777"/>
                        </a:lnTo>
                        <a:cubicBezTo>
                          <a:pt x="3667" y="777"/>
                          <a:pt x="3623" y="768"/>
                          <a:pt x="3596" y="768"/>
                        </a:cubicBezTo>
                        <a:lnTo>
                          <a:pt x="3596" y="768"/>
                        </a:lnTo>
                        <a:cubicBezTo>
                          <a:pt x="3543" y="768"/>
                          <a:pt x="3489" y="759"/>
                          <a:pt x="3444" y="750"/>
                        </a:cubicBezTo>
                        <a:lnTo>
                          <a:pt x="3444" y="750"/>
                        </a:lnTo>
                        <a:cubicBezTo>
                          <a:pt x="3364" y="724"/>
                          <a:pt x="3293" y="670"/>
                          <a:pt x="3284" y="599"/>
                        </a:cubicBezTo>
                        <a:lnTo>
                          <a:pt x="3284" y="599"/>
                        </a:lnTo>
                        <a:cubicBezTo>
                          <a:pt x="3284" y="581"/>
                          <a:pt x="3266" y="572"/>
                          <a:pt x="3257" y="572"/>
                        </a:cubicBezTo>
                        <a:lnTo>
                          <a:pt x="3257" y="572"/>
                        </a:lnTo>
                        <a:cubicBezTo>
                          <a:pt x="3239" y="572"/>
                          <a:pt x="3221" y="590"/>
                          <a:pt x="3221" y="608"/>
                        </a:cubicBezTo>
                        <a:lnTo>
                          <a:pt x="3221" y="608"/>
                        </a:lnTo>
                        <a:cubicBezTo>
                          <a:pt x="3230" y="706"/>
                          <a:pt x="3328" y="786"/>
                          <a:pt x="3427" y="804"/>
                        </a:cubicBezTo>
                        <a:lnTo>
                          <a:pt x="3427" y="804"/>
                        </a:lnTo>
                        <a:cubicBezTo>
                          <a:pt x="3480" y="822"/>
                          <a:pt x="3534" y="831"/>
                          <a:pt x="3587" y="831"/>
                        </a:cubicBezTo>
                        <a:lnTo>
                          <a:pt x="3587" y="831"/>
                        </a:lnTo>
                        <a:cubicBezTo>
                          <a:pt x="3623" y="831"/>
                          <a:pt x="3659" y="839"/>
                          <a:pt x="3685" y="839"/>
                        </a:cubicBezTo>
                        <a:lnTo>
                          <a:pt x="3685" y="839"/>
                        </a:lnTo>
                        <a:cubicBezTo>
                          <a:pt x="3846" y="866"/>
                          <a:pt x="3998" y="964"/>
                          <a:pt x="4087" y="1098"/>
                        </a:cubicBezTo>
                        <a:lnTo>
                          <a:pt x="4087" y="1098"/>
                        </a:lnTo>
                        <a:cubicBezTo>
                          <a:pt x="4167" y="1232"/>
                          <a:pt x="4176" y="1500"/>
                          <a:pt x="4140" y="1669"/>
                        </a:cubicBezTo>
                        <a:lnTo>
                          <a:pt x="4140" y="1669"/>
                        </a:lnTo>
                        <a:cubicBezTo>
                          <a:pt x="4131" y="1669"/>
                          <a:pt x="4122" y="1678"/>
                          <a:pt x="4114" y="1678"/>
                        </a:cubicBezTo>
                        <a:lnTo>
                          <a:pt x="4114" y="1678"/>
                        </a:lnTo>
                        <a:cubicBezTo>
                          <a:pt x="3971" y="1732"/>
                          <a:pt x="3828" y="1794"/>
                          <a:pt x="3712" y="1865"/>
                        </a:cubicBezTo>
                        <a:lnTo>
                          <a:pt x="3712" y="1865"/>
                        </a:lnTo>
                        <a:cubicBezTo>
                          <a:pt x="3676" y="1865"/>
                          <a:pt x="3650" y="1874"/>
                          <a:pt x="3632" y="1883"/>
                        </a:cubicBezTo>
                        <a:lnTo>
                          <a:pt x="3632" y="1883"/>
                        </a:lnTo>
                        <a:cubicBezTo>
                          <a:pt x="3623" y="1883"/>
                          <a:pt x="3623" y="1883"/>
                          <a:pt x="3623" y="1883"/>
                        </a:cubicBezTo>
                        <a:lnTo>
                          <a:pt x="3623" y="1883"/>
                        </a:lnTo>
                        <a:cubicBezTo>
                          <a:pt x="3632" y="1874"/>
                          <a:pt x="3623" y="1856"/>
                          <a:pt x="3614" y="1848"/>
                        </a:cubicBezTo>
                        <a:lnTo>
                          <a:pt x="3614" y="1848"/>
                        </a:lnTo>
                        <a:cubicBezTo>
                          <a:pt x="3507" y="1767"/>
                          <a:pt x="3364" y="1740"/>
                          <a:pt x="3230" y="1776"/>
                        </a:cubicBezTo>
                        <a:lnTo>
                          <a:pt x="3230" y="1776"/>
                        </a:lnTo>
                        <a:cubicBezTo>
                          <a:pt x="3105" y="1803"/>
                          <a:pt x="2989" y="1892"/>
                          <a:pt x="2927" y="2008"/>
                        </a:cubicBezTo>
                        <a:lnTo>
                          <a:pt x="2927" y="2008"/>
                        </a:lnTo>
                        <a:cubicBezTo>
                          <a:pt x="2927" y="2026"/>
                          <a:pt x="2927" y="2044"/>
                          <a:pt x="2945" y="2053"/>
                        </a:cubicBezTo>
                        <a:lnTo>
                          <a:pt x="2945" y="2053"/>
                        </a:lnTo>
                        <a:cubicBezTo>
                          <a:pt x="2945" y="2053"/>
                          <a:pt x="2954" y="2062"/>
                          <a:pt x="2963" y="2062"/>
                        </a:cubicBezTo>
                        <a:lnTo>
                          <a:pt x="2963" y="2062"/>
                        </a:lnTo>
                        <a:cubicBezTo>
                          <a:pt x="2972" y="2062"/>
                          <a:pt x="2981" y="2053"/>
                          <a:pt x="2981" y="2044"/>
                        </a:cubicBezTo>
                        <a:lnTo>
                          <a:pt x="2981" y="2044"/>
                        </a:lnTo>
                        <a:lnTo>
                          <a:pt x="3025" y="1999"/>
                        </a:lnTo>
                        <a:cubicBezTo>
                          <a:pt x="3025" y="1999"/>
                          <a:pt x="3025" y="1981"/>
                          <a:pt x="3025" y="1972"/>
                        </a:cubicBezTo>
                        <a:lnTo>
                          <a:pt x="3025" y="1972"/>
                        </a:lnTo>
                        <a:cubicBezTo>
                          <a:pt x="3079" y="1910"/>
                          <a:pt x="3159" y="1856"/>
                          <a:pt x="3248" y="1830"/>
                        </a:cubicBezTo>
                        <a:lnTo>
                          <a:pt x="3248" y="1830"/>
                        </a:lnTo>
                        <a:cubicBezTo>
                          <a:pt x="3355" y="1803"/>
                          <a:pt x="3480" y="1830"/>
                          <a:pt x="3578" y="1892"/>
                        </a:cubicBezTo>
                        <a:lnTo>
                          <a:pt x="3578" y="1892"/>
                        </a:lnTo>
                        <a:cubicBezTo>
                          <a:pt x="3587" y="1901"/>
                          <a:pt x="3596" y="1901"/>
                          <a:pt x="3614" y="1901"/>
                        </a:cubicBezTo>
                        <a:lnTo>
                          <a:pt x="3614" y="1901"/>
                        </a:lnTo>
                        <a:cubicBezTo>
                          <a:pt x="3605" y="1901"/>
                          <a:pt x="3605" y="1910"/>
                          <a:pt x="3605" y="1919"/>
                        </a:cubicBezTo>
                        <a:lnTo>
                          <a:pt x="3605" y="1919"/>
                        </a:lnTo>
                        <a:cubicBezTo>
                          <a:pt x="3614" y="1919"/>
                          <a:pt x="3614" y="1919"/>
                          <a:pt x="3614" y="1919"/>
                        </a:cubicBezTo>
                        <a:lnTo>
                          <a:pt x="3614" y="1919"/>
                        </a:lnTo>
                        <a:cubicBezTo>
                          <a:pt x="3569" y="1955"/>
                          <a:pt x="3534" y="1981"/>
                          <a:pt x="3498" y="2008"/>
                        </a:cubicBezTo>
                        <a:lnTo>
                          <a:pt x="3498" y="2008"/>
                        </a:lnTo>
                        <a:cubicBezTo>
                          <a:pt x="3382" y="2133"/>
                          <a:pt x="3311" y="2267"/>
                          <a:pt x="3239" y="2392"/>
                        </a:cubicBezTo>
                        <a:lnTo>
                          <a:pt x="3239" y="2392"/>
                        </a:lnTo>
                        <a:cubicBezTo>
                          <a:pt x="3132" y="2561"/>
                          <a:pt x="3043" y="2731"/>
                          <a:pt x="2829" y="2829"/>
                        </a:cubicBezTo>
                        <a:lnTo>
                          <a:pt x="2829" y="2829"/>
                        </a:lnTo>
                        <a:cubicBezTo>
                          <a:pt x="2731" y="2882"/>
                          <a:pt x="2624" y="2945"/>
                          <a:pt x="2526" y="3007"/>
                        </a:cubicBezTo>
                        <a:lnTo>
                          <a:pt x="2526" y="3007"/>
                        </a:lnTo>
                        <a:cubicBezTo>
                          <a:pt x="2552" y="2900"/>
                          <a:pt x="2534" y="2775"/>
                          <a:pt x="2481" y="2677"/>
                        </a:cubicBezTo>
                        <a:lnTo>
                          <a:pt x="2481" y="2677"/>
                        </a:lnTo>
                        <a:cubicBezTo>
                          <a:pt x="2419" y="2552"/>
                          <a:pt x="2294" y="2463"/>
                          <a:pt x="2124" y="2401"/>
                        </a:cubicBezTo>
                        <a:lnTo>
                          <a:pt x="2124" y="2401"/>
                        </a:lnTo>
                        <a:cubicBezTo>
                          <a:pt x="2008" y="2374"/>
                          <a:pt x="1892" y="2356"/>
                          <a:pt x="1785" y="2338"/>
                        </a:cubicBezTo>
                        <a:lnTo>
                          <a:pt x="1785" y="2338"/>
                        </a:lnTo>
                        <a:cubicBezTo>
                          <a:pt x="1749" y="2338"/>
                          <a:pt x="1714" y="2329"/>
                          <a:pt x="1678" y="2329"/>
                        </a:cubicBezTo>
                        <a:lnTo>
                          <a:pt x="1678" y="2329"/>
                        </a:lnTo>
                        <a:cubicBezTo>
                          <a:pt x="1633" y="2320"/>
                          <a:pt x="1580" y="2311"/>
                          <a:pt x="1544" y="2285"/>
                        </a:cubicBezTo>
                        <a:lnTo>
                          <a:pt x="1544" y="2285"/>
                        </a:lnTo>
                        <a:cubicBezTo>
                          <a:pt x="1509" y="2267"/>
                          <a:pt x="1482" y="2231"/>
                          <a:pt x="1482" y="2187"/>
                        </a:cubicBezTo>
                        <a:lnTo>
                          <a:pt x="1482" y="2187"/>
                        </a:lnTo>
                        <a:cubicBezTo>
                          <a:pt x="1491" y="2169"/>
                          <a:pt x="1500" y="2151"/>
                          <a:pt x="1517" y="2142"/>
                        </a:cubicBezTo>
                        <a:lnTo>
                          <a:pt x="1517" y="2142"/>
                        </a:lnTo>
                        <a:cubicBezTo>
                          <a:pt x="1526" y="2133"/>
                          <a:pt x="1535" y="2133"/>
                          <a:pt x="1553" y="2133"/>
                        </a:cubicBezTo>
                        <a:lnTo>
                          <a:pt x="1553" y="2133"/>
                        </a:lnTo>
                        <a:cubicBezTo>
                          <a:pt x="1571" y="2142"/>
                          <a:pt x="1589" y="2133"/>
                          <a:pt x="1589" y="2115"/>
                        </a:cubicBezTo>
                        <a:lnTo>
                          <a:pt x="1589" y="2115"/>
                        </a:lnTo>
                        <a:cubicBezTo>
                          <a:pt x="1598" y="2097"/>
                          <a:pt x="1589" y="2079"/>
                          <a:pt x="1571" y="2079"/>
                        </a:cubicBezTo>
                        <a:lnTo>
                          <a:pt x="1571" y="2079"/>
                        </a:lnTo>
                        <a:cubicBezTo>
                          <a:pt x="1544" y="2062"/>
                          <a:pt x="1509" y="2071"/>
                          <a:pt x="1482" y="2088"/>
                        </a:cubicBezTo>
                        <a:lnTo>
                          <a:pt x="1482" y="2088"/>
                        </a:lnTo>
                        <a:cubicBezTo>
                          <a:pt x="1446" y="2106"/>
                          <a:pt x="1428" y="2142"/>
                          <a:pt x="1419" y="2187"/>
                        </a:cubicBezTo>
                        <a:lnTo>
                          <a:pt x="1419" y="2187"/>
                        </a:lnTo>
                        <a:cubicBezTo>
                          <a:pt x="1419" y="2240"/>
                          <a:pt x="1455" y="2303"/>
                          <a:pt x="1509" y="2338"/>
                        </a:cubicBezTo>
                        <a:lnTo>
                          <a:pt x="1509" y="2338"/>
                        </a:lnTo>
                        <a:cubicBezTo>
                          <a:pt x="1562" y="2374"/>
                          <a:pt x="1616" y="2383"/>
                          <a:pt x="1669" y="2392"/>
                        </a:cubicBezTo>
                        <a:lnTo>
                          <a:pt x="1669" y="2392"/>
                        </a:lnTo>
                        <a:cubicBezTo>
                          <a:pt x="1705" y="2392"/>
                          <a:pt x="1741" y="2401"/>
                          <a:pt x="1776" y="2401"/>
                        </a:cubicBezTo>
                        <a:lnTo>
                          <a:pt x="1776" y="2401"/>
                        </a:lnTo>
                        <a:cubicBezTo>
                          <a:pt x="1883" y="2418"/>
                          <a:pt x="1999" y="2427"/>
                          <a:pt x="2097" y="2463"/>
                        </a:cubicBezTo>
                        <a:lnTo>
                          <a:pt x="2097" y="2463"/>
                        </a:lnTo>
                        <a:cubicBezTo>
                          <a:pt x="2258" y="2517"/>
                          <a:pt x="2374" y="2597"/>
                          <a:pt x="2427" y="2713"/>
                        </a:cubicBezTo>
                        <a:lnTo>
                          <a:pt x="2427" y="2713"/>
                        </a:lnTo>
                        <a:cubicBezTo>
                          <a:pt x="2490" y="2838"/>
                          <a:pt x="2499" y="3016"/>
                          <a:pt x="2410" y="3088"/>
                        </a:cubicBezTo>
                        <a:lnTo>
                          <a:pt x="2410" y="3088"/>
                        </a:lnTo>
                        <a:cubicBezTo>
                          <a:pt x="2410" y="3088"/>
                          <a:pt x="2410" y="3088"/>
                          <a:pt x="2410" y="3088"/>
                        </a:cubicBezTo>
                        <a:lnTo>
                          <a:pt x="2410" y="3088"/>
                        </a:lnTo>
                        <a:cubicBezTo>
                          <a:pt x="2178" y="3248"/>
                          <a:pt x="1990" y="3435"/>
                          <a:pt x="1830" y="3641"/>
                        </a:cubicBezTo>
                        <a:lnTo>
                          <a:pt x="1830" y="3641"/>
                        </a:lnTo>
                        <a:cubicBezTo>
                          <a:pt x="1856" y="3435"/>
                          <a:pt x="1776" y="3221"/>
                          <a:pt x="1598" y="3088"/>
                        </a:cubicBezTo>
                        <a:lnTo>
                          <a:pt x="1598" y="3088"/>
                        </a:lnTo>
                        <a:cubicBezTo>
                          <a:pt x="1589" y="3079"/>
                          <a:pt x="1571" y="3079"/>
                          <a:pt x="1562" y="3096"/>
                        </a:cubicBezTo>
                        <a:lnTo>
                          <a:pt x="1562" y="3096"/>
                        </a:lnTo>
                        <a:cubicBezTo>
                          <a:pt x="1544" y="3105"/>
                          <a:pt x="1553" y="3123"/>
                          <a:pt x="1562" y="3132"/>
                        </a:cubicBezTo>
                        <a:lnTo>
                          <a:pt x="1562" y="3132"/>
                        </a:lnTo>
                        <a:cubicBezTo>
                          <a:pt x="1767" y="3293"/>
                          <a:pt x="1830" y="3578"/>
                          <a:pt x="1714" y="3801"/>
                        </a:cubicBezTo>
                        <a:lnTo>
                          <a:pt x="1714" y="3801"/>
                        </a:lnTo>
                        <a:cubicBezTo>
                          <a:pt x="1714" y="3801"/>
                          <a:pt x="1714" y="3801"/>
                          <a:pt x="1714" y="3801"/>
                        </a:cubicBezTo>
                        <a:lnTo>
                          <a:pt x="1714" y="3801"/>
                        </a:lnTo>
                        <a:cubicBezTo>
                          <a:pt x="1669" y="3864"/>
                          <a:pt x="1633" y="3935"/>
                          <a:pt x="1598" y="3998"/>
                        </a:cubicBezTo>
                        <a:lnTo>
                          <a:pt x="1598" y="3998"/>
                        </a:lnTo>
                        <a:cubicBezTo>
                          <a:pt x="1598" y="3998"/>
                          <a:pt x="1598" y="3998"/>
                          <a:pt x="1598" y="4006"/>
                        </a:cubicBezTo>
                        <a:lnTo>
                          <a:pt x="1598" y="4006"/>
                        </a:lnTo>
                        <a:cubicBezTo>
                          <a:pt x="1509" y="4167"/>
                          <a:pt x="1446" y="4345"/>
                          <a:pt x="1410" y="4524"/>
                        </a:cubicBezTo>
                        <a:lnTo>
                          <a:pt x="1410" y="4524"/>
                        </a:lnTo>
                        <a:cubicBezTo>
                          <a:pt x="1330" y="4899"/>
                          <a:pt x="1375" y="5273"/>
                          <a:pt x="1509" y="5603"/>
                        </a:cubicBezTo>
                        <a:lnTo>
                          <a:pt x="1509" y="5603"/>
                        </a:lnTo>
                        <a:cubicBezTo>
                          <a:pt x="1500" y="5594"/>
                          <a:pt x="1491" y="5594"/>
                          <a:pt x="1482" y="5594"/>
                        </a:cubicBezTo>
                        <a:lnTo>
                          <a:pt x="1482" y="5594"/>
                        </a:lnTo>
                        <a:cubicBezTo>
                          <a:pt x="1178" y="5514"/>
                          <a:pt x="902" y="5380"/>
                          <a:pt x="688" y="5193"/>
                        </a:cubicBezTo>
                        <a:lnTo>
                          <a:pt x="688" y="5193"/>
                        </a:lnTo>
                        <a:cubicBezTo>
                          <a:pt x="688" y="5193"/>
                          <a:pt x="688" y="5193"/>
                          <a:pt x="688" y="5193"/>
                        </a:cubicBezTo>
                        <a:lnTo>
                          <a:pt x="688" y="5193"/>
                        </a:lnTo>
                        <a:cubicBezTo>
                          <a:pt x="697" y="5175"/>
                          <a:pt x="679" y="5157"/>
                          <a:pt x="670" y="5157"/>
                        </a:cubicBezTo>
                        <a:lnTo>
                          <a:pt x="670" y="5157"/>
                        </a:lnTo>
                        <a:cubicBezTo>
                          <a:pt x="625" y="5139"/>
                          <a:pt x="608" y="5095"/>
                          <a:pt x="616" y="5050"/>
                        </a:cubicBezTo>
                        <a:lnTo>
                          <a:pt x="616" y="5050"/>
                        </a:lnTo>
                        <a:cubicBezTo>
                          <a:pt x="625" y="5006"/>
                          <a:pt x="661" y="4952"/>
                          <a:pt x="688" y="4916"/>
                        </a:cubicBezTo>
                        <a:lnTo>
                          <a:pt x="688" y="4916"/>
                        </a:lnTo>
                        <a:lnTo>
                          <a:pt x="947" y="4568"/>
                        </a:lnTo>
                        <a:cubicBezTo>
                          <a:pt x="955" y="4551"/>
                          <a:pt x="955" y="4533"/>
                          <a:pt x="938" y="4524"/>
                        </a:cubicBezTo>
                        <a:lnTo>
                          <a:pt x="938" y="4524"/>
                        </a:lnTo>
                        <a:cubicBezTo>
                          <a:pt x="929" y="4506"/>
                          <a:pt x="911" y="4515"/>
                          <a:pt x="893" y="4524"/>
                        </a:cubicBezTo>
                        <a:lnTo>
                          <a:pt x="893" y="4524"/>
                        </a:lnTo>
                        <a:lnTo>
                          <a:pt x="634" y="4881"/>
                        </a:lnTo>
                        <a:cubicBezTo>
                          <a:pt x="608" y="4925"/>
                          <a:pt x="563" y="4979"/>
                          <a:pt x="554" y="5041"/>
                        </a:cubicBezTo>
                        <a:lnTo>
                          <a:pt x="554" y="5041"/>
                        </a:lnTo>
                        <a:cubicBezTo>
                          <a:pt x="554" y="5050"/>
                          <a:pt x="554" y="5059"/>
                          <a:pt x="554" y="5068"/>
                        </a:cubicBezTo>
                        <a:lnTo>
                          <a:pt x="554" y="5068"/>
                        </a:lnTo>
                        <a:cubicBezTo>
                          <a:pt x="545" y="5059"/>
                          <a:pt x="545" y="5050"/>
                          <a:pt x="536" y="5050"/>
                        </a:cubicBezTo>
                        <a:lnTo>
                          <a:pt x="536" y="5050"/>
                        </a:lnTo>
                        <a:cubicBezTo>
                          <a:pt x="161" y="4622"/>
                          <a:pt x="72" y="3998"/>
                          <a:pt x="331" y="3560"/>
                        </a:cubicBezTo>
                        <a:lnTo>
                          <a:pt x="331" y="3560"/>
                        </a:lnTo>
                        <a:cubicBezTo>
                          <a:pt x="331" y="3551"/>
                          <a:pt x="340" y="3543"/>
                          <a:pt x="340" y="3534"/>
                        </a:cubicBezTo>
                        <a:lnTo>
                          <a:pt x="340" y="3534"/>
                        </a:lnTo>
                        <a:cubicBezTo>
                          <a:pt x="349" y="3623"/>
                          <a:pt x="385" y="3712"/>
                          <a:pt x="465" y="3792"/>
                        </a:cubicBezTo>
                        <a:lnTo>
                          <a:pt x="465" y="3792"/>
                        </a:lnTo>
                        <a:cubicBezTo>
                          <a:pt x="563" y="3882"/>
                          <a:pt x="697" y="3935"/>
                          <a:pt x="839" y="3935"/>
                        </a:cubicBezTo>
                        <a:lnTo>
                          <a:pt x="839" y="3935"/>
                        </a:lnTo>
                        <a:cubicBezTo>
                          <a:pt x="857" y="3935"/>
                          <a:pt x="884" y="3935"/>
                          <a:pt x="911" y="3926"/>
                        </a:cubicBezTo>
                        <a:lnTo>
                          <a:pt x="911" y="3926"/>
                        </a:lnTo>
                        <a:cubicBezTo>
                          <a:pt x="929" y="3926"/>
                          <a:pt x="947" y="3908"/>
                          <a:pt x="938" y="3890"/>
                        </a:cubicBezTo>
                        <a:lnTo>
                          <a:pt x="938" y="3890"/>
                        </a:lnTo>
                        <a:cubicBezTo>
                          <a:pt x="938" y="3873"/>
                          <a:pt x="920" y="3864"/>
                          <a:pt x="902" y="3864"/>
                        </a:cubicBezTo>
                        <a:lnTo>
                          <a:pt x="902" y="3864"/>
                        </a:lnTo>
                        <a:cubicBezTo>
                          <a:pt x="759" y="3890"/>
                          <a:pt x="608" y="3846"/>
                          <a:pt x="509" y="3748"/>
                        </a:cubicBezTo>
                        <a:lnTo>
                          <a:pt x="509" y="3748"/>
                        </a:lnTo>
                        <a:cubicBezTo>
                          <a:pt x="402" y="3650"/>
                          <a:pt x="393" y="3534"/>
                          <a:pt x="402" y="3391"/>
                        </a:cubicBezTo>
                        <a:lnTo>
                          <a:pt x="402" y="3391"/>
                        </a:lnTo>
                        <a:cubicBezTo>
                          <a:pt x="474" y="3195"/>
                          <a:pt x="474" y="2998"/>
                          <a:pt x="474" y="2802"/>
                        </a:cubicBezTo>
                        <a:lnTo>
                          <a:pt x="474" y="2802"/>
                        </a:lnTo>
                        <a:cubicBezTo>
                          <a:pt x="474" y="2650"/>
                          <a:pt x="465" y="2499"/>
                          <a:pt x="500" y="2356"/>
                        </a:cubicBezTo>
                        <a:lnTo>
                          <a:pt x="500" y="2356"/>
                        </a:lnTo>
                        <a:cubicBezTo>
                          <a:pt x="500" y="2418"/>
                          <a:pt x="518" y="2481"/>
                          <a:pt x="545" y="2534"/>
                        </a:cubicBezTo>
                        <a:lnTo>
                          <a:pt x="545" y="2534"/>
                        </a:lnTo>
                        <a:cubicBezTo>
                          <a:pt x="634" y="2722"/>
                          <a:pt x="822" y="2847"/>
                          <a:pt x="1027" y="2865"/>
                        </a:cubicBezTo>
                        <a:lnTo>
                          <a:pt x="1027" y="2865"/>
                        </a:lnTo>
                        <a:lnTo>
                          <a:pt x="1027" y="2865"/>
                        </a:lnTo>
                        <a:lnTo>
                          <a:pt x="1027" y="2865"/>
                        </a:lnTo>
                        <a:cubicBezTo>
                          <a:pt x="1045" y="2865"/>
                          <a:pt x="1054" y="2847"/>
                          <a:pt x="1063" y="2838"/>
                        </a:cubicBezTo>
                        <a:lnTo>
                          <a:pt x="1063" y="2838"/>
                        </a:lnTo>
                        <a:cubicBezTo>
                          <a:pt x="1063" y="2820"/>
                          <a:pt x="1045" y="2802"/>
                          <a:pt x="1027" y="2802"/>
                        </a:cubicBezTo>
                        <a:lnTo>
                          <a:pt x="1027" y="2802"/>
                        </a:lnTo>
                        <a:cubicBezTo>
                          <a:pt x="848" y="2784"/>
                          <a:pt x="679" y="2668"/>
                          <a:pt x="608" y="2508"/>
                        </a:cubicBezTo>
                        <a:lnTo>
                          <a:pt x="608" y="2508"/>
                        </a:lnTo>
                        <a:cubicBezTo>
                          <a:pt x="527" y="2347"/>
                          <a:pt x="545" y="2142"/>
                          <a:pt x="652" y="1999"/>
                        </a:cubicBezTo>
                        <a:lnTo>
                          <a:pt x="652" y="1999"/>
                        </a:lnTo>
                        <a:cubicBezTo>
                          <a:pt x="652" y="1999"/>
                          <a:pt x="652" y="1999"/>
                          <a:pt x="652" y="1999"/>
                        </a:cubicBezTo>
                        <a:lnTo>
                          <a:pt x="652" y="1999"/>
                        </a:lnTo>
                        <a:cubicBezTo>
                          <a:pt x="768" y="1848"/>
                          <a:pt x="947" y="1714"/>
                          <a:pt x="1125" y="1580"/>
                        </a:cubicBezTo>
                        <a:lnTo>
                          <a:pt x="1125" y="1580"/>
                        </a:lnTo>
                        <a:cubicBezTo>
                          <a:pt x="1303" y="1446"/>
                          <a:pt x="1500" y="1312"/>
                          <a:pt x="1616" y="1152"/>
                        </a:cubicBezTo>
                        <a:lnTo>
                          <a:pt x="1616" y="1152"/>
                        </a:lnTo>
                        <a:cubicBezTo>
                          <a:pt x="1767" y="1152"/>
                          <a:pt x="1919" y="1232"/>
                          <a:pt x="2008" y="1357"/>
                        </a:cubicBezTo>
                        <a:lnTo>
                          <a:pt x="2008" y="1357"/>
                        </a:lnTo>
                        <a:cubicBezTo>
                          <a:pt x="2097" y="1491"/>
                          <a:pt x="2115" y="1678"/>
                          <a:pt x="2044" y="1821"/>
                        </a:cubicBezTo>
                        <a:lnTo>
                          <a:pt x="2044" y="1821"/>
                        </a:lnTo>
                        <a:cubicBezTo>
                          <a:pt x="2035" y="1839"/>
                          <a:pt x="2044" y="1856"/>
                          <a:pt x="2062" y="1865"/>
                        </a:cubicBezTo>
                        <a:lnTo>
                          <a:pt x="2062" y="1865"/>
                        </a:lnTo>
                        <a:cubicBezTo>
                          <a:pt x="2062" y="1865"/>
                          <a:pt x="2071" y="1865"/>
                          <a:pt x="2071" y="1865"/>
                        </a:cubicBezTo>
                        <a:lnTo>
                          <a:pt x="2071" y="1865"/>
                        </a:lnTo>
                        <a:cubicBezTo>
                          <a:pt x="2088" y="1865"/>
                          <a:pt x="2097" y="1856"/>
                          <a:pt x="2097" y="1848"/>
                        </a:cubicBezTo>
                        <a:lnTo>
                          <a:pt x="2097" y="1848"/>
                        </a:lnTo>
                        <a:cubicBezTo>
                          <a:pt x="2178" y="1687"/>
                          <a:pt x="2160" y="1473"/>
                          <a:pt x="2062" y="1321"/>
                        </a:cubicBezTo>
                        <a:lnTo>
                          <a:pt x="2062" y="1321"/>
                        </a:lnTo>
                        <a:cubicBezTo>
                          <a:pt x="1972" y="1187"/>
                          <a:pt x="1821" y="1098"/>
                          <a:pt x="1660" y="1089"/>
                        </a:cubicBezTo>
                        <a:lnTo>
                          <a:pt x="1660" y="1089"/>
                        </a:lnTo>
                        <a:cubicBezTo>
                          <a:pt x="1678" y="1054"/>
                          <a:pt x="1696" y="1018"/>
                          <a:pt x="1714" y="982"/>
                        </a:cubicBezTo>
                        <a:lnTo>
                          <a:pt x="1714" y="982"/>
                        </a:lnTo>
                        <a:cubicBezTo>
                          <a:pt x="1821" y="706"/>
                          <a:pt x="2062" y="456"/>
                          <a:pt x="2365" y="295"/>
                        </a:cubicBezTo>
                        <a:lnTo>
                          <a:pt x="2365" y="295"/>
                        </a:lnTo>
                        <a:cubicBezTo>
                          <a:pt x="2303" y="474"/>
                          <a:pt x="2338" y="679"/>
                          <a:pt x="2445" y="848"/>
                        </a:cubicBezTo>
                        <a:lnTo>
                          <a:pt x="2445" y="848"/>
                        </a:lnTo>
                        <a:cubicBezTo>
                          <a:pt x="2472" y="884"/>
                          <a:pt x="2508" y="920"/>
                          <a:pt x="2552" y="947"/>
                        </a:cubicBezTo>
                        <a:lnTo>
                          <a:pt x="2552" y="947"/>
                        </a:lnTo>
                        <a:cubicBezTo>
                          <a:pt x="2570" y="947"/>
                          <a:pt x="2579" y="947"/>
                          <a:pt x="2597" y="947"/>
                        </a:cubicBezTo>
                        <a:lnTo>
                          <a:pt x="2597" y="947"/>
                        </a:lnTo>
                        <a:cubicBezTo>
                          <a:pt x="2642" y="947"/>
                          <a:pt x="2686" y="929"/>
                          <a:pt x="2704" y="893"/>
                        </a:cubicBezTo>
                        <a:lnTo>
                          <a:pt x="2704" y="893"/>
                        </a:lnTo>
                        <a:cubicBezTo>
                          <a:pt x="2713" y="875"/>
                          <a:pt x="2704" y="857"/>
                          <a:pt x="2686" y="848"/>
                        </a:cubicBezTo>
                        <a:lnTo>
                          <a:pt x="2686" y="848"/>
                        </a:lnTo>
                        <a:cubicBezTo>
                          <a:pt x="2668" y="839"/>
                          <a:pt x="2650" y="848"/>
                          <a:pt x="2642" y="866"/>
                        </a:cubicBezTo>
                        <a:lnTo>
                          <a:pt x="2642" y="866"/>
                        </a:lnTo>
                        <a:cubicBezTo>
                          <a:pt x="2642" y="875"/>
                          <a:pt x="2615" y="884"/>
                          <a:pt x="2597" y="884"/>
                        </a:cubicBezTo>
                        <a:lnTo>
                          <a:pt x="2597" y="884"/>
                        </a:lnTo>
                        <a:cubicBezTo>
                          <a:pt x="2588" y="884"/>
                          <a:pt x="2579" y="884"/>
                          <a:pt x="2579" y="884"/>
                        </a:cubicBezTo>
                        <a:moveTo>
                          <a:pt x="6701" y="1589"/>
                        </a:moveTo>
                        <a:cubicBezTo>
                          <a:pt x="6710" y="1571"/>
                          <a:pt x="6710" y="1553"/>
                          <a:pt x="6701" y="1544"/>
                        </a:cubicBezTo>
                        <a:lnTo>
                          <a:pt x="6701" y="1544"/>
                        </a:lnTo>
                        <a:cubicBezTo>
                          <a:pt x="6656" y="1500"/>
                          <a:pt x="6594" y="1286"/>
                          <a:pt x="6611" y="1250"/>
                        </a:cubicBezTo>
                        <a:lnTo>
                          <a:pt x="6611" y="1250"/>
                        </a:lnTo>
                        <a:cubicBezTo>
                          <a:pt x="6629" y="1205"/>
                          <a:pt x="6683" y="1170"/>
                          <a:pt x="6736" y="1170"/>
                        </a:cubicBezTo>
                        <a:lnTo>
                          <a:pt x="6736" y="1170"/>
                        </a:lnTo>
                        <a:cubicBezTo>
                          <a:pt x="6736" y="1170"/>
                          <a:pt x="6736" y="1170"/>
                          <a:pt x="6745" y="1170"/>
                        </a:cubicBezTo>
                        <a:lnTo>
                          <a:pt x="6745" y="1170"/>
                        </a:lnTo>
                        <a:cubicBezTo>
                          <a:pt x="6870" y="1161"/>
                          <a:pt x="6995" y="1223"/>
                          <a:pt x="7111" y="1286"/>
                        </a:cubicBezTo>
                        <a:lnTo>
                          <a:pt x="7111" y="1286"/>
                        </a:lnTo>
                        <a:cubicBezTo>
                          <a:pt x="7254" y="1357"/>
                          <a:pt x="7405" y="1437"/>
                          <a:pt x="7575" y="1384"/>
                        </a:cubicBezTo>
                        <a:lnTo>
                          <a:pt x="7575" y="1384"/>
                        </a:lnTo>
                        <a:cubicBezTo>
                          <a:pt x="7843" y="1303"/>
                          <a:pt x="8155" y="1232"/>
                          <a:pt x="8449" y="1303"/>
                        </a:cubicBezTo>
                        <a:lnTo>
                          <a:pt x="8449" y="1303"/>
                        </a:lnTo>
                        <a:cubicBezTo>
                          <a:pt x="8467" y="1303"/>
                          <a:pt x="8494" y="1312"/>
                          <a:pt x="8521" y="1321"/>
                        </a:cubicBezTo>
                        <a:lnTo>
                          <a:pt x="8521" y="1321"/>
                        </a:lnTo>
                        <a:cubicBezTo>
                          <a:pt x="8592" y="1410"/>
                          <a:pt x="8628" y="1535"/>
                          <a:pt x="8601" y="1642"/>
                        </a:cubicBezTo>
                        <a:lnTo>
                          <a:pt x="8601" y="1642"/>
                        </a:lnTo>
                        <a:cubicBezTo>
                          <a:pt x="8574" y="1749"/>
                          <a:pt x="8494" y="1848"/>
                          <a:pt x="8387" y="1892"/>
                        </a:cubicBezTo>
                        <a:lnTo>
                          <a:pt x="8387" y="1892"/>
                        </a:lnTo>
                        <a:cubicBezTo>
                          <a:pt x="8378" y="1901"/>
                          <a:pt x="8369" y="1919"/>
                          <a:pt x="8378" y="1937"/>
                        </a:cubicBezTo>
                        <a:lnTo>
                          <a:pt x="8378" y="1937"/>
                        </a:lnTo>
                        <a:cubicBezTo>
                          <a:pt x="8378" y="1946"/>
                          <a:pt x="8387" y="1955"/>
                          <a:pt x="8405" y="1955"/>
                        </a:cubicBezTo>
                        <a:lnTo>
                          <a:pt x="8405" y="1955"/>
                        </a:lnTo>
                        <a:cubicBezTo>
                          <a:pt x="8405" y="1955"/>
                          <a:pt x="8413" y="1955"/>
                          <a:pt x="8413" y="1955"/>
                        </a:cubicBezTo>
                        <a:lnTo>
                          <a:pt x="8413" y="1955"/>
                        </a:lnTo>
                        <a:cubicBezTo>
                          <a:pt x="8538" y="1901"/>
                          <a:pt x="8636" y="1785"/>
                          <a:pt x="8663" y="1651"/>
                        </a:cubicBezTo>
                        <a:lnTo>
                          <a:pt x="8663" y="1651"/>
                        </a:lnTo>
                        <a:cubicBezTo>
                          <a:pt x="8681" y="1562"/>
                          <a:pt x="8672" y="1464"/>
                          <a:pt x="8628" y="1375"/>
                        </a:cubicBezTo>
                        <a:lnTo>
                          <a:pt x="8628" y="1375"/>
                        </a:lnTo>
                        <a:cubicBezTo>
                          <a:pt x="9011" y="1607"/>
                          <a:pt x="9243" y="2195"/>
                          <a:pt x="9270" y="2677"/>
                        </a:cubicBezTo>
                        <a:lnTo>
                          <a:pt x="9270" y="2677"/>
                        </a:lnTo>
                        <a:cubicBezTo>
                          <a:pt x="9199" y="2775"/>
                          <a:pt x="9047" y="2784"/>
                          <a:pt x="8931" y="2757"/>
                        </a:cubicBezTo>
                        <a:lnTo>
                          <a:pt x="8931" y="2757"/>
                        </a:lnTo>
                        <a:cubicBezTo>
                          <a:pt x="8886" y="2749"/>
                          <a:pt x="8833" y="2731"/>
                          <a:pt x="8788" y="2713"/>
                        </a:cubicBezTo>
                        <a:lnTo>
                          <a:pt x="8788" y="2713"/>
                        </a:lnTo>
                        <a:cubicBezTo>
                          <a:pt x="8699" y="2686"/>
                          <a:pt x="8610" y="2659"/>
                          <a:pt x="8521" y="2650"/>
                        </a:cubicBezTo>
                        <a:lnTo>
                          <a:pt x="8521" y="2650"/>
                        </a:lnTo>
                        <a:cubicBezTo>
                          <a:pt x="8351" y="2642"/>
                          <a:pt x="8182" y="2731"/>
                          <a:pt x="8083" y="2865"/>
                        </a:cubicBezTo>
                        <a:lnTo>
                          <a:pt x="8083" y="2865"/>
                        </a:lnTo>
                        <a:cubicBezTo>
                          <a:pt x="8074" y="2882"/>
                          <a:pt x="8074" y="2900"/>
                          <a:pt x="8092" y="2909"/>
                        </a:cubicBezTo>
                        <a:lnTo>
                          <a:pt x="8092" y="2909"/>
                        </a:lnTo>
                        <a:cubicBezTo>
                          <a:pt x="8101" y="2918"/>
                          <a:pt x="8101" y="2918"/>
                          <a:pt x="8110" y="2918"/>
                        </a:cubicBezTo>
                        <a:lnTo>
                          <a:pt x="8110" y="2918"/>
                        </a:lnTo>
                        <a:cubicBezTo>
                          <a:pt x="8119" y="2918"/>
                          <a:pt x="8128" y="2909"/>
                          <a:pt x="8137" y="2900"/>
                        </a:cubicBezTo>
                        <a:lnTo>
                          <a:pt x="8137" y="2900"/>
                        </a:lnTo>
                        <a:cubicBezTo>
                          <a:pt x="8217" y="2784"/>
                          <a:pt x="8369" y="2713"/>
                          <a:pt x="8521" y="2713"/>
                        </a:cubicBezTo>
                        <a:lnTo>
                          <a:pt x="8521" y="2713"/>
                        </a:lnTo>
                        <a:cubicBezTo>
                          <a:pt x="8601" y="2722"/>
                          <a:pt x="8681" y="2749"/>
                          <a:pt x="8761" y="2775"/>
                        </a:cubicBezTo>
                        <a:lnTo>
                          <a:pt x="8761" y="2775"/>
                        </a:lnTo>
                        <a:cubicBezTo>
                          <a:pt x="8815" y="2784"/>
                          <a:pt x="8868" y="2802"/>
                          <a:pt x="8922" y="2820"/>
                        </a:cubicBezTo>
                        <a:lnTo>
                          <a:pt x="8922" y="2820"/>
                        </a:lnTo>
                        <a:cubicBezTo>
                          <a:pt x="9029" y="2847"/>
                          <a:pt x="9172" y="2838"/>
                          <a:pt x="9270" y="2757"/>
                        </a:cubicBezTo>
                        <a:lnTo>
                          <a:pt x="9270" y="2757"/>
                        </a:lnTo>
                        <a:cubicBezTo>
                          <a:pt x="9270" y="2820"/>
                          <a:pt x="9270" y="2882"/>
                          <a:pt x="9261" y="2945"/>
                        </a:cubicBezTo>
                        <a:lnTo>
                          <a:pt x="9261" y="2945"/>
                        </a:lnTo>
                        <a:cubicBezTo>
                          <a:pt x="9199" y="3400"/>
                          <a:pt x="8904" y="3792"/>
                          <a:pt x="8645" y="4140"/>
                        </a:cubicBezTo>
                        <a:lnTo>
                          <a:pt x="8645" y="4140"/>
                        </a:lnTo>
                        <a:cubicBezTo>
                          <a:pt x="8574" y="4229"/>
                          <a:pt x="8503" y="4319"/>
                          <a:pt x="8431" y="4408"/>
                        </a:cubicBezTo>
                        <a:lnTo>
                          <a:pt x="8431" y="4408"/>
                        </a:lnTo>
                        <a:cubicBezTo>
                          <a:pt x="8396" y="4212"/>
                          <a:pt x="8262" y="3962"/>
                          <a:pt x="8119" y="3864"/>
                        </a:cubicBezTo>
                        <a:lnTo>
                          <a:pt x="8119" y="3864"/>
                        </a:lnTo>
                        <a:cubicBezTo>
                          <a:pt x="7950" y="3757"/>
                          <a:pt x="7727" y="3730"/>
                          <a:pt x="7530" y="3801"/>
                        </a:cubicBezTo>
                        <a:lnTo>
                          <a:pt x="7530" y="3801"/>
                        </a:lnTo>
                        <a:cubicBezTo>
                          <a:pt x="7530" y="3801"/>
                          <a:pt x="7521" y="3810"/>
                          <a:pt x="7512" y="3819"/>
                        </a:cubicBezTo>
                        <a:lnTo>
                          <a:pt x="7512" y="3819"/>
                        </a:lnTo>
                        <a:cubicBezTo>
                          <a:pt x="7512" y="3828"/>
                          <a:pt x="7512" y="3837"/>
                          <a:pt x="7512" y="3846"/>
                        </a:cubicBezTo>
                        <a:lnTo>
                          <a:pt x="7512" y="3846"/>
                        </a:lnTo>
                        <a:cubicBezTo>
                          <a:pt x="7539" y="3899"/>
                          <a:pt x="7611" y="3926"/>
                          <a:pt x="7664" y="3908"/>
                        </a:cubicBezTo>
                        <a:lnTo>
                          <a:pt x="7664" y="3908"/>
                        </a:lnTo>
                        <a:cubicBezTo>
                          <a:pt x="7682" y="3899"/>
                          <a:pt x="7691" y="3882"/>
                          <a:pt x="7682" y="3864"/>
                        </a:cubicBezTo>
                        <a:lnTo>
                          <a:pt x="7682" y="3864"/>
                        </a:lnTo>
                        <a:cubicBezTo>
                          <a:pt x="7673" y="3846"/>
                          <a:pt x="7655" y="3837"/>
                          <a:pt x="7637" y="3846"/>
                        </a:cubicBezTo>
                        <a:lnTo>
                          <a:pt x="7637" y="3846"/>
                        </a:lnTo>
                        <a:cubicBezTo>
                          <a:pt x="7628" y="3846"/>
                          <a:pt x="7619" y="3846"/>
                          <a:pt x="7611" y="3846"/>
                        </a:cubicBezTo>
                        <a:lnTo>
                          <a:pt x="7611" y="3846"/>
                        </a:lnTo>
                        <a:cubicBezTo>
                          <a:pt x="7762" y="3801"/>
                          <a:pt x="7941" y="3828"/>
                          <a:pt x="8083" y="3917"/>
                        </a:cubicBezTo>
                        <a:lnTo>
                          <a:pt x="8083" y="3917"/>
                        </a:lnTo>
                        <a:cubicBezTo>
                          <a:pt x="8226" y="4015"/>
                          <a:pt x="8360" y="4292"/>
                          <a:pt x="8378" y="4479"/>
                        </a:cubicBezTo>
                        <a:lnTo>
                          <a:pt x="8378" y="4479"/>
                        </a:lnTo>
                        <a:cubicBezTo>
                          <a:pt x="8280" y="4595"/>
                          <a:pt x="8173" y="4720"/>
                          <a:pt x="8048" y="4818"/>
                        </a:cubicBezTo>
                        <a:lnTo>
                          <a:pt x="8048" y="4818"/>
                        </a:lnTo>
                        <a:cubicBezTo>
                          <a:pt x="7869" y="4979"/>
                          <a:pt x="7664" y="5104"/>
                          <a:pt x="7459" y="5229"/>
                        </a:cubicBezTo>
                        <a:lnTo>
                          <a:pt x="7459" y="5229"/>
                        </a:lnTo>
                        <a:cubicBezTo>
                          <a:pt x="7423" y="5246"/>
                          <a:pt x="7396" y="5273"/>
                          <a:pt x="7361" y="5291"/>
                        </a:cubicBezTo>
                        <a:lnTo>
                          <a:pt x="7361" y="5291"/>
                        </a:lnTo>
                        <a:cubicBezTo>
                          <a:pt x="7396" y="4881"/>
                          <a:pt x="7120" y="4470"/>
                          <a:pt x="6718" y="4372"/>
                        </a:cubicBezTo>
                        <a:lnTo>
                          <a:pt x="6718" y="4372"/>
                        </a:lnTo>
                        <a:cubicBezTo>
                          <a:pt x="6576" y="4328"/>
                          <a:pt x="6424" y="4328"/>
                          <a:pt x="6272" y="4328"/>
                        </a:cubicBezTo>
                        <a:lnTo>
                          <a:pt x="6272" y="4328"/>
                        </a:lnTo>
                        <a:cubicBezTo>
                          <a:pt x="6049" y="4328"/>
                          <a:pt x="5844" y="4328"/>
                          <a:pt x="5675" y="4212"/>
                        </a:cubicBezTo>
                        <a:lnTo>
                          <a:pt x="5675" y="4212"/>
                        </a:lnTo>
                        <a:cubicBezTo>
                          <a:pt x="5657" y="4203"/>
                          <a:pt x="5639" y="4203"/>
                          <a:pt x="5630" y="4221"/>
                        </a:cubicBezTo>
                        <a:lnTo>
                          <a:pt x="5630" y="4221"/>
                        </a:lnTo>
                        <a:cubicBezTo>
                          <a:pt x="5621" y="4229"/>
                          <a:pt x="5621" y="4256"/>
                          <a:pt x="5639" y="4265"/>
                        </a:cubicBezTo>
                        <a:lnTo>
                          <a:pt x="5639" y="4265"/>
                        </a:lnTo>
                        <a:cubicBezTo>
                          <a:pt x="5826" y="4390"/>
                          <a:pt x="6049" y="4390"/>
                          <a:pt x="6272" y="4390"/>
                        </a:cubicBezTo>
                        <a:lnTo>
                          <a:pt x="6272" y="4390"/>
                        </a:lnTo>
                        <a:cubicBezTo>
                          <a:pt x="6415" y="4390"/>
                          <a:pt x="6567" y="4390"/>
                          <a:pt x="6701" y="4435"/>
                        </a:cubicBezTo>
                        <a:lnTo>
                          <a:pt x="6701" y="4435"/>
                        </a:lnTo>
                        <a:cubicBezTo>
                          <a:pt x="7075" y="4533"/>
                          <a:pt x="7343" y="4934"/>
                          <a:pt x="7298" y="5318"/>
                        </a:cubicBezTo>
                        <a:lnTo>
                          <a:pt x="7298" y="5318"/>
                        </a:lnTo>
                        <a:cubicBezTo>
                          <a:pt x="7289" y="5318"/>
                          <a:pt x="7298" y="5327"/>
                          <a:pt x="7298" y="5327"/>
                        </a:cubicBezTo>
                        <a:lnTo>
                          <a:pt x="7298" y="5327"/>
                        </a:lnTo>
                        <a:cubicBezTo>
                          <a:pt x="7227" y="5371"/>
                          <a:pt x="7156" y="5416"/>
                          <a:pt x="7084" y="5469"/>
                        </a:cubicBezTo>
                        <a:lnTo>
                          <a:pt x="7084" y="5469"/>
                        </a:lnTo>
                        <a:cubicBezTo>
                          <a:pt x="6843" y="5639"/>
                          <a:pt x="6620" y="5835"/>
                          <a:pt x="6406" y="6031"/>
                        </a:cubicBezTo>
                        <a:lnTo>
                          <a:pt x="6406" y="6031"/>
                        </a:lnTo>
                        <a:cubicBezTo>
                          <a:pt x="6397" y="6040"/>
                          <a:pt x="6379" y="6049"/>
                          <a:pt x="6371" y="6058"/>
                        </a:cubicBezTo>
                        <a:lnTo>
                          <a:pt x="6371" y="6058"/>
                        </a:lnTo>
                        <a:cubicBezTo>
                          <a:pt x="6379" y="5898"/>
                          <a:pt x="6299" y="5737"/>
                          <a:pt x="6139" y="5585"/>
                        </a:cubicBezTo>
                        <a:lnTo>
                          <a:pt x="6139" y="5585"/>
                        </a:lnTo>
                        <a:cubicBezTo>
                          <a:pt x="5987" y="5434"/>
                          <a:pt x="5791" y="5345"/>
                          <a:pt x="5612" y="5273"/>
                        </a:cubicBezTo>
                        <a:lnTo>
                          <a:pt x="5612" y="5273"/>
                        </a:lnTo>
                        <a:cubicBezTo>
                          <a:pt x="5568" y="5255"/>
                          <a:pt x="5523" y="5238"/>
                          <a:pt x="5470" y="5229"/>
                        </a:cubicBezTo>
                        <a:lnTo>
                          <a:pt x="5470" y="5229"/>
                        </a:lnTo>
                        <a:cubicBezTo>
                          <a:pt x="5336" y="5175"/>
                          <a:pt x="5193" y="5122"/>
                          <a:pt x="5059" y="5050"/>
                        </a:cubicBezTo>
                        <a:lnTo>
                          <a:pt x="5059" y="5050"/>
                        </a:lnTo>
                        <a:cubicBezTo>
                          <a:pt x="5006" y="5023"/>
                          <a:pt x="4943" y="4979"/>
                          <a:pt x="4907" y="4925"/>
                        </a:cubicBezTo>
                        <a:lnTo>
                          <a:pt x="4907" y="4925"/>
                        </a:lnTo>
                        <a:cubicBezTo>
                          <a:pt x="4881" y="4881"/>
                          <a:pt x="4863" y="4809"/>
                          <a:pt x="4899" y="4765"/>
                        </a:cubicBezTo>
                        <a:lnTo>
                          <a:pt x="4899" y="4765"/>
                        </a:lnTo>
                        <a:cubicBezTo>
                          <a:pt x="4916" y="4738"/>
                          <a:pt x="4943" y="4720"/>
                          <a:pt x="4970" y="4720"/>
                        </a:cubicBezTo>
                        <a:lnTo>
                          <a:pt x="4970" y="4720"/>
                        </a:lnTo>
                        <a:cubicBezTo>
                          <a:pt x="4988" y="4720"/>
                          <a:pt x="5015" y="4720"/>
                          <a:pt x="5032" y="4738"/>
                        </a:cubicBezTo>
                        <a:lnTo>
                          <a:pt x="5032" y="4738"/>
                        </a:lnTo>
                        <a:cubicBezTo>
                          <a:pt x="5041" y="4756"/>
                          <a:pt x="5059" y="4756"/>
                          <a:pt x="5077" y="4747"/>
                        </a:cubicBezTo>
                        <a:lnTo>
                          <a:pt x="5077" y="4747"/>
                        </a:lnTo>
                        <a:cubicBezTo>
                          <a:pt x="5086" y="4729"/>
                          <a:pt x="5086" y="4711"/>
                          <a:pt x="5077" y="4702"/>
                        </a:cubicBezTo>
                        <a:lnTo>
                          <a:pt x="5077" y="4702"/>
                        </a:lnTo>
                        <a:cubicBezTo>
                          <a:pt x="5050" y="4667"/>
                          <a:pt x="5015" y="4658"/>
                          <a:pt x="4970" y="4658"/>
                        </a:cubicBezTo>
                        <a:lnTo>
                          <a:pt x="4970" y="4658"/>
                        </a:lnTo>
                        <a:cubicBezTo>
                          <a:pt x="4916" y="4658"/>
                          <a:pt x="4872" y="4684"/>
                          <a:pt x="4845" y="4729"/>
                        </a:cubicBezTo>
                        <a:lnTo>
                          <a:pt x="4845" y="4729"/>
                        </a:lnTo>
                        <a:cubicBezTo>
                          <a:pt x="4800" y="4800"/>
                          <a:pt x="4818" y="4899"/>
                          <a:pt x="4854" y="4961"/>
                        </a:cubicBezTo>
                        <a:lnTo>
                          <a:pt x="4854" y="4961"/>
                        </a:lnTo>
                        <a:cubicBezTo>
                          <a:pt x="4899" y="5023"/>
                          <a:pt x="4970" y="5068"/>
                          <a:pt x="5032" y="5104"/>
                        </a:cubicBezTo>
                        <a:lnTo>
                          <a:pt x="5032" y="5104"/>
                        </a:lnTo>
                        <a:cubicBezTo>
                          <a:pt x="5166" y="5175"/>
                          <a:pt x="5309" y="5229"/>
                          <a:pt x="5452" y="5282"/>
                        </a:cubicBezTo>
                        <a:lnTo>
                          <a:pt x="5452" y="5282"/>
                        </a:lnTo>
                        <a:cubicBezTo>
                          <a:pt x="5496" y="5300"/>
                          <a:pt x="5541" y="5318"/>
                          <a:pt x="5594" y="5336"/>
                        </a:cubicBezTo>
                        <a:lnTo>
                          <a:pt x="5594" y="5336"/>
                        </a:lnTo>
                        <a:cubicBezTo>
                          <a:pt x="5755" y="5398"/>
                          <a:pt x="5951" y="5487"/>
                          <a:pt x="6094" y="5630"/>
                        </a:cubicBezTo>
                        <a:lnTo>
                          <a:pt x="6094" y="5630"/>
                        </a:lnTo>
                        <a:cubicBezTo>
                          <a:pt x="6263" y="5782"/>
                          <a:pt x="6326" y="5951"/>
                          <a:pt x="6308" y="6112"/>
                        </a:cubicBezTo>
                        <a:lnTo>
                          <a:pt x="6308" y="6112"/>
                        </a:lnTo>
                        <a:cubicBezTo>
                          <a:pt x="6308" y="6112"/>
                          <a:pt x="6308" y="6112"/>
                          <a:pt x="6308" y="6121"/>
                        </a:cubicBezTo>
                        <a:lnTo>
                          <a:pt x="6308" y="6121"/>
                        </a:lnTo>
                        <a:cubicBezTo>
                          <a:pt x="6156" y="6255"/>
                          <a:pt x="5996" y="6388"/>
                          <a:pt x="5835" y="6513"/>
                        </a:cubicBezTo>
                        <a:lnTo>
                          <a:pt x="5835" y="6513"/>
                        </a:lnTo>
                        <a:cubicBezTo>
                          <a:pt x="5505" y="6754"/>
                          <a:pt x="5006" y="7031"/>
                          <a:pt x="4479" y="7013"/>
                        </a:cubicBezTo>
                        <a:lnTo>
                          <a:pt x="4479" y="7013"/>
                        </a:lnTo>
                        <a:cubicBezTo>
                          <a:pt x="4702" y="6897"/>
                          <a:pt x="4854" y="6692"/>
                          <a:pt x="4890" y="6442"/>
                        </a:cubicBezTo>
                        <a:lnTo>
                          <a:pt x="4890" y="6442"/>
                        </a:lnTo>
                        <a:cubicBezTo>
                          <a:pt x="4934" y="6147"/>
                          <a:pt x="4792" y="5826"/>
                          <a:pt x="4542" y="5666"/>
                        </a:cubicBezTo>
                        <a:lnTo>
                          <a:pt x="4542" y="5666"/>
                        </a:lnTo>
                        <a:cubicBezTo>
                          <a:pt x="4524" y="5657"/>
                          <a:pt x="4506" y="5657"/>
                          <a:pt x="4497" y="5675"/>
                        </a:cubicBezTo>
                        <a:lnTo>
                          <a:pt x="4497" y="5675"/>
                        </a:lnTo>
                        <a:cubicBezTo>
                          <a:pt x="4488" y="5684"/>
                          <a:pt x="4497" y="5710"/>
                          <a:pt x="4506" y="5719"/>
                        </a:cubicBezTo>
                        <a:lnTo>
                          <a:pt x="4506" y="5719"/>
                        </a:lnTo>
                        <a:cubicBezTo>
                          <a:pt x="4738" y="5862"/>
                          <a:pt x="4872" y="6156"/>
                          <a:pt x="4827" y="6433"/>
                        </a:cubicBezTo>
                        <a:lnTo>
                          <a:pt x="4827" y="6433"/>
                        </a:lnTo>
                        <a:cubicBezTo>
                          <a:pt x="4792" y="6701"/>
                          <a:pt x="4604" y="6915"/>
                          <a:pt x="4345" y="6995"/>
                        </a:cubicBezTo>
                        <a:lnTo>
                          <a:pt x="4345" y="6995"/>
                        </a:lnTo>
                        <a:cubicBezTo>
                          <a:pt x="4149" y="6968"/>
                          <a:pt x="3962" y="6897"/>
                          <a:pt x="3783" y="6825"/>
                        </a:cubicBezTo>
                        <a:lnTo>
                          <a:pt x="3783" y="6825"/>
                        </a:lnTo>
                        <a:cubicBezTo>
                          <a:pt x="3676" y="6781"/>
                          <a:pt x="3560" y="6736"/>
                          <a:pt x="3444" y="6701"/>
                        </a:cubicBezTo>
                        <a:lnTo>
                          <a:pt x="3444" y="6701"/>
                        </a:lnTo>
                        <a:cubicBezTo>
                          <a:pt x="3293" y="6656"/>
                          <a:pt x="3141" y="6629"/>
                          <a:pt x="2998" y="6602"/>
                        </a:cubicBezTo>
                        <a:lnTo>
                          <a:pt x="2998" y="6602"/>
                        </a:lnTo>
                        <a:cubicBezTo>
                          <a:pt x="3097" y="6576"/>
                          <a:pt x="3186" y="6540"/>
                          <a:pt x="3266" y="6478"/>
                        </a:cubicBezTo>
                        <a:lnTo>
                          <a:pt x="3266" y="6478"/>
                        </a:lnTo>
                        <a:cubicBezTo>
                          <a:pt x="3409" y="6370"/>
                          <a:pt x="3507" y="6192"/>
                          <a:pt x="3516" y="6014"/>
                        </a:cubicBezTo>
                        <a:lnTo>
                          <a:pt x="3516" y="6014"/>
                        </a:lnTo>
                        <a:cubicBezTo>
                          <a:pt x="3516" y="5996"/>
                          <a:pt x="3507" y="5978"/>
                          <a:pt x="3489" y="5978"/>
                        </a:cubicBezTo>
                        <a:lnTo>
                          <a:pt x="3489" y="5978"/>
                        </a:lnTo>
                        <a:cubicBezTo>
                          <a:pt x="3471" y="5978"/>
                          <a:pt x="3453" y="5987"/>
                          <a:pt x="3453" y="6005"/>
                        </a:cubicBezTo>
                        <a:lnTo>
                          <a:pt x="3453" y="6005"/>
                        </a:lnTo>
                        <a:cubicBezTo>
                          <a:pt x="3444" y="6165"/>
                          <a:pt x="3355" y="6326"/>
                          <a:pt x="3221" y="6424"/>
                        </a:cubicBezTo>
                        <a:lnTo>
                          <a:pt x="3221" y="6424"/>
                        </a:lnTo>
                        <a:cubicBezTo>
                          <a:pt x="3097" y="6531"/>
                          <a:pt x="2918" y="6576"/>
                          <a:pt x="2758" y="6549"/>
                        </a:cubicBezTo>
                        <a:lnTo>
                          <a:pt x="2758" y="6549"/>
                        </a:lnTo>
                        <a:cubicBezTo>
                          <a:pt x="2749" y="6549"/>
                          <a:pt x="2749" y="6549"/>
                          <a:pt x="2740" y="6549"/>
                        </a:cubicBezTo>
                        <a:lnTo>
                          <a:pt x="2740" y="6549"/>
                        </a:lnTo>
                        <a:cubicBezTo>
                          <a:pt x="2597" y="6513"/>
                          <a:pt x="2454" y="6478"/>
                          <a:pt x="2320" y="6415"/>
                        </a:cubicBezTo>
                        <a:lnTo>
                          <a:pt x="2320" y="6415"/>
                        </a:lnTo>
                        <a:cubicBezTo>
                          <a:pt x="2106" y="6308"/>
                          <a:pt x="1919" y="6147"/>
                          <a:pt x="1776" y="5951"/>
                        </a:cubicBezTo>
                        <a:lnTo>
                          <a:pt x="1776" y="5951"/>
                        </a:lnTo>
                        <a:cubicBezTo>
                          <a:pt x="1812" y="5960"/>
                          <a:pt x="1856" y="5969"/>
                          <a:pt x="1892" y="5969"/>
                        </a:cubicBezTo>
                        <a:lnTo>
                          <a:pt x="1892" y="5969"/>
                        </a:lnTo>
                        <a:cubicBezTo>
                          <a:pt x="1990" y="5969"/>
                          <a:pt x="2080" y="5933"/>
                          <a:pt x="2160" y="5880"/>
                        </a:cubicBezTo>
                        <a:lnTo>
                          <a:pt x="2160" y="5880"/>
                        </a:lnTo>
                        <a:cubicBezTo>
                          <a:pt x="2267" y="5800"/>
                          <a:pt x="2338" y="5657"/>
                          <a:pt x="2338" y="5514"/>
                        </a:cubicBezTo>
                        <a:lnTo>
                          <a:pt x="2338" y="5514"/>
                        </a:lnTo>
                        <a:cubicBezTo>
                          <a:pt x="2329" y="5496"/>
                          <a:pt x="2320" y="5478"/>
                          <a:pt x="2303" y="5487"/>
                        </a:cubicBezTo>
                        <a:lnTo>
                          <a:pt x="2303" y="5487"/>
                        </a:lnTo>
                        <a:cubicBezTo>
                          <a:pt x="2285" y="5487"/>
                          <a:pt x="2267" y="5496"/>
                          <a:pt x="2267" y="5514"/>
                        </a:cubicBezTo>
                        <a:lnTo>
                          <a:pt x="2267" y="5514"/>
                        </a:lnTo>
                        <a:cubicBezTo>
                          <a:pt x="2276" y="5639"/>
                          <a:pt x="2213" y="5755"/>
                          <a:pt x="2115" y="5826"/>
                        </a:cubicBezTo>
                        <a:lnTo>
                          <a:pt x="2115" y="5826"/>
                        </a:lnTo>
                        <a:cubicBezTo>
                          <a:pt x="2017" y="5907"/>
                          <a:pt x="1892" y="5924"/>
                          <a:pt x="1776" y="5880"/>
                        </a:cubicBezTo>
                        <a:lnTo>
                          <a:pt x="1776" y="5880"/>
                        </a:lnTo>
                        <a:cubicBezTo>
                          <a:pt x="1758" y="5880"/>
                          <a:pt x="1741" y="5880"/>
                          <a:pt x="1741" y="5898"/>
                        </a:cubicBezTo>
                        <a:lnTo>
                          <a:pt x="1741" y="5898"/>
                        </a:lnTo>
                        <a:cubicBezTo>
                          <a:pt x="1482" y="5514"/>
                          <a:pt x="1366" y="5015"/>
                          <a:pt x="1473" y="4542"/>
                        </a:cubicBezTo>
                        <a:lnTo>
                          <a:pt x="1473" y="4542"/>
                        </a:lnTo>
                        <a:cubicBezTo>
                          <a:pt x="1500" y="4399"/>
                          <a:pt x="1544" y="4265"/>
                          <a:pt x="1607" y="4131"/>
                        </a:cubicBezTo>
                        <a:lnTo>
                          <a:pt x="1607" y="4131"/>
                        </a:lnTo>
                        <a:cubicBezTo>
                          <a:pt x="1616" y="4194"/>
                          <a:pt x="1642" y="4247"/>
                          <a:pt x="1714" y="4292"/>
                        </a:cubicBezTo>
                        <a:lnTo>
                          <a:pt x="1714" y="4292"/>
                        </a:lnTo>
                        <a:cubicBezTo>
                          <a:pt x="1776" y="4337"/>
                          <a:pt x="1856" y="4363"/>
                          <a:pt x="1928" y="4363"/>
                        </a:cubicBezTo>
                        <a:lnTo>
                          <a:pt x="1928" y="4363"/>
                        </a:lnTo>
                        <a:cubicBezTo>
                          <a:pt x="1972" y="4363"/>
                          <a:pt x="2017" y="4354"/>
                          <a:pt x="2053" y="4337"/>
                        </a:cubicBezTo>
                        <a:lnTo>
                          <a:pt x="2053" y="4337"/>
                        </a:lnTo>
                        <a:cubicBezTo>
                          <a:pt x="2071" y="4337"/>
                          <a:pt x="2080" y="4319"/>
                          <a:pt x="2071" y="4301"/>
                        </a:cubicBezTo>
                        <a:lnTo>
                          <a:pt x="2071" y="4301"/>
                        </a:lnTo>
                        <a:cubicBezTo>
                          <a:pt x="2071" y="4283"/>
                          <a:pt x="2053" y="4274"/>
                          <a:pt x="2035" y="4283"/>
                        </a:cubicBezTo>
                        <a:lnTo>
                          <a:pt x="2035" y="4283"/>
                        </a:lnTo>
                        <a:cubicBezTo>
                          <a:pt x="1937" y="4319"/>
                          <a:pt x="1830" y="4301"/>
                          <a:pt x="1749" y="4238"/>
                        </a:cubicBezTo>
                        <a:lnTo>
                          <a:pt x="1749" y="4238"/>
                        </a:lnTo>
                        <a:cubicBezTo>
                          <a:pt x="1669" y="4194"/>
                          <a:pt x="1660" y="4122"/>
                          <a:pt x="1660" y="4024"/>
                        </a:cubicBezTo>
                        <a:lnTo>
                          <a:pt x="1660" y="4024"/>
                        </a:lnTo>
                        <a:cubicBezTo>
                          <a:pt x="1830" y="3685"/>
                          <a:pt x="2106" y="3382"/>
                          <a:pt x="2445" y="3141"/>
                        </a:cubicBezTo>
                        <a:lnTo>
                          <a:pt x="2445" y="3141"/>
                        </a:lnTo>
                        <a:lnTo>
                          <a:pt x="2445" y="3141"/>
                        </a:lnTo>
                        <a:cubicBezTo>
                          <a:pt x="2570" y="3043"/>
                          <a:pt x="2713" y="2963"/>
                          <a:pt x="2865" y="2891"/>
                        </a:cubicBezTo>
                        <a:lnTo>
                          <a:pt x="2865" y="2891"/>
                        </a:lnTo>
                        <a:cubicBezTo>
                          <a:pt x="2936" y="2856"/>
                          <a:pt x="2989" y="2811"/>
                          <a:pt x="3043" y="2766"/>
                        </a:cubicBezTo>
                        <a:lnTo>
                          <a:pt x="3043" y="2766"/>
                        </a:lnTo>
                        <a:cubicBezTo>
                          <a:pt x="3230" y="2882"/>
                          <a:pt x="3346" y="3070"/>
                          <a:pt x="3400" y="3320"/>
                        </a:cubicBezTo>
                        <a:lnTo>
                          <a:pt x="3400" y="3320"/>
                        </a:lnTo>
                        <a:cubicBezTo>
                          <a:pt x="3444" y="3560"/>
                          <a:pt x="3391" y="3819"/>
                          <a:pt x="3248" y="4015"/>
                        </a:cubicBezTo>
                        <a:lnTo>
                          <a:pt x="3248" y="4015"/>
                        </a:lnTo>
                        <a:cubicBezTo>
                          <a:pt x="3186" y="4105"/>
                          <a:pt x="3114" y="4176"/>
                          <a:pt x="3043" y="4247"/>
                        </a:cubicBezTo>
                        <a:lnTo>
                          <a:pt x="3043" y="4247"/>
                        </a:lnTo>
                        <a:cubicBezTo>
                          <a:pt x="2998" y="4292"/>
                          <a:pt x="2954" y="4337"/>
                          <a:pt x="2909" y="4390"/>
                        </a:cubicBezTo>
                        <a:lnTo>
                          <a:pt x="2909" y="4390"/>
                        </a:lnTo>
                        <a:cubicBezTo>
                          <a:pt x="2766" y="4551"/>
                          <a:pt x="2695" y="4702"/>
                          <a:pt x="2704" y="4854"/>
                        </a:cubicBezTo>
                        <a:lnTo>
                          <a:pt x="2704" y="4854"/>
                        </a:lnTo>
                        <a:cubicBezTo>
                          <a:pt x="2704" y="4961"/>
                          <a:pt x="2758" y="5068"/>
                          <a:pt x="2838" y="5130"/>
                        </a:cubicBezTo>
                        <a:lnTo>
                          <a:pt x="2838" y="5130"/>
                        </a:lnTo>
                        <a:cubicBezTo>
                          <a:pt x="2891" y="5175"/>
                          <a:pt x="2963" y="5202"/>
                          <a:pt x="3025" y="5202"/>
                        </a:cubicBezTo>
                        <a:lnTo>
                          <a:pt x="3025" y="5202"/>
                        </a:lnTo>
                        <a:cubicBezTo>
                          <a:pt x="3034" y="5202"/>
                          <a:pt x="3043" y="5202"/>
                          <a:pt x="3061" y="5202"/>
                        </a:cubicBezTo>
                        <a:lnTo>
                          <a:pt x="3061" y="5202"/>
                        </a:lnTo>
                        <a:cubicBezTo>
                          <a:pt x="3079" y="5202"/>
                          <a:pt x="3088" y="5184"/>
                          <a:pt x="3088" y="5166"/>
                        </a:cubicBezTo>
                        <a:lnTo>
                          <a:pt x="3088" y="5166"/>
                        </a:lnTo>
                        <a:cubicBezTo>
                          <a:pt x="3079" y="5148"/>
                          <a:pt x="3070" y="5139"/>
                          <a:pt x="3052" y="5139"/>
                        </a:cubicBezTo>
                        <a:lnTo>
                          <a:pt x="3052" y="5139"/>
                        </a:lnTo>
                        <a:cubicBezTo>
                          <a:pt x="2989" y="5148"/>
                          <a:pt x="2927" y="5130"/>
                          <a:pt x="2882" y="5086"/>
                        </a:cubicBezTo>
                        <a:lnTo>
                          <a:pt x="2882" y="5086"/>
                        </a:lnTo>
                        <a:cubicBezTo>
                          <a:pt x="2811" y="5023"/>
                          <a:pt x="2766" y="4943"/>
                          <a:pt x="2766" y="4854"/>
                        </a:cubicBezTo>
                        <a:lnTo>
                          <a:pt x="2766" y="4854"/>
                        </a:lnTo>
                        <a:cubicBezTo>
                          <a:pt x="2758" y="4720"/>
                          <a:pt x="2820" y="4577"/>
                          <a:pt x="2954" y="4426"/>
                        </a:cubicBezTo>
                        <a:lnTo>
                          <a:pt x="2954" y="4426"/>
                        </a:lnTo>
                        <a:cubicBezTo>
                          <a:pt x="2998" y="4381"/>
                          <a:pt x="3043" y="4337"/>
                          <a:pt x="3088" y="4292"/>
                        </a:cubicBezTo>
                        <a:lnTo>
                          <a:pt x="3088" y="4292"/>
                        </a:lnTo>
                        <a:cubicBezTo>
                          <a:pt x="3159" y="4221"/>
                          <a:pt x="3239" y="4140"/>
                          <a:pt x="3302" y="4060"/>
                        </a:cubicBezTo>
                        <a:lnTo>
                          <a:pt x="3302" y="4060"/>
                        </a:lnTo>
                        <a:cubicBezTo>
                          <a:pt x="3453" y="3846"/>
                          <a:pt x="3516" y="3560"/>
                          <a:pt x="3462" y="3302"/>
                        </a:cubicBezTo>
                        <a:lnTo>
                          <a:pt x="3462" y="3302"/>
                        </a:lnTo>
                        <a:cubicBezTo>
                          <a:pt x="3409" y="3043"/>
                          <a:pt x="3284" y="2847"/>
                          <a:pt x="3088" y="2722"/>
                        </a:cubicBezTo>
                        <a:lnTo>
                          <a:pt x="3088" y="2722"/>
                        </a:lnTo>
                        <a:cubicBezTo>
                          <a:pt x="3168" y="2633"/>
                          <a:pt x="3230" y="2526"/>
                          <a:pt x="3293" y="2418"/>
                        </a:cubicBezTo>
                        <a:lnTo>
                          <a:pt x="3293" y="2418"/>
                        </a:lnTo>
                        <a:cubicBezTo>
                          <a:pt x="3364" y="2294"/>
                          <a:pt x="3436" y="2169"/>
                          <a:pt x="3543" y="2053"/>
                        </a:cubicBezTo>
                        <a:lnTo>
                          <a:pt x="3543" y="2053"/>
                        </a:lnTo>
                        <a:cubicBezTo>
                          <a:pt x="3596" y="2008"/>
                          <a:pt x="3659" y="1964"/>
                          <a:pt x="3730" y="1919"/>
                        </a:cubicBezTo>
                        <a:lnTo>
                          <a:pt x="3730" y="1919"/>
                        </a:lnTo>
                        <a:cubicBezTo>
                          <a:pt x="3855" y="1910"/>
                          <a:pt x="3980" y="1972"/>
                          <a:pt x="4042" y="2017"/>
                        </a:cubicBezTo>
                        <a:lnTo>
                          <a:pt x="4042" y="2017"/>
                        </a:lnTo>
                        <a:cubicBezTo>
                          <a:pt x="4399" y="2240"/>
                          <a:pt x="4595" y="2659"/>
                          <a:pt x="4551" y="3070"/>
                        </a:cubicBezTo>
                        <a:lnTo>
                          <a:pt x="4551" y="3070"/>
                        </a:lnTo>
                        <a:cubicBezTo>
                          <a:pt x="4551" y="3079"/>
                          <a:pt x="4560" y="3096"/>
                          <a:pt x="4568" y="3096"/>
                        </a:cubicBezTo>
                        <a:lnTo>
                          <a:pt x="4568" y="3096"/>
                        </a:lnTo>
                        <a:cubicBezTo>
                          <a:pt x="4577" y="3105"/>
                          <a:pt x="4577" y="3105"/>
                          <a:pt x="4586" y="3105"/>
                        </a:cubicBezTo>
                        <a:lnTo>
                          <a:pt x="4586" y="3105"/>
                        </a:lnTo>
                        <a:cubicBezTo>
                          <a:pt x="4586" y="3105"/>
                          <a:pt x="4595" y="3105"/>
                          <a:pt x="4604" y="3096"/>
                        </a:cubicBezTo>
                        <a:lnTo>
                          <a:pt x="4604" y="3096"/>
                        </a:lnTo>
                        <a:lnTo>
                          <a:pt x="4667" y="3061"/>
                        </a:lnTo>
                        <a:cubicBezTo>
                          <a:pt x="4676" y="3052"/>
                          <a:pt x="4684" y="3034"/>
                          <a:pt x="4676" y="3016"/>
                        </a:cubicBezTo>
                        <a:lnTo>
                          <a:pt x="4676" y="3016"/>
                        </a:lnTo>
                        <a:cubicBezTo>
                          <a:pt x="4667" y="2998"/>
                          <a:pt x="4640" y="2998"/>
                          <a:pt x="4631" y="3007"/>
                        </a:cubicBezTo>
                        <a:lnTo>
                          <a:pt x="4631" y="3007"/>
                        </a:lnTo>
                        <a:lnTo>
                          <a:pt x="4622" y="3007"/>
                        </a:lnTo>
                        <a:cubicBezTo>
                          <a:pt x="4640" y="2597"/>
                          <a:pt x="4426" y="2187"/>
                          <a:pt x="4078" y="1964"/>
                        </a:cubicBezTo>
                        <a:lnTo>
                          <a:pt x="4078" y="1964"/>
                        </a:lnTo>
                        <a:cubicBezTo>
                          <a:pt x="3998" y="1910"/>
                          <a:pt x="3917" y="1883"/>
                          <a:pt x="3837" y="1865"/>
                        </a:cubicBezTo>
                        <a:lnTo>
                          <a:pt x="3837" y="1865"/>
                        </a:lnTo>
                        <a:cubicBezTo>
                          <a:pt x="3935" y="1821"/>
                          <a:pt x="4033" y="1776"/>
                          <a:pt x="4140" y="1732"/>
                        </a:cubicBezTo>
                        <a:lnTo>
                          <a:pt x="4140" y="1732"/>
                        </a:lnTo>
                        <a:cubicBezTo>
                          <a:pt x="4310" y="1669"/>
                          <a:pt x="4470" y="1598"/>
                          <a:pt x="4595" y="1517"/>
                        </a:cubicBezTo>
                        <a:lnTo>
                          <a:pt x="4595" y="1517"/>
                        </a:lnTo>
                        <a:cubicBezTo>
                          <a:pt x="4747" y="1410"/>
                          <a:pt x="4943" y="1357"/>
                          <a:pt x="5175" y="1357"/>
                        </a:cubicBezTo>
                        <a:lnTo>
                          <a:pt x="5175" y="1357"/>
                        </a:lnTo>
                        <a:cubicBezTo>
                          <a:pt x="5273" y="1357"/>
                          <a:pt x="5371" y="1366"/>
                          <a:pt x="5478" y="1384"/>
                        </a:cubicBezTo>
                        <a:lnTo>
                          <a:pt x="5478" y="1384"/>
                        </a:lnTo>
                        <a:cubicBezTo>
                          <a:pt x="5273" y="1491"/>
                          <a:pt x="5122" y="1705"/>
                          <a:pt x="5113" y="1937"/>
                        </a:cubicBezTo>
                        <a:lnTo>
                          <a:pt x="5113" y="1937"/>
                        </a:lnTo>
                        <a:cubicBezTo>
                          <a:pt x="5113" y="1955"/>
                          <a:pt x="5122" y="1972"/>
                          <a:pt x="5139" y="1972"/>
                        </a:cubicBezTo>
                        <a:lnTo>
                          <a:pt x="5139" y="1972"/>
                        </a:lnTo>
                        <a:lnTo>
                          <a:pt x="5202" y="1981"/>
                        </a:lnTo>
                        <a:cubicBezTo>
                          <a:pt x="5211" y="1981"/>
                          <a:pt x="5211" y="1981"/>
                          <a:pt x="5211" y="1981"/>
                        </a:cubicBezTo>
                        <a:lnTo>
                          <a:pt x="5211" y="1981"/>
                        </a:lnTo>
                        <a:cubicBezTo>
                          <a:pt x="5229" y="1981"/>
                          <a:pt x="5238" y="1972"/>
                          <a:pt x="5238" y="1955"/>
                        </a:cubicBezTo>
                        <a:lnTo>
                          <a:pt x="5238" y="1955"/>
                        </a:lnTo>
                        <a:cubicBezTo>
                          <a:pt x="5246" y="1937"/>
                          <a:pt x="5229" y="1919"/>
                          <a:pt x="5211" y="1919"/>
                        </a:cubicBezTo>
                        <a:lnTo>
                          <a:pt x="5211" y="1919"/>
                        </a:lnTo>
                        <a:lnTo>
                          <a:pt x="5175" y="1910"/>
                        </a:lnTo>
                        <a:cubicBezTo>
                          <a:pt x="5193" y="1714"/>
                          <a:pt x="5336" y="1517"/>
                          <a:pt x="5514" y="1437"/>
                        </a:cubicBezTo>
                        <a:lnTo>
                          <a:pt x="5514" y="1437"/>
                        </a:lnTo>
                        <a:cubicBezTo>
                          <a:pt x="5532" y="1428"/>
                          <a:pt x="5541" y="1410"/>
                          <a:pt x="5532" y="1393"/>
                        </a:cubicBezTo>
                        <a:lnTo>
                          <a:pt x="5532" y="1393"/>
                        </a:lnTo>
                        <a:cubicBezTo>
                          <a:pt x="5559" y="1401"/>
                          <a:pt x="5585" y="1401"/>
                          <a:pt x="5621" y="1410"/>
                        </a:cubicBezTo>
                        <a:lnTo>
                          <a:pt x="5621" y="1410"/>
                        </a:lnTo>
                        <a:cubicBezTo>
                          <a:pt x="5826" y="1455"/>
                          <a:pt x="6049" y="1375"/>
                          <a:pt x="6272" y="1294"/>
                        </a:cubicBezTo>
                        <a:lnTo>
                          <a:pt x="6272" y="1294"/>
                        </a:lnTo>
                        <a:cubicBezTo>
                          <a:pt x="6371" y="1250"/>
                          <a:pt x="6469" y="1214"/>
                          <a:pt x="6576" y="1187"/>
                        </a:cubicBezTo>
                        <a:lnTo>
                          <a:pt x="6576" y="1187"/>
                        </a:lnTo>
                        <a:cubicBezTo>
                          <a:pt x="6567" y="1205"/>
                          <a:pt x="6558" y="1214"/>
                          <a:pt x="6558" y="1223"/>
                        </a:cubicBezTo>
                        <a:lnTo>
                          <a:pt x="6558" y="1223"/>
                        </a:lnTo>
                        <a:cubicBezTo>
                          <a:pt x="6522" y="1294"/>
                          <a:pt x="6602" y="1535"/>
                          <a:pt x="6656" y="1589"/>
                        </a:cubicBezTo>
                        <a:lnTo>
                          <a:pt x="6656" y="1589"/>
                        </a:lnTo>
                        <a:cubicBezTo>
                          <a:pt x="6656" y="1589"/>
                          <a:pt x="6665" y="1598"/>
                          <a:pt x="6674" y="1598"/>
                        </a:cubicBezTo>
                        <a:lnTo>
                          <a:pt x="6674" y="1598"/>
                        </a:lnTo>
                        <a:cubicBezTo>
                          <a:pt x="6683" y="1598"/>
                          <a:pt x="6692" y="1589"/>
                          <a:pt x="6701" y="1589"/>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08" name="Google Shape;1708;p137"/>
                <p:cNvSpPr/>
                <p:nvPr/>
              </p:nvSpPr>
              <p:spPr>
                <a:xfrm>
                  <a:off x="3186425" y="4160625"/>
                  <a:ext cx="533679" cy="414643"/>
                </a:xfrm>
                <a:custGeom>
                  <a:rect b="b" l="l" r="r" t="t"/>
                  <a:pathLst>
                    <a:path extrusionOk="0" h="8886" w="11437">
                      <a:moveTo>
                        <a:pt x="2855" y="18"/>
                      </a:moveTo>
                      <a:lnTo>
                        <a:pt x="2061" y="1223"/>
                      </a:lnTo>
                      <a:cubicBezTo>
                        <a:pt x="2052" y="1223"/>
                        <a:pt x="2043" y="1223"/>
                        <a:pt x="2034" y="1223"/>
                      </a:cubicBezTo>
                      <a:lnTo>
                        <a:pt x="2034" y="1223"/>
                      </a:lnTo>
                      <a:cubicBezTo>
                        <a:pt x="1981" y="1223"/>
                        <a:pt x="1936" y="1267"/>
                        <a:pt x="1936" y="1321"/>
                      </a:cubicBezTo>
                      <a:lnTo>
                        <a:pt x="1936" y="1321"/>
                      </a:lnTo>
                      <a:cubicBezTo>
                        <a:pt x="1936" y="1339"/>
                        <a:pt x="1945" y="1357"/>
                        <a:pt x="1954" y="1365"/>
                      </a:cubicBezTo>
                      <a:lnTo>
                        <a:pt x="1954" y="1365"/>
                      </a:lnTo>
                      <a:lnTo>
                        <a:pt x="437" y="2900"/>
                      </a:lnTo>
                      <a:cubicBezTo>
                        <a:pt x="428" y="2900"/>
                        <a:pt x="411" y="2900"/>
                        <a:pt x="402" y="2900"/>
                      </a:cubicBezTo>
                      <a:lnTo>
                        <a:pt x="402" y="2900"/>
                      </a:lnTo>
                      <a:cubicBezTo>
                        <a:pt x="348" y="2900"/>
                        <a:pt x="303" y="2944"/>
                        <a:pt x="303" y="2998"/>
                      </a:cubicBezTo>
                      <a:lnTo>
                        <a:pt x="303" y="2998"/>
                      </a:lnTo>
                      <a:cubicBezTo>
                        <a:pt x="303" y="3034"/>
                        <a:pt x="321" y="3060"/>
                        <a:pt x="357" y="3078"/>
                      </a:cubicBezTo>
                      <a:lnTo>
                        <a:pt x="357" y="3078"/>
                      </a:lnTo>
                      <a:lnTo>
                        <a:pt x="63" y="4827"/>
                      </a:lnTo>
                      <a:cubicBezTo>
                        <a:pt x="27" y="4845"/>
                        <a:pt x="0" y="4880"/>
                        <a:pt x="0" y="4925"/>
                      </a:cubicBezTo>
                      <a:lnTo>
                        <a:pt x="0" y="4925"/>
                      </a:lnTo>
                      <a:cubicBezTo>
                        <a:pt x="0" y="4970"/>
                        <a:pt x="36" y="5014"/>
                        <a:pt x="89" y="5023"/>
                      </a:cubicBezTo>
                      <a:lnTo>
                        <a:pt x="89" y="5023"/>
                      </a:lnTo>
                      <a:lnTo>
                        <a:pt x="660" y="6227"/>
                      </a:lnTo>
                      <a:cubicBezTo>
                        <a:pt x="634" y="6245"/>
                        <a:pt x="625" y="6272"/>
                        <a:pt x="625" y="6308"/>
                      </a:cubicBezTo>
                      <a:lnTo>
                        <a:pt x="625" y="6308"/>
                      </a:lnTo>
                      <a:cubicBezTo>
                        <a:pt x="625" y="6361"/>
                        <a:pt x="669" y="6406"/>
                        <a:pt x="723" y="6406"/>
                      </a:cubicBezTo>
                      <a:lnTo>
                        <a:pt x="723" y="6406"/>
                      </a:lnTo>
                      <a:cubicBezTo>
                        <a:pt x="741" y="6406"/>
                        <a:pt x="758" y="6397"/>
                        <a:pt x="767" y="6388"/>
                      </a:cubicBezTo>
                      <a:lnTo>
                        <a:pt x="767" y="6388"/>
                      </a:lnTo>
                      <a:cubicBezTo>
                        <a:pt x="1338" y="6745"/>
                        <a:pt x="2177" y="7280"/>
                        <a:pt x="2409" y="7467"/>
                      </a:cubicBezTo>
                      <a:lnTo>
                        <a:pt x="2409" y="7467"/>
                      </a:lnTo>
                      <a:cubicBezTo>
                        <a:pt x="2400" y="7476"/>
                        <a:pt x="2400" y="7494"/>
                        <a:pt x="2400" y="7512"/>
                      </a:cubicBezTo>
                      <a:lnTo>
                        <a:pt x="2400" y="7512"/>
                      </a:lnTo>
                      <a:cubicBezTo>
                        <a:pt x="2400" y="7566"/>
                        <a:pt x="2445" y="7610"/>
                        <a:pt x="2498" y="7610"/>
                      </a:cubicBezTo>
                      <a:lnTo>
                        <a:pt x="2498" y="7610"/>
                      </a:lnTo>
                      <a:cubicBezTo>
                        <a:pt x="2525" y="7610"/>
                        <a:pt x="2552" y="7592"/>
                        <a:pt x="2569" y="7574"/>
                      </a:cubicBezTo>
                      <a:lnTo>
                        <a:pt x="2569" y="7574"/>
                      </a:lnTo>
                      <a:lnTo>
                        <a:pt x="3934" y="8065"/>
                      </a:lnTo>
                      <a:cubicBezTo>
                        <a:pt x="3943" y="8119"/>
                        <a:pt x="3979" y="8163"/>
                        <a:pt x="4032" y="8163"/>
                      </a:cubicBezTo>
                      <a:lnTo>
                        <a:pt x="4032" y="8163"/>
                      </a:lnTo>
                      <a:cubicBezTo>
                        <a:pt x="4068" y="8163"/>
                        <a:pt x="4095" y="8145"/>
                        <a:pt x="4113" y="8128"/>
                      </a:cubicBezTo>
                      <a:lnTo>
                        <a:pt x="4113" y="8128"/>
                      </a:lnTo>
                      <a:lnTo>
                        <a:pt x="5915" y="8788"/>
                      </a:lnTo>
                      <a:lnTo>
                        <a:pt x="5915" y="8788"/>
                      </a:lnTo>
                      <a:lnTo>
                        <a:pt x="5915" y="8788"/>
                      </a:lnTo>
                      <a:cubicBezTo>
                        <a:pt x="5915" y="8841"/>
                        <a:pt x="5959" y="8886"/>
                        <a:pt x="6013" y="8886"/>
                      </a:cubicBezTo>
                      <a:lnTo>
                        <a:pt x="6013" y="8886"/>
                      </a:lnTo>
                      <a:cubicBezTo>
                        <a:pt x="6075" y="8886"/>
                        <a:pt x="6120" y="8841"/>
                        <a:pt x="6120" y="8788"/>
                      </a:cubicBezTo>
                      <a:lnTo>
                        <a:pt x="6120" y="8788"/>
                      </a:lnTo>
                      <a:cubicBezTo>
                        <a:pt x="6120" y="8779"/>
                        <a:pt x="6111" y="8770"/>
                        <a:pt x="6111" y="8761"/>
                      </a:cubicBezTo>
                      <a:lnTo>
                        <a:pt x="6111" y="8761"/>
                      </a:lnTo>
                      <a:lnTo>
                        <a:pt x="8636" y="6861"/>
                      </a:lnTo>
                      <a:cubicBezTo>
                        <a:pt x="8645" y="6870"/>
                        <a:pt x="8671" y="6879"/>
                        <a:pt x="8689" y="6879"/>
                      </a:cubicBezTo>
                      <a:lnTo>
                        <a:pt x="8689" y="6879"/>
                      </a:lnTo>
                      <a:cubicBezTo>
                        <a:pt x="8743" y="6879"/>
                        <a:pt x="8787" y="6834"/>
                        <a:pt x="8787" y="6780"/>
                      </a:cubicBezTo>
                      <a:lnTo>
                        <a:pt x="8787" y="6780"/>
                      </a:lnTo>
                      <a:cubicBezTo>
                        <a:pt x="8787" y="6763"/>
                        <a:pt x="8787" y="6754"/>
                        <a:pt x="8778" y="6736"/>
                      </a:cubicBezTo>
                      <a:lnTo>
                        <a:pt x="8778" y="6736"/>
                      </a:lnTo>
                      <a:lnTo>
                        <a:pt x="10438" y="5210"/>
                      </a:lnTo>
                      <a:cubicBezTo>
                        <a:pt x="10447" y="5219"/>
                        <a:pt x="10465" y="5228"/>
                        <a:pt x="10482" y="5228"/>
                      </a:cubicBezTo>
                      <a:lnTo>
                        <a:pt x="10482" y="5228"/>
                      </a:lnTo>
                      <a:cubicBezTo>
                        <a:pt x="10536" y="5228"/>
                        <a:pt x="10580" y="5184"/>
                        <a:pt x="10580" y="5130"/>
                      </a:cubicBezTo>
                      <a:lnTo>
                        <a:pt x="10580" y="5130"/>
                      </a:lnTo>
                      <a:cubicBezTo>
                        <a:pt x="10580" y="5103"/>
                        <a:pt x="10572" y="5077"/>
                        <a:pt x="10554" y="5059"/>
                      </a:cubicBezTo>
                      <a:lnTo>
                        <a:pt x="10554" y="5059"/>
                      </a:lnTo>
                      <a:lnTo>
                        <a:pt x="11330" y="3506"/>
                      </a:lnTo>
                      <a:cubicBezTo>
                        <a:pt x="11330" y="3506"/>
                        <a:pt x="11330" y="3506"/>
                        <a:pt x="11339" y="3506"/>
                      </a:cubicBezTo>
                      <a:lnTo>
                        <a:pt x="11339" y="3506"/>
                      </a:lnTo>
                      <a:cubicBezTo>
                        <a:pt x="11392" y="3506"/>
                        <a:pt x="11437" y="3462"/>
                        <a:pt x="11437" y="3408"/>
                      </a:cubicBezTo>
                      <a:lnTo>
                        <a:pt x="11437" y="3408"/>
                      </a:lnTo>
                      <a:cubicBezTo>
                        <a:pt x="11437" y="3364"/>
                        <a:pt x="11410" y="3328"/>
                        <a:pt x="11374" y="3310"/>
                      </a:cubicBezTo>
                      <a:lnTo>
                        <a:pt x="11374" y="3310"/>
                      </a:lnTo>
                      <a:cubicBezTo>
                        <a:pt x="11321" y="3052"/>
                        <a:pt x="11053" y="2418"/>
                        <a:pt x="10812" y="1856"/>
                      </a:cubicBezTo>
                      <a:lnTo>
                        <a:pt x="10812" y="1856"/>
                      </a:lnTo>
                      <a:cubicBezTo>
                        <a:pt x="10830" y="1838"/>
                        <a:pt x="10839" y="1811"/>
                        <a:pt x="10839" y="1785"/>
                      </a:cubicBezTo>
                      <a:lnTo>
                        <a:pt x="10839" y="1785"/>
                      </a:lnTo>
                      <a:cubicBezTo>
                        <a:pt x="10839" y="1731"/>
                        <a:pt x="10795" y="1687"/>
                        <a:pt x="10741" y="1687"/>
                      </a:cubicBezTo>
                      <a:lnTo>
                        <a:pt x="10741" y="1687"/>
                      </a:lnTo>
                      <a:cubicBezTo>
                        <a:pt x="10723" y="1687"/>
                        <a:pt x="10705" y="1696"/>
                        <a:pt x="10688" y="1704"/>
                      </a:cubicBezTo>
                      <a:lnTo>
                        <a:pt x="10688" y="1704"/>
                      </a:lnTo>
                      <a:lnTo>
                        <a:pt x="8877" y="536"/>
                      </a:lnTo>
                      <a:cubicBezTo>
                        <a:pt x="8877" y="527"/>
                        <a:pt x="8886" y="518"/>
                        <a:pt x="8886" y="509"/>
                      </a:cubicBezTo>
                      <a:lnTo>
                        <a:pt x="8886" y="509"/>
                      </a:lnTo>
                      <a:cubicBezTo>
                        <a:pt x="8886" y="456"/>
                        <a:pt x="8841" y="411"/>
                        <a:pt x="8778" y="411"/>
                      </a:cubicBezTo>
                      <a:lnTo>
                        <a:pt x="8778" y="411"/>
                      </a:lnTo>
                      <a:cubicBezTo>
                        <a:pt x="8752" y="411"/>
                        <a:pt x="8716" y="429"/>
                        <a:pt x="8698" y="456"/>
                      </a:cubicBezTo>
                      <a:lnTo>
                        <a:pt x="8698" y="456"/>
                      </a:lnTo>
                      <a:lnTo>
                        <a:pt x="7440" y="143"/>
                      </a:lnTo>
                      <a:cubicBezTo>
                        <a:pt x="7431" y="99"/>
                        <a:pt x="7387" y="63"/>
                        <a:pt x="7342" y="63"/>
                      </a:cubicBezTo>
                      <a:lnTo>
                        <a:pt x="7342" y="63"/>
                      </a:lnTo>
                      <a:cubicBezTo>
                        <a:pt x="7298" y="63"/>
                        <a:pt x="7262" y="90"/>
                        <a:pt x="7253" y="125"/>
                      </a:cubicBezTo>
                      <a:lnTo>
                        <a:pt x="7253" y="125"/>
                      </a:lnTo>
                      <a:cubicBezTo>
                        <a:pt x="7083" y="117"/>
                        <a:pt x="6736" y="117"/>
                        <a:pt x="5977" y="117"/>
                      </a:cubicBezTo>
                      <a:lnTo>
                        <a:pt x="5977" y="117"/>
                      </a:lnTo>
                      <a:cubicBezTo>
                        <a:pt x="5460" y="125"/>
                        <a:pt x="4942" y="125"/>
                        <a:pt x="4719" y="125"/>
                      </a:cubicBezTo>
                      <a:lnTo>
                        <a:pt x="4719" y="125"/>
                      </a:lnTo>
                      <a:cubicBezTo>
                        <a:pt x="4702" y="99"/>
                        <a:pt x="4666" y="81"/>
                        <a:pt x="4630" y="81"/>
                      </a:cubicBezTo>
                      <a:lnTo>
                        <a:pt x="4630" y="81"/>
                      </a:lnTo>
                      <a:cubicBezTo>
                        <a:pt x="4594" y="81"/>
                        <a:pt x="4568" y="99"/>
                        <a:pt x="4550" y="125"/>
                      </a:cubicBezTo>
                      <a:lnTo>
                        <a:pt x="4550" y="125"/>
                      </a:lnTo>
                      <a:lnTo>
                        <a:pt x="2891" y="1"/>
                      </a:lnTo>
                      <a:cubicBezTo>
                        <a:pt x="2891" y="1"/>
                        <a:pt x="2882" y="1"/>
                        <a:pt x="2882" y="1"/>
                      </a:cubicBezTo>
                      <a:lnTo>
                        <a:pt x="2882" y="1"/>
                      </a:lnTo>
                      <a:cubicBezTo>
                        <a:pt x="2873" y="1"/>
                        <a:pt x="2864" y="9"/>
                        <a:pt x="2855" y="18"/>
                      </a:cubicBezTo>
                      <a:moveTo>
                        <a:pt x="2132" y="1330"/>
                      </a:moveTo>
                      <a:cubicBezTo>
                        <a:pt x="2132" y="1330"/>
                        <a:pt x="2132" y="1330"/>
                        <a:pt x="2132" y="1321"/>
                      </a:cubicBezTo>
                      <a:lnTo>
                        <a:pt x="2132" y="1321"/>
                      </a:lnTo>
                      <a:cubicBezTo>
                        <a:pt x="2132" y="1303"/>
                        <a:pt x="2123" y="1276"/>
                        <a:pt x="2114" y="1258"/>
                      </a:cubicBezTo>
                      <a:lnTo>
                        <a:pt x="2114" y="1258"/>
                      </a:lnTo>
                      <a:lnTo>
                        <a:pt x="2899" y="63"/>
                      </a:lnTo>
                      <a:lnTo>
                        <a:pt x="4532" y="188"/>
                      </a:lnTo>
                      <a:cubicBezTo>
                        <a:pt x="4541" y="232"/>
                        <a:pt x="4586" y="277"/>
                        <a:pt x="4630" y="277"/>
                      </a:cubicBezTo>
                      <a:lnTo>
                        <a:pt x="4630" y="277"/>
                      </a:lnTo>
                      <a:lnTo>
                        <a:pt x="5719" y="2088"/>
                      </a:lnTo>
                      <a:cubicBezTo>
                        <a:pt x="5710" y="2097"/>
                        <a:pt x="5701" y="2106"/>
                        <a:pt x="5701" y="2115"/>
                      </a:cubicBezTo>
                      <a:lnTo>
                        <a:pt x="5701" y="2115"/>
                      </a:lnTo>
                      <a:lnTo>
                        <a:pt x="4755" y="2008"/>
                      </a:lnTo>
                      <a:cubicBezTo>
                        <a:pt x="4746" y="1963"/>
                        <a:pt x="4710" y="1936"/>
                        <a:pt x="4666" y="1936"/>
                      </a:cubicBezTo>
                      <a:lnTo>
                        <a:pt x="4666" y="1936"/>
                      </a:lnTo>
                      <a:cubicBezTo>
                        <a:pt x="4630" y="1936"/>
                        <a:pt x="4594" y="1945"/>
                        <a:pt x="4577" y="1972"/>
                      </a:cubicBezTo>
                      <a:lnTo>
                        <a:pt x="4577" y="1972"/>
                      </a:lnTo>
                      <a:close/>
                      <a:moveTo>
                        <a:pt x="4764" y="188"/>
                      </a:moveTo>
                      <a:cubicBezTo>
                        <a:pt x="5674" y="179"/>
                        <a:pt x="6869" y="179"/>
                        <a:pt x="7244" y="188"/>
                      </a:cubicBezTo>
                      <a:lnTo>
                        <a:pt x="7244" y="188"/>
                      </a:lnTo>
                      <a:cubicBezTo>
                        <a:pt x="7253" y="215"/>
                        <a:pt x="7271" y="232"/>
                        <a:pt x="7298" y="250"/>
                      </a:cubicBezTo>
                      <a:lnTo>
                        <a:pt x="7298" y="250"/>
                      </a:lnTo>
                      <a:cubicBezTo>
                        <a:pt x="7244" y="384"/>
                        <a:pt x="7155" y="634"/>
                        <a:pt x="7039" y="1000"/>
                      </a:cubicBezTo>
                      <a:lnTo>
                        <a:pt x="7039" y="1000"/>
                      </a:lnTo>
                      <a:cubicBezTo>
                        <a:pt x="7012" y="1000"/>
                        <a:pt x="6985" y="1018"/>
                        <a:pt x="6967" y="1035"/>
                      </a:cubicBezTo>
                      <a:lnTo>
                        <a:pt x="6967" y="1035"/>
                      </a:lnTo>
                      <a:close/>
                      <a:moveTo>
                        <a:pt x="7449" y="3132"/>
                      </a:moveTo>
                      <a:lnTo>
                        <a:pt x="7092" y="1187"/>
                      </a:lnTo>
                      <a:cubicBezTo>
                        <a:pt x="7119" y="1169"/>
                        <a:pt x="7146" y="1134"/>
                        <a:pt x="7146" y="1098"/>
                      </a:cubicBezTo>
                      <a:lnTo>
                        <a:pt x="7146" y="1098"/>
                      </a:lnTo>
                      <a:cubicBezTo>
                        <a:pt x="7146" y="1062"/>
                        <a:pt x="7128" y="1035"/>
                        <a:pt x="7101" y="1018"/>
                      </a:cubicBezTo>
                      <a:lnTo>
                        <a:pt x="7101" y="1018"/>
                      </a:lnTo>
                      <a:cubicBezTo>
                        <a:pt x="7191" y="750"/>
                        <a:pt x="7298" y="411"/>
                        <a:pt x="7351" y="259"/>
                      </a:cubicBezTo>
                      <a:lnTo>
                        <a:pt x="7351" y="259"/>
                      </a:lnTo>
                      <a:cubicBezTo>
                        <a:pt x="7387" y="250"/>
                        <a:pt x="7414" y="232"/>
                        <a:pt x="7422" y="206"/>
                      </a:cubicBezTo>
                      <a:lnTo>
                        <a:pt x="7422" y="206"/>
                      </a:lnTo>
                      <a:lnTo>
                        <a:pt x="8680" y="518"/>
                      </a:lnTo>
                      <a:cubicBezTo>
                        <a:pt x="8689" y="563"/>
                        <a:pt x="8725" y="598"/>
                        <a:pt x="8770" y="607"/>
                      </a:cubicBezTo>
                      <a:lnTo>
                        <a:pt x="8770" y="607"/>
                      </a:lnTo>
                      <a:lnTo>
                        <a:pt x="8912" y="1535"/>
                      </a:lnTo>
                      <a:cubicBezTo>
                        <a:pt x="8886" y="1553"/>
                        <a:pt x="8868" y="1580"/>
                        <a:pt x="8868" y="1615"/>
                      </a:cubicBezTo>
                      <a:lnTo>
                        <a:pt x="8868" y="1615"/>
                      </a:lnTo>
                      <a:cubicBezTo>
                        <a:pt x="8868" y="1633"/>
                        <a:pt x="8868" y="1651"/>
                        <a:pt x="8877" y="1660"/>
                      </a:cubicBezTo>
                      <a:lnTo>
                        <a:pt x="8877" y="1660"/>
                      </a:lnTo>
                      <a:lnTo>
                        <a:pt x="7485" y="3141"/>
                      </a:lnTo>
                      <a:cubicBezTo>
                        <a:pt x="7476" y="3132"/>
                        <a:pt x="7467" y="3132"/>
                        <a:pt x="7449" y="3132"/>
                      </a:cubicBezTo>
                      <a:close/>
                      <a:moveTo>
                        <a:pt x="4693" y="259"/>
                      </a:moveTo>
                      <a:cubicBezTo>
                        <a:pt x="4702" y="250"/>
                        <a:pt x="4710" y="241"/>
                        <a:pt x="4710" y="232"/>
                      </a:cubicBezTo>
                      <a:lnTo>
                        <a:pt x="4710" y="232"/>
                      </a:lnTo>
                      <a:lnTo>
                        <a:pt x="6950" y="1098"/>
                      </a:lnTo>
                      <a:cubicBezTo>
                        <a:pt x="6950" y="1098"/>
                        <a:pt x="6950" y="1098"/>
                        <a:pt x="6950" y="1098"/>
                      </a:cubicBezTo>
                      <a:lnTo>
                        <a:pt x="6950" y="1098"/>
                      </a:lnTo>
                      <a:cubicBezTo>
                        <a:pt x="6950" y="1107"/>
                        <a:pt x="6950" y="1125"/>
                        <a:pt x="6950" y="1134"/>
                      </a:cubicBezTo>
                      <a:lnTo>
                        <a:pt x="6950" y="1134"/>
                      </a:lnTo>
                      <a:lnTo>
                        <a:pt x="5835" y="2070"/>
                      </a:lnTo>
                      <a:cubicBezTo>
                        <a:pt x="5826" y="2061"/>
                        <a:pt x="5808" y="2061"/>
                        <a:pt x="5790" y="2061"/>
                      </a:cubicBezTo>
                      <a:lnTo>
                        <a:pt x="5790" y="2061"/>
                      </a:lnTo>
                      <a:cubicBezTo>
                        <a:pt x="5781" y="2061"/>
                        <a:pt x="5772" y="2061"/>
                        <a:pt x="5772" y="2061"/>
                      </a:cubicBezTo>
                      <a:lnTo>
                        <a:pt x="5772" y="2061"/>
                      </a:lnTo>
                      <a:close/>
                      <a:moveTo>
                        <a:pt x="9055" y="1588"/>
                      </a:moveTo>
                      <a:cubicBezTo>
                        <a:pt x="9046" y="1553"/>
                        <a:pt x="9019" y="1526"/>
                        <a:pt x="8975" y="1517"/>
                      </a:cubicBezTo>
                      <a:lnTo>
                        <a:pt x="8975" y="1517"/>
                      </a:lnTo>
                      <a:lnTo>
                        <a:pt x="8832" y="598"/>
                      </a:lnTo>
                      <a:cubicBezTo>
                        <a:pt x="8832" y="589"/>
                        <a:pt x="8841" y="589"/>
                        <a:pt x="8841" y="589"/>
                      </a:cubicBezTo>
                      <a:lnTo>
                        <a:pt x="8841" y="589"/>
                      </a:lnTo>
                      <a:lnTo>
                        <a:pt x="10598" y="1713"/>
                      </a:lnTo>
                      <a:cubicBezTo>
                        <a:pt x="10411" y="1696"/>
                        <a:pt x="9992" y="1660"/>
                        <a:pt x="9055" y="1588"/>
                      </a:cubicBezTo>
                      <a:close/>
                      <a:moveTo>
                        <a:pt x="5888" y="2159"/>
                      </a:moveTo>
                      <a:cubicBezTo>
                        <a:pt x="5888" y="2142"/>
                        <a:pt x="5888" y="2133"/>
                        <a:pt x="5879" y="2115"/>
                      </a:cubicBezTo>
                      <a:lnTo>
                        <a:pt x="5879" y="2115"/>
                      </a:lnTo>
                      <a:lnTo>
                        <a:pt x="6994" y="1178"/>
                      </a:lnTo>
                      <a:cubicBezTo>
                        <a:pt x="7003" y="1187"/>
                        <a:pt x="7021" y="1196"/>
                        <a:pt x="7030" y="1196"/>
                      </a:cubicBezTo>
                      <a:lnTo>
                        <a:pt x="7030" y="1196"/>
                      </a:lnTo>
                      <a:lnTo>
                        <a:pt x="7396" y="3141"/>
                      </a:lnTo>
                      <a:cubicBezTo>
                        <a:pt x="7360" y="3159"/>
                        <a:pt x="7342" y="3194"/>
                        <a:pt x="7342" y="3230"/>
                      </a:cubicBezTo>
                      <a:lnTo>
                        <a:pt x="7342" y="3230"/>
                      </a:lnTo>
                      <a:cubicBezTo>
                        <a:pt x="7342" y="3230"/>
                        <a:pt x="7342" y="3239"/>
                        <a:pt x="7342" y="3239"/>
                      </a:cubicBezTo>
                      <a:lnTo>
                        <a:pt x="7342" y="3239"/>
                      </a:lnTo>
                      <a:lnTo>
                        <a:pt x="4764" y="4488"/>
                      </a:lnTo>
                      <a:cubicBezTo>
                        <a:pt x="4746" y="4479"/>
                        <a:pt x="4728" y="4470"/>
                        <a:pt x="4710" y="4470"/>
                      </a:cubicBezTo>
                      <a:lnTo>
                        <a:pt x="4710" y="4470"/>
                      </a:lnTo>
                      <a:cubicBezTo>
                        <a:pt x="4710" y="4470"/>
                        <a:pt x="4710" y="4470"/>
                        <a:pt x="4710" y="4470"/>
                      </a:cubicBezTo>
                      <a:lnTo>
                        <a:pt x="4710" y="4470"/>
                      </a:lnTo>
                      <a:lnTo>
                        <a:pt x="4728" y="4274"/>
                      </a:lnTo>
                      <a:cubicBezTo>
                        <a:pt x="4773" y="4265"/>
                        <a:pt x="4809" y="4220"/>
                        <a:pt x="4809" y="4176"/>
                      </a:cubicBezTo>
                      <a:lnTo>
                        <a:pt x="4809" y="4176"/>
                      </a:lnTo>
                      <a:cubicBezTo>
                        <a:pt x="4809" y="4149"/>
                        <a:pt x="4791" y="4122"/>
                        <a:pt x="4773" y="4104"/>
                      </a:cubicBezTo>
                      <a:lnTo>
                        <a:pt x="4773" y="4104"/>
                      </a:lnTo>
                      <a:lnTo>
                        <a:pt x="5772" y="2249"/>
                      </a:lnTo>
                      <a:cubicBezTo>
                        <a:pt x="5772" y="2258"/>
                        <a:pt x="5781" y="2258"/>
                        <a:pt x="5790" y="2258"/>
                      </a:cubicBezTo>
                      <a:lnTo>
                        <a:pt x="5790" y="2258"/>
                      </a:lnTo>
                      <a:cubicBezTo>
                        <a:pt x="5843" y="2258"/>
                        <a:pt x="5888" y="2213"/>
                        <a:pt x="5888" y="2159"/>
                      </a:cubicBezTo>
                      <a:close/>
                      <a:moveTo>
                        <a:pt x="2132" y="1392"/>
                      </a:moveTo>
                      <a:lnTo>
                        <a:pt x="4568" y="2035"/>
                      </a:lnTo>
                      <a:cubicBezTo>
                        <a:pt x="4568" y="2052"/>
                        <a:pt x="4568" y="2061"/>
                        <a:pt x="4577" y="2070"/>
                      </a:cubicBezTo>
                      <a:lnTo>
                        <a:pt x="4577" y="2070"/>
                      </a:lnTo>
                      <a:lnTo>
                        <a:pt x="3711" y="2909"/>
                      </a:lnTo>
                      <a:cubicBezTo>
                        <a:pt x="3702" y="2900"/>
                        <a:pt x="3693" y="2900"/>
                        <a:pt x="3676" y="2900"/>
                      </a:cubicBezTo>
                      <a:lnTo>
                        <a:pt x="3676" y="2900"/>
                      </a:lnTo>
                      <a:cubicBezTo>
                        <a:pt x="3667" y="2900"/>
                        <a:pt x="3649" y="2900"/>
                        <a:pt x="3640" y="2900"/>
                      </a:cubicBezTo>
                      <a:lnTo>
                        <a:pt x="3640" y="2900"/>
                      </a:lnTo>
                      <a:close/>
                      <a:moveTo>
                        <a:pt x="500" y="2998"/>
                      </a:moveTo>
                      <a:lnTo>
                        <a:pt x="500" y="2998"/>
                      </a:lnTo>
                      <a:lnTo>
                        <a:pt x="500" y="2998"/>
                      </a:lnTo>
                      <a:cubicBezTo>
                        <a:pt x="500" y="2980"/>
                        <a:pt x="500" y="2962"/>
                        <a:pt x="482" y="2944"/>
                      </a:cubicBezTo>
                      <a:lnTo>
                        <a:pt x="482" y="2944"/>
                      </a:lnTo>
                      <a:lnTo>
                        <a:pt x="1998" y="1410"/>
                      </a:lnTo>
                      <a:cubicBezTo>
                        <a:pt x="2007" y="1419"/>
                        <a:pt x="2025" y="1419"/>
                        <a:pt x="2034" y="1419"/>
                      </a:cubicBezTo>
                      <a:lnTo>
                        <a:pt x="2034" y="1419"/>
                      </a:lnTo>
                      <a:cubicBezTo>
                        <a:pt x="2043" y="1419"/>
                        <a:pt x="2052" y="1419"/>
                        <a:pt x="2061" y="1419"/>
                      </a:cubicBezTo>
                      <a:lnTo>
                        <a:pt x="2061" y="1419"/>
                      </a:lnTo>
                      <a:lnTo>
                        <a:pt x="3595" y="2944"/>
                      </a:lnTo>
                      <a:cubicBezTo>
                        <a:pt x="3586" y="2962"/>
                        <a:pt x="3577" y="2980"/>
                        <a:pt x="3577" y="2998"/>
                      </a:cubicBezTo>
                      <a:lnTo>
                        <a:pt x="3577" y="2998"/>
                      </a:lnTo>
                      <a:cubicBezTo>
                        <a:pt x="3577" y="3025"/>
                        <a:pt x="3586" y="3052"/>
                        <a:pt x="3613" y="3069"/>
                      </a:cubicBezTo>
                      <a:lnTo>
                        <a:pt x="3613" y="3069"/>
                      </a:lnTo>
                      <a:lnTo>
                        <a:pt x="3140" y="4193"/>
                      </a:lnTo>
                      <a:cubicBezTo>
                        <a:pt x="3131" y="4193"/>
                        <a:pt x="3123" y="4193"/>
                        <a:pt x="3114" y="4193"/>
                      </a:cubicBezTo>
                      <a:lnTo>
                        <a:pt x="3114" y="4193"/>
                      </a:lnTo>
                      <a:cubicBezTo>
                        <a:pt x="3105" y="4193"/>
                        <a:pt x="3087" y="4193"/>
                        <a:pt x="3078" y="4193"/>
                      </a:cubicBezTo>
                      <a:lnTo>
                        <a:pt x="3078" y="4193"/>
                      </a:lnTo>
                      <a:close/>
                      <a:moveTo>
                        <a:pt x="9055" y="1651"/>
                      </a:moveTo>
                      <a:cubicBezTo>
                        <a:pt x="9626" y="1696"/>
                        <a:pt x="10384" y="1749"/>
                        <a:pt x="10643" y="1785"/>
                      </a:cubicBezTo>
                      <a:lnTo>
                        <a:pt x="10643" y="1785"/>
                      </a:lnTo>
                      <a:lnTo>
                        <a:pt x="10643" y="1785"/>
                      </a:lnTo>
                      <a:lnTo>
                        <a:pt x="10643" y="1785"/>
                      </a:lnTo>
                      <a:cubicBezTo>
                        <a:pt x="10643" y="1811"/>
                        <a:pt x="10652" y="1838"/>
                        <a:pt x="10670" y="1856"/>
                      </a:cubicBezTo>
                      <a:lnTo>
                        <a:pt x="10670" y="1856"/>
                      </a:lnTo>
                      <a:lnTo>
                        <a:pt x="9751" y="3979"/>
                      </a:lnTo>
                      <a:cubicBezTo>
                        <a:pt x="9742" y="3979"/>
                        <a:pt x="9742" y="3979"/>
                        <a:pt x="9742" y="3979"/>
                      </a:cubicBezTo>
                      <a:lnTo>
                        <a:pt x="9742" y="3979"/>
                      </a:lnTo>
                      <a:cubicBezTo>
                        <a:pt x="9706" y="3979"/>
                        <a:pt x="9679" y="3988"/>
                        <a:pt x="9662" y="4015"/>
                      </a:cubicBezTo>
                      <a:lnTo>
                        <a:pt x="9662" y="4015"/>
                      </a:lnTo>
                      <a:lnTo>
                        <a:pt x="7538" y="3230"/>
                      </a:lnTo>
                      <a:cubicBezTo>
                        <a:pt x="7538" y="3230"/>
                        <a:pt x="7538" y="3230"/>
                        <a:pt x="7538" y="3230"/>
                      </a:cubicBezTo>
                      <a:lnTo>
                        <a:pt x="7538" y="3230"/>
                      </a:lnTo>
                      <a:cubicBezTo>
                        <a:pt x="7538" y="3212"/>
                        <a:pt x="7530" y="3194"/>
                        <a:pt x="7530" y="3185"/>
                      </a:cubicBezTo>
                      <a:lnTo>
                        <a:pt x="7530" y="3185"/>
                      </a:lnTo>
                      <a:lnTo>
                        <a:pt x="8921" y="1704"/>
                      </a:lnTo>
                      <a:cubicBezTo>
                        <a:pt x="8930" y="1713"/>
                        <a:pt x="8948" y="1713"/>
                        <a:pt x="8966" y="1713"/>
                      </a:cubicBezTo>
                      <a:lnTo>
                        <a:pt x="8966" y="1713"/>
                      </a:lnTo>
                      <a:cubicBezTo>
                        <a:pt x="9001" y="1713"/>
                        <a:pt x="9037" y="1687"/>
                        <a:pt x="9055" y="1651"/>
                      </a:cubicBezTo>
                      <a:moveTo>
                        <a:pt x="10759" y="1883"/>
                      </a:moveTo>
                      <a:cubicBezTo>
                        <a:pt x="10759" y="1883"/>
                        <a:pt x="10759" y="1883"/>
                        <a:pt x="10759" y="1883"/>
                      </a:cubicBezTo>
                      <a:lnTo>
                        <a:pt x="10759" y="1883"/>
                      </a:lnTo>
                      <a:cubicBezTo>
                        <a:pt x="10857" y="2133"/>
                        <a:pt x="11098" y="2811"/>
                        <a:pt x="11276" y="3328"/>
                      </a:cubicBezTo>
                      <a:lnTo>
                        <a:pt x="11276" y="3328"/>
                      </a:lnTo>
                      <a:cubicBezTo>
                        <a:pt x="11258" y="3337"/>
                        <a:pt x="11250" y="3364"/>
                        <a:pt x="11241" y="3382"/>
                      </a:cubicBezTo>
                      <a:lnTo>
                        <a:pt x="11241" y="3382"/>
                      </a:lnTo>
                      <a:cubicBezTo>
                        <a:pt x="10928" y="3453"/>
                        <a:pt x="10126" y="3845"/>
                        <a:pt x="9813" y="4006"/>
                      </a:cubicBezTo>
                      <a:lnTo>
                        <a:pt x="9813" y="4006"/>
                      </a:lnTo>
                      <a:cubicBezTo>
                        <a:pt x="9804" y="4006"/>
                        <a:pt x="9804" y="4006"/>
                        <a:pt x="9804" y="4006"/>
                      </a:cubicBezTo>
                      <a:lnTo>
                        <a:pt x="9804" y="4006"/>
                      </a:lnTo>
                      <a:lnTo>
                        <a:pt x="10732" y="1883"/>
                      </a:lnTo>
                      <a:cubicBezTo>
                        <a:pt x="10732" y="1883"/>
                        <a:pt x="10741" y="1883"/>
                        <a:pt x="10741" y="1883"/>
                      </a:cubicBezTo>
                      <a:lnTo>
                        <a:pt x="10741" y="1883"/>
                      </a:lnTo>
                      <a:cubicBezTo>
                        <a:pt x="10750" y="1883"/>
                        <a:pt x="10750" y="1883"/>
                        <a:pt x="10759" y="1883"/>
                      </a:cubicBezTo>
                      <a:close/>
                      <a:moveTo>
                        <a:pt x="4755" y="2070"/>
                      </a:moveTo>
                      <a:lnTo>
                        <a:pt x="5692" y="2177"/>
                      </a:lnTo>
                      <a:cubicBezTo>
                        <a:pt x="5692" y="2195"/>
                        <a:pt x="5701" y="2213"/>
                        <a:pt x="5719" y="2222"/>
                      </a:cubicBezTo>
                      <a:lnTo>
                        <a:pt x="5719" y="2222"/>
                      </a:lnTo>
                      <a:lnTo>
                        <a:pt x="4719" y="4077"/>
                      </a:lnTo>
                      <a:cubicBezTo>
                        <a:pt x="4719" y="4077"/>
                        <a:pt x="4710" y="4077"/>
                        <a:pt x="4710" y="4077"/>
                      </a:cubicBezTo>
                      <a:lnTo>
                        <a:pt x="4710" y="4077"/>
                      </a:lnTo>
                      <a:cubicBezTo>
                        <a:pt x="4693" y="4077"/>
                        <a:pt x="4684" y="4077"/>
                        <a:pt x="4666" y="4086"/>
                      </a:cubicBezTo>
                      <a:lnTo>
                        <a:pt x="4666" y="4086"/>
                      </a:lnTo>
                      <a:lnTo>
                        <a:pt x="3765" y="3043"/>
                      </a:lnTo>
                      <a:cubicBezTo>
                        <a:pt x="3774" y="3025"/>
                        <a:pt x="3774" y="3007"/>
                        <a:pt x="3774" y="2998"/>
                      </a:cubicBezTo>
                      <a:lnTo>
                        <a:pt x="3774" y="2998"/>
                      </a:lnTo>
                      <a:cubicBezTo>
                        <a:pt x="3774" y="2980"/>
                        <a:pt x="3774" y="2962"/>
                        <a:pt x="3765" y="2944"/>
                      </a:cubicBezTo>
                      <a:lnTo>
                        <a:pt x="3765" y="2944"/>
                      </a:lnTo>
                      <a:lnTo>
                        <a:pt x="4621" y="2115"/>
                      </a:lnTo>
                      <a:cubicBezTo>
                        <a:pt x="4630" y="2124"/>
                        <a:pt x="4648" y="2133"/>
                        <a:pt x="4666" y="2133"/>
                      </a:cubicBezTo>
                      <a:lnTo>
                        <a:pt x="4666" y="2133"/>
                      </a:lnTo>
                      <a:cubicBezTo>
                        <a:pt x="4702" y="2133"/>
                        <a:pt x="4737" y="2106"/>
                        <a:pt x="4755" y="2070"/>
                      </a:cubicBezTo>
                      <a:close/>
                      <a:moveTo>
                        <a:pt x="1017" y="4862"/>
                      </a:moveTo>
                      <a:lnTo>
                        <a:pt x="464" y="3069"/>
                      </a:lnTo>
                      <a:cubicBezTo>
                        <a:pt x="473" y="3069"/>
                        <a:pt x="473" y="3060"/>
                        <a:pt x="482" y="3052"/>
                      </a:cubicBezTo>
                      <a:lnTo>
                        <a:pt x="482" y="3052"/>
                      </a:lnTo>
                      <a:lnTo>
                        <a:pt x="3024" y="4238"/>
                      </a:lnTo>
                      <a:cubicBezTo>
                        <a:pt x="3024" y="4247"/>
                        <a:pt x="3015" y="4265"/>
                        <a:pt x="3015" y="4274"/>
                      </a:cubicBezTo>
                      <a:lnTo>
                        <a:pt x="3015" y="4274"/>
                      </a:lnTo>
                      <a:lnTo>
                        <a:pt x="1089" y="4898"/>
                      </a:lnTo>
                      <a:cubicBezTo>
                        <a:pt x="1071" y="4871"/>
                        <a:pt x="1044" y="4862"/>
                        <a:pt x="1017" y="4862"/>
                      </a:cubicBezTo>
                      <a:close/>
                      <a:moveTo>
                        <a:pt x="3720" y="3087"/>
                      </a:moveTo>
                      <a:lnTo>
                        <a:pt x="4621" y="4131"/>
                      </a:lnTo>
                      <a:cubicBezTo>
                        <a:pt x="4612" y="4140"/>
                        <a:pt x="4612" y="4158"/>
                        <a:pt x="4612" y="4176"/>
                      </a:cubicBezTo>
                      <a:lnTo>
                        <a:pt x="4612" y="4176"/>
                      </a:lnTo>
                      <a:cubicBezTo>
                        <a:pt x="4612" y="4211"/>
                        <a:pt x="4630" y="4247"/>
                        <a:pt x="4666" y="4265"/>
                      </a:cubicBezTo>
                      <a:lnTo>
                        <a:pt x="4666" y="4265"/>
                      </a:lnTo>
                      <a:lnTo>
                        <a:pt x="4639" y="4497"/>
                      </a:lnTo>
                      <a:cubicBezTo>
                        <a:pt x="4621" y="4515"/>
                        <a:pt x="4612" y="4541"/>
                        <a:pt x="4612" y="4568"/>
                      </a:cubicBezTo>
                      <a:lnTo>
                        <a:pt x="4612" y="4568"/>
                      </a:lnTo>
                      <a:cubicBezTo>
                        <a:pt x="4612" y="4568"/>
                        <a:pt x="4612" y="4568"/>
                        <a:pt x="4612" y="4568"/>
                      </a:cubicBezTo>
                      <a:lnTo>
                        <a:pt x="4612" y="4568"/>
                      </a:lnTo>
                      <a:lnTo>
                        <a:pt x="2418" y="6156"/>
                      </a:lnTo>
                      <a:lnTo>
                        <a:pt x="3131" y="4390"/>
                      </a:lnTo>
                      <a:cubicBezTo>
                        <a:pt x="3176" y="4381"/>
                        <a:pt x="3212" y="4336"/>
                        <a:pt x="3212" y="4292"/>
                      </a:cubicBezTo>
                      <a:lnTo>
                        <a:pt x="3212" y="4292"/>
                      </a:lnTo>
                      <a:cubicBezTo>
                        <a:pt x="3212" y="4265"/>
                        <a:pt x="3203" y="4247"/>
                        <a:pt x="3194" y="4229"/>
                      </a:cubicBezTo>
                      <a:lnTo>
                        <a:pt x="3194" y="4229"/>
                      </a:lnTo>
                      <a:lnTo>
                        <a:pt x="3667" y="3096"/>
                      </a:lnTo>
                      <a:cubicBezTo>
                        <a:pt x="3667" y="3096"/>
                        <a:pt x="3676" y="3096"/>
                        <a:pt x="3676" y="3096"/>
                      </a:cubicBezTo>
                      <a:lnTo>
                        <a:pt x="3676" y="3096"/>
                      </a:lnTo>
                      <a:cubicBezTo>
                        <a:pt x="3693" y="3096"/>
                        <a:pt x="3711" y="3087"/>
                        <a:pt x="3720" y="3087"/>
                      </a:cubicBezTo>
                      <a:moveTo>
                        <a:pt x="187" y="4889"/>
                      </a:moveTo>
                      <a:cubicBezTo>
                        <a:pt x="179" y="4862"/>
                        <a:pt x="152" y="4836"/>
                        <a:pt x="125" y="4827"/>
                      </a:cubicBezTo>
                      <a:lnTo>
                        <a:pt x="125" y="4827"/>
                      </a:lnTo>
                      <a:lnTo>
                        <a:pt x="411" y="3123"/>
                      </a:lnTo>
                      <a:lnTo>
                        <a:pt x="955" y="4880"/>
                      </a:lnTo>
                      <a:cubicBezTo>
                        <a:pt x="946" y="4889"/>
                        <a:pt x="928" y="4907"/>
                        <a:pt x="919" y="4916"/>
                      </a:cubicBezTo>
                      <a:lnTo>
                        <a:pt x="919" y="4916"/>
                      </a:lnTo>
                      <a:close/>
                      <a:moveTo>
                        <a:pt x="7512" y="3292"/>
                      </a:moveTo>
                      <a:lnTo>
                        <a:pt x="9608" y="4060"/>
                      </a:lnTo>
                      <a:lnTo>
                        <a:pt x="7654" y="4345"/>
                      </a:lnTo>
                      <a:cubicBezTo>
                        <a:pt x="7637" y="4318"/>
                        <a:pt x="7610" y="4300"/>
                        <a:pt x="7574" y="4300"/>
                      </a:cubicBezTo>
                      <a:lnTo>
                        <a:pt x="7574" y="4300"/>
                      </a:lnTo>
                      <a:cubicBezTo>
                        <a:pt x="7530" y="4300"/>
                        <a:pt x="7494" y="4327"/>
                        <a:pt x="7476" y="4363"/>
                      </a:cubicBezTo>
                      <a:lnTo>
                        <a:pt x="7476" y="4363"/>
                      </a:lnTo>
                      <a:lnTo>
                        <a:pt x="4826" y="4532"/>
                      </a:lnTo>
                      <a:lnTo>
                        <a:pt x="7369" y="3292"/>
                      </a:lnTo>
                      <a:cubicBezTo>
                        <a:pt x="7387" y="3310"/>
                        <a:pt x="7414" y="3328"/>
                        <a:pt x="7440" y="3328"/>
                      </a:cubicBezTo>
                      <a:lnTo>
                        <a:pt x="7440" y="3328"/>
                      </a:lnTo>
                      <a:cubicBezTo>
                        <a:pt x="7467" y="3328"/>
                        <a:pt x="7494" y="3310"/>
                        <a:pt x="7512" y="3292"/>
                      </a:cubicBezTo>
                      <a:close/>
                      <a:moveTo>
                        <a:pt x="9822" y="4131"/>
                      </a:moveTo>
                      <a:cubicBezTo>
                        <a:pt x="9831" y="4122"/>
                        <a:pt x="9840" y="4095"/>
                        <a:pt x="9840" y="4077"/>
                      </a:cubicBezTo>
                      <a:lnTo>
                        <a:pt x="9840" y="4077"/>
                      </a:lnTo>
                      <a:cubicBezTo>
                        <a:pt x="9840" y="4069"/>
                        <a:pt x="9840" y="4069"/>
                        <a:pt x="9840" y="4060"/>
                      </a:cubicBezTo>
                      <a:lnTo>
                        <a:pt x="9840" y="4060"/>
                      </a:lnTo>
                      <a:cubicBezTo>
                        <a:pt x="10420" y="3774"/>
                        <a:pt x="11027" y="3498"/>
                        <a:pt x="11250" y="3444"/>
                      </a:cubicBezTo>
                      <a:lnTo>
                        <a:pt x="11250" y="3444"/>
                      </a:lnTo>
                      <a:cubicBezTo>
                        <a:pt x="11250" y="3453"/>
                        <a:pt x="11258" y="3462"/>
                        <a:pt x="11267" y="3471"/>
                      </a:cubicBezTo>
                      <a:lnTo>
                        <a:pt x="11267" y="3471"/>
                      </a:lnTo>
                      <a:lnTo>
                        <a:pt x="10500" y="5032"/>
                      </a:lnTo>
                      <a:cubicBezTo>
                        <a:pt x="10491" y="5032"/>
                        <a:pt x="10491" y="5032"/>
                        <a:pt x="10482" y="5032"/>
                      </a:cubicBezTo>
                      <a:lnTo>
                        <a:pt x="10482" y="5032"/>
                      </a:lnTo>
                      <a:cubicBezTo>
                        <a:pt x="10473" y="5032"/>
                        <a:pt x="10465" y="5032"/>
                        <a:pt x="10456" y="5032"/>
                      </a:cubicBezTo>
                      <a:lnTo>
                        <a:pt x="10456" y="5032"/>
                      </a:lnTo>
                      <a:close/>
                      <a:moveTo>
                        <a:pt x="7672" y="4408"/>
                      </a:moveTo>
                      <a:lnTo>
                        <a:pt x="9260" y="4176"/>
                      </a:lnTo>
                      <a:lnTo>
                        <a:pt x="9564" y="4131"/>
                      </a:lnTo>
                      <a:lnTo>
                        <a:pt x="6843" y="5567"/>
                      </a:lnTo>
                      <a:lnTo>
                        <a:pt x="7530" y="4488"/>
                      </a:lnTo>
                      <a:cubicBezTo>
                        <a:pt x="7547" y="4488"/>
                        <a:pt x="7556" y="4497"/>
                        <a:pt x="7574" y="4497"/>
                      </a:cubicBezTo>
                      <a:lnTo>
                        <a:pt x="7574" y="4497"/>
                      </a:lnTo>
                      <a:cubicBezTo>
                        <a:pt x="7619" y="4497"/>
                        <a:pt x="7663" y="4452"/>
                        <a:pt x="7672" y="4408"/>
                      </a:cubicBezTo>
                      <a:moveTo>
                        <a:pt x="6860" y="5674"/>
                      </a:moveTo>
                      <a:cubicBezTo>
                        <a:pt x="6860" y="5674"/>
                        <a:pt x="6860" y="5665"/>
                        <a:pt x="6860" y="5656"/>
                      </a:cubicBezTo>
                      <a:lnTo>
                        <a:pt x="6860" y="5656"/>
                      </a:lnTo>
                      <a:cubicBezTo>
                        <a:pt x="6860" y="5648"/>
                        <a:pt x="6860" y="5639"/>
                        <a:pt x="6860" y="5630"/>
                      </a:cubicBezTo>
                      <a:lnTo>
                        <a:pt x="6860" y="5630"/>
                      </a:lnTo>
                      <a:lnTo>
                        <a:pt x="9671" y="4149"/>
                      </a:lnTo>
                      <a:cubicBezTo>
                        <a:pt x="9671" y="4149"/>
                        <a:pt x="9679" y="4149"/>
                        <a:pt x="9679" y="4149"/>
                      </a:cubicBezTo>
                      <a:lnTo>
                        <a:pt x="9679" y="4149"/>
                      </a:lnTo>
                      <a:lnTo>
                        <a:pt x="8689" y="6682"/>
                      </a:lnTo>
                      <a:cubicBezTo>
                        <a:pt x="8689" y="6682"/>
                        <a:pt x="8689" y="6682"/>
                        <a:pt x="8689" y="6682"/>
                      </a:cubicBezTo>
                      <a:lnTo>
                        <a:pt x="8689" y="6682"/>
                      </a:lnTo>
                      <a:cubicBezTo>
                        <a:pt x="8662" y="6682"/>
                        <a:pt x="8645" y="6691"/>
                        <a:pt x="8627" y="6700"/>
                      </a:cubicBezTo>
                      <a:lnTo>
                        <a:pt x="8627" y="6700"/>
                      </a:lnTo>
                      <a:close/>
                      <a:moveTo>
                        <a:pt x="9769" y="4167"/>
                      </a:moveTo>
                      <a:lnTo>
                        <a:pt x="10402" y="5068"/>
                      </a:lnTo>
                      <a:cubicBezTo>
                        <a:pt x="10393" y="5086"/>
                        <a:pt x="10384" y="5103"/>
                        <a:pt x="10384" y="5130"/>
                      </a:cubicBezTo>
                      <a:lnTo>
                        <a:pt x="10384" y="5130"/>
                      </a:lnTo>
                      <a:cubicBezTo>
                        <a:pt x="10384" y="5139"/>
                        <a:pt x="10384" y="5157"/>
                        <a:pt x="10393" y="5166"/>
                      </a:cubicBezTo>
                      <a:lnTo>
                        <a:pt x="10393" y="5166"/>
                      </a:lnTo>
                      <a:lnTo>
                        <a:pt x="8770" y="6665"/>
                      </a:lnTo>
                      <a:lnTo>
                        <a:pt x="9733" y="4176"/>
                      </a:lnTo>
                      <a:cubicBezTo>
                        <a:pt x="9733" y="4176"/>
                        <a:pt x="9742" y="4176"/>
                        <a:pt x="9742" y="4176"/>
                      </a:cubicBezTo>
                      <a:lnTo>
                        <a:pt x="9742" y="4176"/>
                      </a:lnTo>
                      <a:cubicBezTo>
                        <a:pt x="9751" y="4176"/>
                        <a:pt x="9760" y="4176"/>
                        <a:pt x="9769" y="4167"/>
                      </a:cubicBezTo>
                      <a:moveTo>
                        <a:pt x="812" y="6343"/>
                      </a:moveTo>
                      <a:cubicBezTo>
                        <a:pt x="821" y="6334"/>
                        <a:pt x="821" y="6317"/>
                        <a:pt x="821" y="6308"/>
                      </a:cubicBezTo>
                      <a:lnTo>
                        <a:pt x="821" y="6308"/>
                      </a:lnTo>
                      <a:cubicBezTo>
                        <a:pt x="821" y="6272"/>
                        <a:pt x="812" y="6254"/>
                        <a:pt x="794" y="6236"/>
                      </a:cubicBezTo>
                      <a:lnTo>
                        <a:pt x="794" y="6236"/>
                      </a:lnTo>
                      <a:lnTo>
                        <a:pt x="1026" y="5059"/>
                      </a:lnTo>
                      <a:cubicBezTo>
                        <a:pt x="1071" y="5050"/>
                        <a:pt x="1115" y="5014"/>
                        <a:pt x="1115" y="4961"/>
                      </a:cubicBezTo>
                      <a:lnTo>
                        <a:pt x="1115" y="4961"/>
                      </a:lnTo>
                      <a:cubicBezTo>
                        <a:pt x="1115" y="4961"/>
                        <a:pt x="1115" y="4961"/>
                        <a:pt x="1115" y="4952"/>
                      </a:cubicBezTo>
                      <a:lnTo>
                        <a:pt x="1115" y="4952"/>
                      </a:lnTo>
                      <a:lnTo>
                        <a:pt x="3024" y="4336"/>
                      </a:lnTo>
                      <a:cubicBezTo>
                        <a:pt x="3033" y="4354"/>
                        <a:pt x="3051" y="4363"/>
                        <a:pt x="3069" y="4372"/>
                      </a:cubicBezTo>
                      <a:lnTo>
                        <a:pt x="3069" y="4372"/>
                      </a:lnTo>
                      <a:lnTo>
                        <a:pt x="2355" y="6138"/>
                      </a:lnTo>
                      <a:cubicBezTo>
                        <a:pt x="2346" y="6138"/>
                        <a:pt x="2346" y="6138"/>
                        <a:pt x="2346" y="6138"/>
                      </a:cubicBezTo>
                      <a:lnTo>
                        <a:pt x="2346" y="6138"/>
                      </a:lnTo>
                      <a:cubicBezTo>
                        <a:pt x="2293" y="6138"/>
                        <a:pt x="2248" y="6183"/>
                        <a:pt x="2248" y="6236"/>
                      </a:cubicBezTo>
                      <a:lnTo>
                        <a:pt x="2248" y="6236"/>
                      </a:lnTo>
                      <a:cubicBezTo>
                        <a:pt x="2248" y="6281"/>
                        <a:pt x="2275" y="6326"/>
                        <a:pt x="2320" y="6334"/>
                      </a:cubicBezTo>
                      <a:lnTo>
                        <a:pt x="2320" y="6334"/>
                      </a:lnTo>
                      <a:lnTo>
                        <a:pt x="2453" y="7423"/>
                      </a:lnTo>
                      <a:cubicBezTo>
                        <a:pt x="2453" y="7423"/>
                        <a:pt x="2453" y="7423"/>
                        <a:pt x="2453" y="7423"/>
                      </a:cubicBezTo>
                      <a:lnTo>
                        <a:pt x="2453" y="7423"/>
                      </a:lnTo>
                      <a:cubicBezTo>
                        <a:pt x="2195" y="7209"/>
                        <a:pt x="1374" y="6691"/>
                        <a:pt x="812" y="6343"/>
                      </a:cubicBezTo>
                      <a:moveTo>
                        <a:pt x="4800" y="4604"/>
                      </a:moveTo>
                      <a:cubicBezTo>
                        <a:pt x="4800" y="4604"/>
                        <a:pt x="4800" y="4595"/>
                        <a:pt x="4800" y="4595"/>
                      </a:cubicBezTo>
                      <a:lnTo>
                        <a:pt x="4800" y="4595"/>
                      </a:lnTo>
                      <a:lnTo>
                        <a:pt x="7476" y="4425"/>
                      </a:lnTo>
                      <a:cubicBezTo>
                        <a:pt x="7476" y="4434"/>
                        <a:pt x="7485" y="4443"/>
                        <a:pt x="7485" y="4443"/>
                      </a:cubicBezTo>
                      <a:lnTo>
                        <a:pt x="7485" y="4443"/>
                      </a:lnTo>
                      <a:lnTo>
                        <a:pt x="6771" y="5558"/>
                      </a:lnTo>
                      <a:cubicBezTo>
                        <a:pt x="6771" y="5558"/>
                        <a:pt x="6762" y="5558"/>
                        <a:pt x="6762" y="5558"/>
                      </a:cubicBezTo>
                      <a:lnTo>
                        <a:pt x="6762" y="5558"/>
                      </a:lnTo>
                      <a:cubicBezTo>
                        <a:pt x="6736" y="5558"/>
                        <a:pt x="6709" y="5567"/>
                        <a:pt x="6691" y="5585"/>
                      </a:cubicBezTo>
                      <a:lnTo>
                        <a:pt x="6691" y="5585"/>
                      </a:lnTo>
                      <a:close/>
                      <a:moveTo>
                        <a:pt x="2445" y="6236"/>
                      </a:moveTo>
                      <a:cubicBezTo>
                        <a:pt x="2445" y="6236"/>
                        <a:pt x="2445" y="6236"/>
                        <a:pt x="2445" y="6236"/>
                      </a:cubicBezTo>
                      <a:lnTo>
                        <a:pt x="2445" y="6236"/>
                      </a:lnTo>
                      <a:cubicBezTo>
                        <a:pt x="2445" y="6227"/>
                        <a:pt x="2445" y="6227"/>
                        <a:pt x="2445" y="6218"/>
                      </a:cubicBezTo>
                      <a:lnTo>
                        <a:pt x="2445" y="6218"/>
                      </a:lnTo>
                      <a:lnTo>
                        <a:pt x="4630" y="4631"/>
                      </a:lnTo>
                      <a:cubicBezTo>
                        <a:pt x="4648" y="4648"/>
                        <a:pt x="4666" y="4657"/>
                        <a:pt x="4693" y="4666"/>
                      </a:cubicBezTo>
                      <a:lnTo>
                        <a:pt x="4693" y="4666"/>
                      </a:lnTo>
                      <a:lnTo>
                        <a:pt x="6343" y="7048"/>
                      </a:lnTo>
                      <a:cubicBezTo>
                        <a:pt x="6343" y="7048"/>
                        <a:pt x="6343" y="7057"/>
                        <a:pt x="6334" y="7057"/>
                      </a:cubicBezTo>
                      <a:lnTo>
                        <a:pt x="6334" y="7057"/>
                      </a:lnTo>
                      <a:close/>
                      <a:moveTo>
                        <a:pt x="4764" y="4657"/>
                      </a:moveTo>
                      <a:lnTo>
                        <a:pt x="6664" y="5639"/>
                      </a:lnTo>
                      <a:cubicBezTo>
                        <a:pt x="6664" y="5648"/>
                        <a:pt x="6664" y="5656"/>
                        <a:pt x="6664" y="5656"/>
                      </a:cubicBezTo>
                      <a:lnTo>
                        <a:pt x="6664" y="5656"/>
                      </a:lnTo>
                      <a:cubicBezTo>
                        <a:pt x="6664" y="5692"/>
                        <a:pt x="6682" y="5719"/>
                        <a:pt x="6700" y="5737"/>
                      </a:cubicBezTo>
                      <a:lnTo>
                        <a:pt x="6700" y="5737"/>
                      </a:lnTo>
                      <a:lnTo>
                        <a:pt x="6397" y="7012"/>
                      </a:lnTo>
                      <a:cubicBezTo>
                        <a:pt x="6397" y="7012"/>
                        <a:pt x="6397" y="7012"/>
                        <a:pt x="6397" y="7012"/>
                      </a:cubicBezTo>
                      <a:lnTo>
                        <a:pt x="6397" y="7012"/>
                      </a:lnTo>
                      <a:close/>
                      <a:moveTo>
                        <a:pt x="152" y="5005"/>
                      </a:moveTo>
                      <a:cubicBezTo>
                        <a:pt x="170" y="4987"/>
                        <a:pt x="179" y="4970"/>
                        <a:pt x="187" y="4952"/>
                      </a:cubicBezTo>
                      <a:lnTo>
                        <a:pt x="187" y="4952"/>
                      </a:lnTo>
                      <a:lnTo>
                        <a:pt x="919" y="4978"/>
                      </a:lnTo>
                      <a:cubicBezTo>
                        <a:pt x="919" y="5005"/>
                        <a:pt x="937" y="5032"/>
                        <a:pt x="964" y="5041"/>
                      </a:cubicBezTo>
                      <a:lnTo>
                        <a:pt x="964" y="5041"/>
                      </a:lnTo>
                      <a:lnTo>
                        <a:pt x="732" y="6210"/>
                      </a:lnTo>
                      <a:cubicBezTo>
                        <a:pt x="732" y="6210"/>
                        <a:pt x="723" y="6201"/>
                        <a:pt x="723" y="6201"/>
                      </a:cubicBezTo>
                      <a:lnTo>
                        <a:pt x="723" y="6201"/>
                      </a:lnTo>
                      <a:cubicBezTo>
                        <a:pt x="723" y="6201"/>
                        <a:pt x="714" y="6201"/>
                        <a:pt x="714" y="6210"/>
                      </a:cubicBezTo>
                      <a:lnTo>
                        <a:pt x="714" y="6210"/>
                      </a:lnTo>
                      <a:close/>
                      <a:moveTo>
                        <a:pt x="6825" y="5728"/>
                      </a:moveTo>
                      <a:lnTo>
                        <a:pt x="8591" y="6763"/>
                      </a:lnTo>
                      <a:cubicBezTo>
                        <a:pt x="8591" y="6763"/>
                        <a:pt x="8591" y="6772"/>
                        <a:pt x="8591" y="6780"/>
                      </a:cubicBezTo>
                      <a:lnTo>
                        <a:pt x="8591" y="6780"/>
                      </a:lnTo>
                      <a:cubicBezTo>
                        <a:pt x="8591" y="6789"/>
                        <a:pt x="8591" y="6798"/>
                        <a:pt x="8591" y="6807"/>
                      </a:cubicBezTo>
                      <a:lnTo>
                        <a:pt x="8591" y="6807"/>
                      </a:lnTo>
                      <a:lnTo>
                        <a:pt x="6075" y="8707"/>
                      </a:lnTo>
                      <a:cubicBezTo>
                        <a:pt x="6075" y="8707"/>
                        <a:pt x="6066" y="8707"/>
                        <a:pt x="6066" y="8707"/>
                      </a:cubicBezTo>
                      <a:lnTo>
                        <a:pt x="6066" y="8707"/>
                      </a:lnTo>
                      <a:lnTo>
                        <a:pt x="6423" y="7209"/>
                      </a:lnTo>
                      <a:cubicBezTo>
                        <a:pt x="6423" y="7209"/>
                        <a:pt x="6423" y="7209"/>
                        <a:pt x="6423" y="7209"/>
                      </a:cubicBezTo>
                      <a:lnTo>
                        <a:pt x="6423" y="7209"/>
                      </a:lnTo>
                      <a:cubicBezTo>
                        <a:pt x="6477" y="7209"/>
                        <a:pt x="6521" y="7164"/>
                        <a:pt x="6521" y="7111"/>
                      </a:cubicBezTo>
                      <a:lnTo>
                        <a:pt x="6521" y="7111"/>
                      </a:lnTo>
                      <a:cubicBezTo>
                        <a:pt x="6521" y="7075"/>
                        <a:pt x="6504" y="7039"/>
                        <a:pt x="6477" y="7021"/>
                      </a:cubicBezTo>
                      <a:lnTo>
                        <a:pt x="6477" y="7021"/>
                      </a:lnTo>
                      <a:lnTo>
                        <a:pt x="6762" y="5755"/>
                      </a:lnTo>
                      <a:cubicBezTo>
                        <a:pt x="6762" y="5755"/>
                        <a:pt x="6762" y="5755"/>
                        <a:pt x="6762" y="5755"/>
                      </a:cubicBezTo>
                      <a:lnTo>
                        <a:pt x="6762" y="5755"/>
                      </a:lnTo>
                      <a:cubicBezTo>
                        <a:pt x="6789" y="5755"/>
                        <a:pt x="6807" y="5746"/>
                        <a:pt x="6825" y="5728"/>
                      </a:cubicBezTo>
                      <a:moveTo>
                        <a:pt x="2596" y="7512"/>
                      </a:moveTo>
                      <a:cubicBezTo>
                        <a:pt x="2596" y="7512"/>
                        <a:pt x="2596" y="7512"/>
                        <a:pt x="2596" y="7512"/>
                      </a:cubicBezTo>
                      <a:lnTo>
                        <a:pt x="2596" y="7512"/>
                      </a:lnTo>
                      <a:cubicBezTo>
                        <a:pt x="2596" y="7458"/>
                        <a:pt x="2560" y="7423"/>
                        <a:pt x="2516" y="7414"/>
                      </a:cubicBezTo>
                      <a:lnTo>
                        <a:pt x="2516" y="7414"/>
                      </a:lnTo>
                      <a:lnTo>
                        <a:pt x="2382" y="6326"/>
                      </a:lnTo>
                      <a:cubicBezTo>
                        <a:pt x="2400" y="6317"/>
                        <a:pt x="2409" y="6308"/>
                        <a:pt x="2418" y="6299"/>
                      </a:cubicBezTo>
                      <a:lnTo>
                        <a:pt x="2418" y="6299"/>
                      </a:lnTo>
                      <a:lnTo>
                        <a:pt x="6316" y="7119"/>
                      </a:lnTo>
                      <a:lnTo>
                        <a:pt x="4113" y="8003"/>
                      </a:lnTo>
                      <a:cubicBezTo>
                        <a:pt x="4095" y="7976"/>
                        <a:pt x="4068" y="7967"/>
                        <a:pt x="4032" y="7967"/>
                      </a:cubicBezTo>
                      <a:lnTo>
                        <a:pt x="4032" y="7967"/>
                      </a:lnTo>
                      <a:cubicBezTo>
                        <a:pt x="4006" y="7967"/>
                        <a:pt x="3979" y="7976"/>
                        <a:pt x="3961" y="8003"/>
                      </a:cubicBezTo>
                      <a:lnTo>
                        <a:pt x="3961" y="8003"/>
                      </a:lnTo>
                      <a:close/>
                      <a:moveTo>
                        <a:pt x="4131" y="8074"/>
                      </a:moveTo>
                      <a:cubicBezTo>
                        <a:pt x="4131" y="8065"/>
                        <a:pt x="4131" y="8065"/>
                        <a:pt x="4131" y="8065"/>
                      </a:cubicBezTo>
                      <a:lnTo>
                        <a:pt x="4131" y="8065"/>
                      </a:lnTo>
                      <a:cubicBezTo>
                        <a:pt x="4131" y="8065"/>
                        <a:pt x="4131" y="8056"/>
                        <a:pt x="4131" y="8056"/>
                      </a:cubicBezTo>
                      <a:lnTo>
                        <a:pt x="4131" y="8056"/>
                      </a:lnTo>
                      <a:lnTo>
                        <a:pt x="6343" y="7173"/>
                      </a:lnTo>
                      <a:cubicBezTo>
                        <a:pt x="6352" y="7173"/>
                        <a:pt x="6352" y="7182"/>
                        <a:pt x="6361" y="7182"/>
                      </a:cubicBezTo>
                      <a:lnTo>
                        <a:pt x="6361" y="7182"/>
                      </a:lnTo>
                      <a:lnTo>
                        <a:pt x="6004" y="8690"/>
                      </a:lnTo>
                      <a:cubicBezTo>
                        <a:pt x="5977" y="8699"/>
                        <a:pt x="5959" y="8707"/>
                        <a:pt x="5942" y="8725"/>
                      </a:cubicBezTo>
                      <a:lnTo>
                        <a:pt x="5942" y="8725"/>
                      </a:lnTo>
                      <a:close/>
                    </a:path>
                  </a:pathLst>
                </a:custGeom>
                <a:gradFill>
                  <a:gsLst>
                    <a:gs pos="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09" name="Google Shape;1709;p137"/>
              <p:cNvSpPr/>
              <p:nvPr/>
            </p:nvSpPr>
            <p:spPr>
              <a:xfrm>
                <a:off x="4567123" y="4086828"/>
                <a:ext cx="946034" cy="728195"/>
              </a:xfrm>
              <a:custGeom>
                <a:rect b="b" l="l" r="r" t="t"/>
                <a:pathLst>
                  <a:path extrusionOk="0" h="16674" w="21662">
                    <a:moveTo>
                      <a:pt x="10260" y="9"/>
                    </a:moveTo>
                    <a:cubicBezTo>
                      <a:pt x="3025" y="152"/>
                      <a:pt x="1" y="1954"/>
                      <a:pt x="1" y="1954"/>
                    </a:cubicBezTo>
                    <a:lnTo>
                      <a:pt x="1" y="1954"/>
                    </a:lnTo>
                    <a:lnTo>
                      <a:pt x="3578" y="13507"/>
                    </a:lnTo>
                    <a:cubicBezTo>
                      <a:pt x="3578" y="13507"/>
                      <a:pt x="3587" y="13569"/>
                      <a:pt x="3694" y="13641"/>
                    </a:cubicBezTo>
                    <a:lnTo>
                      <a:pt x="3694" y="13641"/>
                    </a:lnTo>
                    <a:cubicBezTo>
                      <a:pt x="3801" y="13712"/>
                      <a:pt x="8868" y="16594"/>
                      <a:pt x="8868" y="16594"/>
                    </a:cubicBezTo>
                    <a:lnTo>
                      <a:pt x="8868" y="16594"/>
                    </a:lnTo>
                    <a:cubicBezTo>
                      <a:pt x="8868" y="16594"/>
                      <a:pt x="9145" y="16674"/>
                      <a:pt x="9395" y="16531"/>
                    </a:cubicBezTo>
                    <a:lnTo>
                      <a:pt x="9395" y="16531"/>
                    </a:lnTo>
                    <a:cubicBezTo>
                      <a:pt x="9644" y="16388"/>
                      <a:pt x="18904" y="11018"/>
                      <a:pt x="18904" y="11018"/>
                    </a:cubicBezTo>
                    <a:lnTo>
                      <a:pt x="18904" y="11018"/>
                    </a:lnTo>
                    <a:lnTo>
                      <a:pt x="19056" y="10831"/>
                    </a:lnTo>
                    <a:lnTo>
                      <a:pt x="21661" y="1606"/>
                    </a:lnTo>
                    <a:cubicBezTo>
                      <a:pt x="21661" y="1606"/>
                      <a:pt x="17816" y="0"/>
                      <a:pt x="11107" y="0"/>
                    </a:cubicBezTo>
                    <a:lnTo>
                      <a:pt x="11107" y="0"/>
                    </a:lnTo>
                    <a:cubicBezTo>
                      <a:pt x="10831" y="0"/>
                      <a:pt x="10545" y="0"/>
                      <a:pt x="10260" y="9"/>
                    </a:cubicBezTo>
                  </a:path>
                </a:pathLst>
              </a:custGeom>
              <a:gradFill>
                <a:gsLst>
                  <a:gs pos="0">
                    <a:srgbClr val="4654F0">
                      <a:alpha val="69019"/>
                    </a:srgbClr>
                  </a:gs>
                  <a:gs pos="83000">
                    <a:srgbClr val="FFFFFF">
                      <a:alpha val="69019"/>
                    </a:srgbClr>
                  </a:gs>
                  <a:gs pos="100000">
                    <a:srgbClr val="FFFFFF">
                      <a:alpha val="69019"/>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0" name="Google Shape;1710;p137"/>
            <p:cNvSpPr/>
            <p:nvPr/>
          </p:nvSpPr>
          <p:spPr>
            <a:xfrm>
              <a:off x="1229047" y="41980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137"/>
            <p:cNvSpPr/>
            <p:nvPr/>
          </p:nvSpPr>
          <p:spPr>
            <a:xfrm>
              <a:off x="383078" y="2950667"/>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chemeClr val="dk2"/>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12" name="Google Shape;1712;p137"/>
          <p:cNvPicPr preferRelativeResize="0"/>
          <p:nvPr/>
        </p:nvPicPr>
        <p:blipFill rotWithShape="1">
          <a:blip r:embed="rId3">
            <a:alphaModFix/>
          </a:blip>
          <a:srcRect b="0" l="0" r="0" t="0"/>
          <a:stretch/>
        </p:blipFill>
        <p:spPr>
          <a:xfrm>
            <a:off x="7549248" y="3540789"/>
            <a:ext cx="1552974" cy="1552974"/>
          </a:xfrm>
          <a:prstGeom prst="ellipse">
            <a:avLst/>
          </a:prstGeom>
          <a:noFill/>
          <a:ln>
            <a:noFill/>
          </a:ln>
        </p:spPr>
      </p:pic>
      <p:sp>
        <p:nvSpPr>
          <p:cNvPr id="1713" name="Google Shape;1713;p137"/>
          <p:cNvSpPr/>
          <p:nvPr/>
        </p:nvSpPr>
        <p:spPr>
          <a:xfrm>
            <a:off x="5316562" y="1177017"/>
            <a:ext cx="1319479" cy="1343365"/>
          </a:xfrm>
          <a:prstGeom prst="ellipse">
            <a:avLst/>
          </a:prstGeom>
          <a:gradFill>
            <a:gsLst>
              <a:gs pos="0">
                <a:srgbClr val="8134EC">
                  <a:alpha val="48235"/>
                </a:srgbClr>
              </a:gs>
              <a:gs pos="77000">
                <a:srgbClr val="FFFFFF">
                  <a:alpha val="48235"/>
                </a:srgbClr>
              </a:gs>
              <a:gs pos="100000">
                <a:srgbClr val="FFFFFF">
                  <a:alpha val="48235"/>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137"/>
          <p:cNvSpPr txBox="1"/>
          <p:nvPr>
            <p:ph type="title"/>
          </p:nvPr>
        </p:nvSpPr>
        <p:spPr>
          <a:xfrm>
            <a:off x="4323012" y="2685501"/>
            <a:ext cx="3442493" cy="841800"/>
          </a:xfrm>
          <a:prstGeom prst="rect">
            <a:avLst/>
          </a:prstGeom>
          <a:noFill/>
          <a:ln>
            <a:noFill/>
          </a:ln>
        </p:spPr>
        <p:txBody>
          <a:bodyPr anchorCtr="0" anchor="ctr" bIns="91425" lIns="91425" spcFirstLastPara="1" rIns="91425" wrap="square" tIns="91425">
            <a:noAutofit/>
          </a:bodyPr>
          <a:lstStyle/>
          <a:p>
            <a:pPr indent="0" lvl="0" marL="0" rtl="1" algn="ctr">
              <a:lnSpc>
                <a:spcPct val="100000"/>
              </a:lnSpc>
              <a:spcBef>
                <a:spcPts val="0"/>
              </a:spcBef>
              <a:spcAft>
                <a:spcPts val="0"/>
              </a:spcAft>
              <a:buSzPts val="3600"/>
              <a:buNone/>
            </a:pPr>
            <a:r>
              <a:rPr b="1" lang="en-GB" sz="4000">
                <a:solidFill>
                  <a:schemeClr val="dk1"/>
                </a:solidFill>
              </a:rPr>
              <a:t>الملخص</a:t>
            </a:r>
            <a:endParaRPr b="1" sz="4000">
              <a:solidFill>
                <a:schemeClr val="dk1"/>
              </a:solidFill>
            </a:endParaRPr>
          </a:p>
        </p:txBody>
      </p:sp>
      <p:sp>
        <p:nvSpPr>
          <p:cNvPr id="1715" name="Google Shape;1715;p137"/>
          <p:cNvSpPr txBox="1"/>
          <p:nvPr>
            <p:ph idx="2" type="title"/>
          </p:nvPr>
        </p:nvSpPr>
        <p:spPr>
          <a:xfrm>
            <a:off x="5489351" y="1603829"/>
            <a:ext cx="973900" cy="65015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GB" sz="5000">
                <a:solidFill>
                  <a:srgbClr val="DA2B89"/>
                </a:solidFill>
              </a:rPr>
              <a:t>06</a:t>
            </a:r>
            <a:endParaRPr sz="50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sp>
        <p:nvSpPr>
          <p:cNvPr id="1720" name="Google Shape;1720;p138"/>
          <p:cNvSpPr txBox="1"/>
          <p:nvPr>
            <p:ph idx="1" type="body"/>
          </p:nvPr>
        </p:nvSpPr>
        <p:spPr>
          <a:xfrm>
            <a:off x="382725" y="956100"/>
            <a:ext cx="8369400" cy="3197400"/>
          </a:xfrm>
          <a:prstGeom prst="rect">
            <a:avLst/>
          </a:prstGeom>
          <a:noFill/>
          <a:ln>
            <a:noFill/>
          </a:ln>
        </p:spPr>
        <p:txBody>
          <a:bodyPr anchorCtr="0" anchor="t" bIns="91425" lIns="91425" spcFirstLastPara="1" rIns="91425" wrap="square" tIns="91425">
            <a:noAutofit/>
          </a:bodyPr>
          <a:lstStyle/>
          <a:p>
            <a:pPr indent="0" lvl="0" marL="0" rtl="1" algn="ctr">
              <a:lnSpc>
                <a:spcPct val="100000"/>
              </a:lnSpc>
              <a:spcBef>
                <a:spcPts val="1600"/>
              </a:spcBef>
              <a:spcAft>
                <a:spcPts val="0"/>
              </a:spcAft>
              <a:buSzPts val="1200"/>
              <a:buNone/>
            </a:pPr>
            <a:r>
              <a:rPr b="1" lang="en-GB" sz="1400">
                <a:solidFill>
                  <a:schemeClr val="dk1"/>
                </a:solidFill>
                <a:latin typeface="IBM Plex Sans Arabic"/>
                <a:ea typeface="IBM Plex Sans Arabic"/>
                <a:cs typeface="IBM Plex Sans Arabic"/>
                <a:sym typeface="IBM Plex Sans Arabic"/>
              </a:rPr>
              <a:t>صمم لتحقيق هدفين:</a:t>
            </a:r>
            <a:endParaRPr b="1" sz="1400">
              <a:solidFill>
                <a:schemeClr val="dk1"/>
              </a:solidFill>
              <a:latin typeface="IBM Plex Sans Arabic"/>
              <a:ea typeface="IBM Plex Sans Arabic"/>
              <a:cs typeface="IBM Plex Sans Arabic"/>
              <a:sym typeface="IBM Plex Sans Arabic"/>
            </a:endParaRPr>
          </a:p>
          <a:p>
            <a:pPr indent="0" lvl="0" marL="0" rtl="1" algn="r">
              <a:lnSpc>
                <a:spcPct val="100000"/>
              </a:lnSpc>
              <a:spcBef>
                <a:spcPts val="1600"/>
              </a:spcBef>
              <a:spcAft>
                <a:spcPts val="0"/>
              </a:spcAft>
              <a:buSzPts val="1200"/>
              <a:buNone/>
            </a:pPr>
            <a:r>
              <a:rPr b="1" lang="en-GB" sz="1400">
                <a:solidFill>
                  <a:schemeClr val="dk1"/>
                </a:solidFill>
                <a:latin typeface="IBM Plex Sans Arabic"/>
                <a:ea typeface="IBM Plex Sans Arabic"/>
                <a:cs typeface="IBM Plex Sans Arabic"/>
                <a:sym typeface="IBM Plex Sans Arabic"/>
              </a:rPr>
              <a:t>الأول: هو أن يكون أداة مساعدة للشعراء المتمكنين من ناحية تقديم الإلهام لهم  لإكمال أبياتهم</a:t>
            </a:r>
            <a:endParaRPr b="1" sz="1400">
              <a:solidFill>
                <a:schemeClr val="dk1"/>
              </a:solidFill>
              <a:latin typeface="IBM Plex Sans Arabic"/>
              <a:ea typeface="IBM Plex Sans Arabic"/>
              <a:cs typeface="IBM Plex Sans Arabic"/>
              <a:sym typeface="IBM Plex Sans Arabic"/>
            </a:endParaRPr>
          </a:p>
          <a:p>
            <a:pPr indent="0" lvl="0" marL="0" rtl="1" algn="r">
              <a:lnSpc>
                <a:spcPct val="100000"/>
              </a:lnSpc>
              <a:spcBef>
                <a:spcPts val="1600"/>
              </a:spcBef>
              <a:spcAft>
                <a:spcPts val="0"/>
              </a:spcAft>
              <a:buSzPts val="1200"/>
              <a:buNone/>
            </a:pPr>
            <a:r>
              <a:rPr b="1" lang="en-GB" sz="1400">
                <a:solidFill>
                  <a:schemeClr val="dk1"/>
                </a:solidFill>
                <a:latin typeface="IBM Plex Sans Arabic"/>
                <a:ea typeface="IBM Plex Sans Arabic"/>
                <a:cs typeface="IBM Plex Sans Arabic"/>
                <a:sym typeface="IBM Plex Sans Arabic"/>
              </a:rPr>
              <a:t> </a:t>
            </a:r>
            <a:endParaRPr b="1" sz="1400">
              <a:solidFill>
                <a:schemeClr val="dk1"/>
              </a:solidFill>
              <a:latin typeface="IBM Plex Sans Arabic"/>
              <a:ea typeface="IBM Plex Sans Arabic"/>
              <a:cs typeface="IBM Plex Sans Arabic"/>
              <a:sym typeface="IBM Plex Sans Arabic"/>
            </a:endParaRPr>
          </a:p>
        </p:txBody>
      </p:sp>
      <p:sp>
        <p:nvSpPr>
          <p:cNvPr id="1721" name="Google Shape;1721;p138"/>
          <p:cNvSpPr/>
          <p:nvPr/>
        </p:nvSpPr>
        <p:spPr>
          <a:xfrm>
            <a:off x="4852148" y="2200715"/>
            <a:ext cx="3239100" cy="2002429"/>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lnSpc>
                <a:spcPct val="15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الآن يمكن للشعراء العثور على الإلهام لإكمال أبياتهم</a:t>
            </a:r>
            <a:endParaRPr b="0" i="0" sz="1400" u="none" cap="none" strike="noStrike">
              <a:solidFill>
                <a:srgbClr val="000000"/>
              </a:solidFill>
              <a:latin typeface="Arial"/>
              <a:ea typeface="Arial"/>
              <a:cs typeface="Arial"/>
              <a:sym typeface="Arial"/>
            </a:endParaRPr>
          </a:p>
          <a:p>
            <a:pPr indent="0" lvl="0" marL="0" marR="0" rtl="1" algn="ctr">
              <a:lnSpc>
                <a:spcPct val="15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 فإذا وجد شاعر نفسه متوقفًا عند الشطر: 'كنا وصرنا فأين سنكون'، يمكنه انتظار الإلهام من التطبيق ليأتيه</a:t>
            </a:r>
            <a:endParaRPr b="0" i="0" sz="1400" u="none" cap="none" strike="noStrike">
              <a:solidFill>
                <a:srgbClr val="000000"/>
              </a:solidFill>
              <a:latin typeface="Arial"/>
              <a:ea typeface="Arial"/>
              <a:cs typeface="Arial"/>
              <a:sym typeface="Arial"/>
            </a:endParaRPr>
          </a:p>
        </p:txBody>
      </p:sp>
      <p:pic>
        <p:nvPicPr>
          <p:cNvPr descr="https://lh7-rt.googleusercontent.com/docsz/AD_4nXffvDocfgps8Dq_xDX9Ck5cGAsD-RwqdnrvTInr-VaZzptcRgk6i0ubrAGaC7hf4DmJHPRQP88V6WWbV4ngSEEpplANLr27oxFu2IoQSGK3gAPTB9NKZTS7sCeRAQtNQz8U0Ung7ddC331xPh9Mmt7qOcyQ?key=rcWMO4iU-Ilo5YQO2wZS-EPB" id="1722" name="Google Shape;1722;p138"/>
          <p:cNvPicPr preferRelativeResize="0"/>
          <p:nvPr/>
        </p:nvPicPr>
        <p:blipFill rotWithShape="1">
          <a:blip r:embed="rId3">
            <a:alphaModFix/>
          </a:blip>
          <a:srcRect b="0" l="0" r="0" t="0"/>
          <a:stretch/>
        </p:blipFill>
        <p:spPr>
          <a:xfrm>
            <a:off x="766563" y="2420582"/>
            <a:ext cx="3200165" cy="1304926"/>
          </a:xfrm>
          <a:prstGeom prst="rect">
            <a:avLst/>
          </a:prstGeom>
          <a:noFill/>
          <a:ln>
            <a:noFill/>
          </a:ln>
          <a:effectLst>
            <a:outerShdw blurRad="50800" rotWithShape="0" algn="tl" dir="2700000" dist="38100">
              <a:srgbClr val="000000">
                <a:alpha val="42352"/>
              </a:srgbClr>
            </a:outerShdw>
          </a:effectLst>
        </p:spPr>
      </p:pic>
      <p:sp>
        <p:nvSpPr>
          <p:cNvPr id="1723" name="Google Shape;1723;p138"/>
          <p:cNvSpPr txBox="1"/>
          <p:nvPr/>
        </p:nvSpPr>
        <p:spPr>
          <a:xfrm>
            <a:off x="2778546" y="367765"/>
            <a:ext cx="3586907" cy="5727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chemeClr val="dk1"/>
              </a:buClr>
              <a:buSzPts val="2800"/>
              <a:buFont typeface="IBM Plex Sans Arabic"/>
              <a:buNone/>
            </a:pPr>
            <a:r>
              <a:rPr b="1" i="0" lang="en-GB" sz="2800" u="none" cap="none" strike="noStrike">
                <a:solidFill>
                  <a:srgbClr val="DA2B89"/>
                </a:solidFill>
                <a:latin typeface="IBM Plex Sans Arabic"/>
                <a:ea typeface="IBM Plex Sans Arabic"/>
                <a:cs typeface="IBM Plex Sans Arabic"/>
                <a:sym typeface="IBM Plex Sans Arabic"/>
              </a:rPr>
              <a:t>الملخص</a:t>
            </a:r>
            <a:endParaRPr b="0" i="0" sz="1400" u="none" cap="none" strike="noStrike">
              <a:solidFill>
                <a:srgbClr val="000000"/>
              </a:solidFill>
              <a:latin typeface="Arial"/>
              <a:ea typeface="Arial"/>
              <a:cs typeface="Arial"/>
              <a:sym typeface="Arial"/>
            </a:endParaRPr>
          </a:p>
        </p:txBody>
      </p:sp>
      <p:pic>
        <p:nvPicPr>
          <p:cNvPr descr="A blue and purple arrow&#10;&#10;Description automatically generated" id="1724" name="Google Shape;1724;p138"/>
          <p:cNvPicPr preferRelativeResize="0"/>
          <p:nvPr/>
        </p:nvPicPr>
        <p:blipFill rotWithShape="1">
          <a:blip r:embed="rId4">
            <a:alphaModFix/>
          </a:blip>
          <a:srcRect b="0" l="0" r="0" t="0"/>
          <a:stretch/>
        </p:blipFill>
        <p:spPr>
          <a:xfrm>
            <a:off x="4191271" y="2807901"/>
            <a:ext cx="521724" cy="5217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139"/>
          <p:cNvSpPr txBox="1"/>
          <p:nvPr>
            <p:ph idx="1" type="body"/>
          </p:nvPr>
        </p:nvSpPr>
        <p:spPr>
          <a:xfrm>
            <a:off x="382725" y="956100"/>
            <a:ext cx="8369400" cy="3197400"/>
          </a:xfrm>
          <a:prstGeom prst="rect">
            <a:avLst/>
          </a:prstGeom>
          <a:noFill/>
          <a:ln>
            <a:noFill/>
          </a:ln>
        </p:spPr>
        <p:txBody>
          <a:bodyPr anchorCtr="0" anchor="t" bIns="91425" lIns="91425" spcFirstLastPara="1" rIns="91425" wrap="square" tIns="91425">
            <a:noAutofit/>
          </a:bodyPr>
          <a:lstStyle/>
          <a:p>
            <a:pPr indent="0" lvl="0" marL="0" rtl="1" algn="ctr">
              <a:lnSpc>
                <a:spcPct val="100000"/>
              </a:lnSpc>
              <a:spcBef>
                <a:spcPts val="1600"/>
              </a:spcBef>
              <a:spcAft>
                <a:spcPts val="0"/>
              </a:spcAft>
              <a:buSzPts val="1200"/>
              <a:buNone/>
            </a:pPr>
            <a:r>
              <a:rPr b="1" lang="en-GB" sz="1400">
                <a:solidFill>
                  <a:schemeClr val="dk1"/>
                </a:solidFill>
                <a:latin typeface="IBM Plex Sans Arabic"/>
                <a:ea typeface="IBM Plex Sans Arabic"/>
                <a:cs typeface="IBM Plex Sans Arabic"/>
                <a:sym typeface="IBM Plex Sans Arabic"/>
              </a:rPr>
              <a:t>صمم لتحقيق هدفين:</a:t>
            </a:r>
            <a:endParaRPr b="1" sz="1400">
              <a:solidFill>
                <a:schemeClr val="dk1"/>
              </a:solidFill>
              <a:latin typeface="IBM Plex Sans Arabic"/>
              <a:ea typeface="IBM Plex Sans Arabic"/>
              <a:cs typeface="IBM Plex Sans Arabic"/>
              <a:sym typeface="IBM Plex Sans Arabic"/>
            </a:endParaRPr>
          </a:p>
          <a:p>
            <a:pPr indent="0" lvl="0" marL="0" rtl="1" algn="r">
              <a:lnSpc>
                <a:spcPct val="100000"/>
              </a:lnSpc>
              <a:spcBef>
                <a:spcPts val="1600"/>
              </a:spcBef>
              <a:spcAft>
                <a:spcPts val="0"/>
              </a:spcAft>
              <a:buSzPts val="1200"/>
              <a:buNone/>
            </a:pPr>
            <a:r>
              <a:rPr b="1" lang="en-GB" sz="1400">
                <a:solidFill>
                  <a:schemeClr val="dk1"/>
                </a:solidFill>
                <a:latin typeface="IBM Plex Sans Arabic"/>
                <a:ea typeface="IBM Plex Sans Arabic"/>
                <a:cs typeface="IBM Plex Sans Arabic"/>
                <a:sym typeface="IBM Plex Sans Arabic"/>
              </a:rPr>
              <a:t> الثاني: جعل الشعر متواجدا في الحياة اليومية لعامة الناس من خلال استخدام قدرته على إنشاء الشعر لموضوع معين وقدرته على الإجابة على الأسئلة بالشعر في مواقع التواصل الاجتماعي</a:t>
            </a:r>
            <a:endParaRPr/>
          </a:p>
          <a:p>
            <a:pPr indent="0" lvl="0" marL="0" rtl="1" algn="r">
              <a:lnSpc>
                <a:spcPct val="100000"/>
              </a:lnSpc>
              <a:spcBef>
                <a:spcPts val="1600"/>
              </a:spcBef>
              <a:spcAft>
                <a:spcPts val="0"/>
              </a:spcAft>
              <a:buSzPts val="1200"/>
              <a:buNone/>
            </a:pPr>
            <a:r>
              <a:rPr b="1" lang="en-GB" sz="1400">
                <a:solidFill>
                  <a:schemeClr val="dk1"/>
                </a:solidFill>
                <a:latin typeface="IBM Plex Sans Arabic"/>
                <a:ea typeface="IBM Plex Sans Arabic"/>
                <a:cs typeface="IBM Plex Sans Arabic"/>
                <a:sym typeface="IBM Plex Sans Arabic"/>
              </a:rPr>
              <a:t> </a:t>
            </a:r>
            <a:endParaRPr b="1" sz="1400">
              <a:solidFill>
                <a:schemeClr val="dk1"/>
              </a:solidFill>
              <a:latin typeface="IBM Plex Sans Arabic"/>
              <a:ea typeface="IBM Plex Sans Arabic"/>
              <a:cs typeface="IBM Plex Sans Arabic"/>
              <a:sym typeface="IBM Plex Sans Arabic"/>
            </a:endParaRPr>
          </a:p>
        </p:txBody>
      </p:sp>
      <p:sp>
        <p:nvSpPr>
          <p:cNvPr id="1730" name="Google Shape;1730;p139"/>
          <p:cNvSpPr/>
          <p:nvPr/>
        </p:nvSpPr>
        <p:spPr>
          <a:xfrm>
            <a:off x="4852148" y="2209951"/>
            <a:ext cx="3239100" cy="2002429"/>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lnSpc>
                <a:spcPct val="15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وإذا كنت ترغب في استخدام الشعر في حياتك اليومية، يمكنك الرد على رسالة الوالدة، عندما تسألك عن سبب تأخرك وموعد عودتك إلى البيت بالشعر</a:t>
            </a:r>
            <a:endParaRPr b="0" i="0" sz="1400" u="none" cap="none" strike="noStrike">
              <a:solidFill>
                <a:srgbClr val="000000"/>
              </a:solidFill>
              <a:latin typeface="Arial"/>
              <a:ea typeface="Arial"/>
              <a:cs typeface="Arial"/>
              <a:sym typeface="Arial"/>
            </a:endParaRPr>
          </a:p>
        </p:txBody>
      </p:sp>
      <p:sp>
        <p:nvSpPr>
          <p:cNvPr id="1731" name="Google Shape;1731;p139"/>
          <p:cNvSpPr txBox="1"/>
          <p:nvPr/>
        </p:nvSpPr>
        <p:spPr>
          <a:xfrm>
            <a:off x="2778546" y="367765"/>
            <a:ext cx="3586907" cy="5727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chemeClr val="dk1"/>
              </a:buClr>
              <a:buSzPts val="2800"/>
              <a:buFont typeface="IBM Plex Sans Arabic"/>
              <a:buNone/>
            </a:pPr>
            <a:r>
              <a:rPr b="1" i="0" lang="en-GB" sz="2800" u="none" cap="none" strike="noStrike">
                <a:solidFill>
                  <a:srgbClr val="DA2B89"/>
                </a:solidFill>
                <a:latin typeface="IBM Plex Sans Arabic"/>
                <a:ea typeface="IBM Plex Sans Arabic"/>
                <a:cs typeface="IBM Plex Sans Arabic"/>
                <a:sym typeface="IBM Plex Sans Arabic"/>
              </a:rPr>
              <a:t>الملخص</a:t>
            </a:r>
            <a:endParaRPr b="0" i="0" sz="1400" u="none" cap="none" strike="noStrike">
              <a:solidFill>
                <a:srgbClr val="000000"/>
              </a:solidFill>
              <a:latin typeface="Arial"/>
              <a:ea typeface="Arial"/>
              <a:cs typeface="Arial"/>
              <a:sym typeface="Arial"/>
            </a:endParaRPr>
          </a:p>
        </p:txBody>
      </p:sp>
      <p:pic>
        <p:nvPicPr>
          <p:cNvPr descr="A blue and purple arrow&#10;&#10;Description automatically generated" id="1732" name="Google Shape;1732;p139"/>
          <p:cNvPicPr preferRelativeResize="0"/>
          <p:nvPr/>
        </p:nvPicPr>
        <p:blipFill rotWithShape="1">
          <a:blip r:embed="rId3">
            <a:alphaModFix/>
          </a:blip>
          <a:srcRect b="0" l="0" r="0" t="0"/>
          <a:stretch/>
        </p:blipFill>
        <p:spPr>
          <a:xfrm>
            <a:off x="4191271" y="2807901"/>
            <a:ext cx="521724" cy="521724"/>
          </a:xfrm>
          <a:prstGeom prst="rect">
            <a:avLst/>
          </a:prstGeom>
          <a:noFill/>
          <a:ln>
            <a:noFill/>
          </a:ln>
        </p:spPr>
      </p:pic>
      <p:pic>
        <p:nvPicPr>
          <p:cNvPr descr="https://lh7-rt.googleusercontent.com/docsz/AD_4nXfHnN77R8fQN62k8EmreR4toHQ88sTJCa3hkozl4KD1wSXaCaYOa5oCtOrltOhhwvU44OWDY7CjyVSiZO8AKsVP24XK02qc_ZnQtCfbv90xqppOFjfB7r-VGkH_8gmeX6Kc5nNFS55nJAZTBXGNOCXwvyEc?key=rcWMO4iU-Ilo5YQO2wZS-EPB" id="1733" name="Google Shape;1733;p139"/>
          <p:cNvPicPr preferRelativeResize="0"/>
          <p:nvPr/>
        </p:nvPicPr>
        <p:blipFill rotWithShape="1">
          <a:blip r:embed="rId4">
            <a:alphaModFix/>
          </a:blip>
          <a:srcRect b="0" l="0" r="0" t="0"/>
          <a:stretch/>
        </p:blipFill>
        <p:spPr>
          <a:xfrm>
            <a:off x="1564108" y="2334576"/>
            <a:ext cx="2428875" cy="1734706"/>
          </a:xfrm>
          <a:prstGeom prst="rect">
            <a:avLst/>
          </a:prstGeom>
          <a:noFill/>
          <a:ln>
            <a:noFill/>
          </a:ln>
          <a:effectLst>
            <a:outerShdw blurRad="50800" rotWithShape="0" algn="tl" dir="2700000" dist="38100">
              <a:srgbClr val="000000">
                <a:alpha val="42352"/>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p140"/>
          <p:cNvSpPr/>
          <p:nvPr/>
        </p:nvSpPr>
        <p:spPr>
          <a:xfrm>
            <a:off x="4731467" y="1315604"/>
            <a:ext cx="3417453" cy="2678546"/>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lnSpc>
                <a:spcPct val="15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وإذا كنت جهة حكومية وترغب في الرد على الاستفسارات، يمكنك استخدام نظم المتنبي للإجابة على الأسئلة العميقة بالشعر. فعندما يسألك عميل: 'متى سيتم حل مشكلة رابط التسجيل في الدورة، فهو لا يعمل حاليًا؟' يمكنك الرد بأنكم ستقومون بإصلاحه في أسرع وقت ببيت شعري</a:t>
            </a:r>
            <a:endParaRPr b="0" i="0" sz="1400" u="none" cap="none" strike="noStrike">
              <a:solidFill>
                <a:srgbClr val="000000"/>
              </a:solidFill>
              <a:latin typeface="Arial"/>
              <a:ea typeface="Arial"/>
              <a:cs typeface="Arial"/>
              <a:sym typeface="Arial"/>
            </a:endParaRPr>
          </a:p>
        </p:txBody>
      </p:sp>
      <p:sp>
        <p:nvSpPr>
          <p:cNvPr id="1739" name="Google Shape;1739;p140"/>
          <p:cNvSpPr txBox="1"/>
          <p:nvPr/>
        </p:nvSpPr>
        <p:spPr>
          <a:xfrm>
            <a:off x="2778546" y="367765"/>
            <a:ext cx="3586907" cy="5727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chemeClr val="dk1"/>
              </a:buClr>
              <a:buSzPts val="2800"/>
              <a:buFont typeface="IBM Plex Sans Arabic"/>
              <a:buNone/>
            </a:pPr>
            <a:r>
              <a:rPr b="1" i="0" lang="en-GB" sz="2800" u="none" cap="none" strike="noStrike">
                <a:solidFill>
                  <a:srgbClr val="DA2B89"/>
                </a:solidFill>
                <a:latin typeface="IBM Plex Sans Arabic"/>
                <a:ea typeface="IBM Plex Sans Arabic"/>
                <a:cs typeface="IBM Plex Sans Arabic"/>
                <a:sym typeface="IBM Plex Sans Arabic"/>
              </a:rPr>
              <a:t>الملخص</a:t>
            </a:r>
            <a:endParaRPr b="0" i="0" sz="1400" u="none" cap="none" strike="noStrike">
              <a:solidFill>
                <a:srgbClr val="000000"/>
              </a:solidFill>
              <a:latin typeface="Arial"/>
              <a:ea typeface="Arial"/>
              <a:cs typeface="Arial"/>
              <a:sym typeface="Arial"/>
            </a:endParaRPr>
          </a:p>
        </p:txBody>
      </p:sp>
      <p:pic>
        <p:nvPicPr>
          <p:cNvPr descr="A blue and purple arrow&#10;&#10;Description automatically generated" id="1740" name="Google Shape;1740;p140"/>
          <p:cNvPicPr preferRelativeResize="0"/>
          <p:nvPr/>
        </p:nvPicPr>
        <p:blipFill rotWithShape="1">
          <a:blip r:embed="rId3">
            <a:alphaModFix/>
          </a:blip>
          <a:srcRect b="0" l="0" r="0" t="0"/>
          <a:stretch/>
        </p:blipFill>
        <p:spPr>
          <a:xfrm>
            <a:off x="4050275" y="2310888"/>
            <a:ext cx="521724" cy="521724"/>
          </a:xfrm>
          <a:prstGeom prst="rect">
            <a:avLst/>
          </a:prstGeom>
          <a:noFill/>
          <a:ln>
            <a:noFill/>
          </a:ln>
        </p:spPr>
      </p:pic>
      <p:pic>
        <p:nvPicPr>
          <p:cNvPr descr="https://lh7-rt.googleusercontent.com/docsz/AD_4nXfTbCJqE8c8urLST1zZOu7EoJvVxv3mzQYldY5w2D7FRBao2xyXi9khRNF-QvuPNp0VFwffd0BJ33lMUVVNZYRxVIEwx656xWM9l3sNIeGGwODOr02EcVXawFuwfE9IXsrYFk3P-qlevIuGPCKrb3L8-Wk?key=rcWMO4iU-Ilo5YQO2wZS-EPB" id="1741" name="Google Shape;1741;p140"/>
          <p:cNvPicPr preferRelativeResize="0"/>
          <p:nvPr/>
        </p:nvPicPr>
        <p:blipFill rotWithShape="1">
          <a:blip r:embed="rId4">
            <a:alphaModFix/>
          </a:blip>
          <a:srcRect b="0" l="0" r="0" t="0"/>
          <a:stretch/>
        </p:blipFill>
        <p:spPr>
          <a:xfrm>
            <a:off x="1622048" y="1534094"/>
            <a:ext cx="2137151" cy="2106621"/>
          </a:xfrm>
          <a:prstGeom prst="rect">
            <a:avLst/>
          </a:prstGeom>
          <a:noFill/>
          <a:ln>
            <a:noFill/>
          </a:ln>
          <a:effectLst>
            <a:outerShdw blurRad="50800" rotWithShape="0" algn="tl" dir="2700000" dist="38100">
              <a:srgbClr val="000000">
                <a:alpha val="42352"/>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141"/>
          <p:cNvSpPr/>
          <p:nvPr/>
        </p:nvSpPr>
        <p:spPr>
          <a:xfrm>
            <a:off x="4756727" y="1534094"/>
            <a:ext cx="3382956" cy="1957251"/>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lnSpc>
                <a:spcPct val="15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وإذا كنت شاعرًا وفيلسوفًا، ويعكس حسابك في تويتر هذه الشخصية، يمكنك الاستعانة بنظم المتنبي لطرح الأسئلة العميقة، وسيرد عليك بالشعر. مثلًا، عندما تسأل: متى سيعم السلام؟</a:t>
            </a:r>
            <a:endParaRPr b="0" i="0" sz="1400" u="none" cap="none" strike="noStrike">
              <a:solidFill>
                <a:srgbClr val="000000"/>
              </a:solidFill>
              <a:latin typeface="Arial"/>
              <a:ea typeface="Arial"/>
              <a:cs typeface="Arial"/>
              <a:sym typeface="Arial"/>
            </a:endParaRPr>
          </a:p>
        </p:txBody>
      </p:sp>
      <p:sp>
        <p:nvSpPr>
          <p:cNvPr id="1747" name="Google Shape;1747;p141"/>
          <p:cNvSpPr txBox="1"/>
          <p:nvPr/>
        </p:nvSpPr>
        <p:spPr>
          <a:xfrm>
            <a:off x="2778546" y="367765"/>
            <a:ext cx="3586907" cy="5727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chemeClr val="dk1"/>
              </a:buClr>
              <a:buSzPts val="2800"/>
              <a:buFont typeface="IBM Plex Sans Arabic"/>
              <a:buNone/>
            </a:pPr>
            <a:r>
              <a:rPr b="1" i="0" lang="en-GB" sz="2800" u="none" cap="none" strike="noStrike">
                <a:solidFill>
                  <a:srgbClr val="DA2B89"/>
                </a:solidFill>
                <a:latin typeface="IBM Plex Sans Arabic"/>
                <a:ea typeface="IBM Plex Sans Arabic"/>
                <a:cs typeface="IBM Plex Sans Arabic"/>
                <a:sym typeface="IBM Plex Sans Arabic"/>
              </a:rPr>
              <a:t>الملخص</a:t>
            </a:r>
            <a:endParaRPr b="0" i="0" sz="1400" u="none" cap="none" strike="noStrike">
              <a:solidFill>
                <a:srgbClr val="000000"/>
              </a:solidFill>
              <a:latin typeface="Arial"/>
              <a:ea typeface="Arial"/>
              <a:cs typeface="Arial"/>
              <a:sym typeface="Arial"/>
            </a:endParaRPr>
          </a:p>
        </p:txBody>
      </p:sp>
      <p:pic>
        <p:nvPicPr>
          <p:cNvPr descr="A blue and purple arrow&#10;&#10;Description automatically generated" id="1748" name="Google Shape;1748;p141"/>
          <p:cNvPicPr preferRelativeResize="0"/>
          <p:nvPr/>
        </p:nvPicPr>
        <p:blipFill rotWithShape="1">
          <a:blip r:embed="rId3">
            <a:alphaModFix/>
          </a:blip>
          <a:srcRect b="0" l="0" r="0" t="0"/>
          <a:stretch/>
        </p:blipFill>
        <p:spPr>
          <a:xfrm>
            <a:off x="4050275" y="2310888"/>
            <a:ext cx="521724" cy="521724"/>
          </a:xfrm>
          <a:prstGeom prst="rect">
            <a:avLst/>
          </a:prstGeom>
          <a:noFill/>
          <a:ln>
            <a:noFill/>
          </a:ln>
        </p:spPr>
      </p:pic>
      <p:pic>
        <p:nvPicPr>
          <p:cNvPr descr="https://lh7-rt.googleusercontent.com/docsz/AD_4nXeR_FtDs2AtACrGn9Fc6fa9BDyjE9wK2BwpWC3TRPcQKPS9FPKVMfnHpwykWHysvcvdLfoCv40Rv49-IJOkn7TQFfGjlo9L8zHpthvBt-A7LooYc8puPJZeXyxCBAvsAiqUATBxkQqfXED7ag6hXZ20s7c-?key=rcWMO4iU-Ilo5YQO2wZS-EPB" id="1749" name="Google Shape;1749;p141"/>
          <p:cNvPicPr preferRelativeResize="0"/>
          <p:nvPr/>
        </p:nvPicPr>
        <p:blipFill rotWithShape="1">
          <a:blip r:embed="rId4">
            <a:alphaModFix/>
          </a:blip>
          <a:srcRect b="0" l="0" r="0" t="0"/>
          <a:stretch/>
        </p:blipFill>
        <p:spPr>
          <a:xfrm>
            <a:off x="1175321" y="1617221"/>
            <a:ext cx="2581275" cy="1770658"/>
          </a:xfrm>
          <a:prstGeom prst="rect">
            <a:avLst/>
          </a:prstGeom>
          <a:noFill/>
          <a:ln>
            <a:noFill/>
          </a:ln>
          <a:effectLst>
            <a:outerShdw blurRad="50800" rotWithShape="0" algn="tl" dir="2700000" dist="38100">
              <a:srgbClr val="000000">
                <a:alpha val="42352"/>
              </a:srgb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142"/>
          <p:cNvSpPr/>
          <p:nvPr/>
        </p:nvSpPr>
        <p:spPr>
          <a:xfrm>
            <a:off x="4719781" y="1320800"/>
            <a:ext cx="3491346" cy="2272145"/>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lnSpc>
                <a:spcPct val="15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هل تفكرون يا سدايا، في الرد على استفسارات المستفيدين على تويتر بأسلوب شعري؟</a:t>
            </a:r>
            <a:endParaRPr b="0" i="0" sz="1400" u="none" cap="none" strike="noStrike">
              <a:solidFill>
                <a:srgbClr val="000000"/>
              </a:solidFill>
              <a:latin typeface="Arial"/>
              <a:ea typeface="Arial"/>
              <a:cs typeface="Arial"/>
              <a:sym typeface="Arial"/>
            </a:endParaRPr>
          </a:p>
          <a:p>
            <a:pPr indent="0" lvl="0" marL="0" marR="0" rtl="1" algn="ctr">
              <a:lnSpc>
                <a:spcPct val="150000"/>
              </a:lnSpc>
              <a:spcBef>
                <a:spcPts val="0"/>
              </a:spcBef>
              <a:spcAft>
                <a:spcPts val="0"/>
              </a:spcAft>
              <a:buClr>
                <a:srgbClr val="000000"/>
              </a:buClr>
              <a:buSzPts val="1400"/>
              <a:buFont typeface="Arial"/>
              <a:buNone/>
            </a:pPr>
            <a:r>
              <a:rPr b="1" i="0" lang="en-GB" sz="1400" u="none" cap="none" strike="noStrike">
                <a:solidFill>
                  <a:schemeClr val="dk1"/>
                </a:solidFill>
                <a:latin typeface="IBM Plex Sans Arabic"/>
                <a:ea typeface="IBM Plex Sans Arabic"/>
                <a:cs typeface="IBM Plex Sans Arabic"/>
                <a:sym typeface="IBM Plex Sans Arabic"/>
              </a:rPr>
              <a:t> أم ترغبون في الإعلان عن مسابقة أو خدمة جديدة بأسلوب شعري يجذب اهتمام الشباب والمجتمع؟</a:t>
            </a:r>
            <a:endParaRPr b="0" i="0" sz="1400" u="none" cap="none" strike="noStrike">
              <a:solidFill>
                <a:srgbClr val="000000"/>
              </a:solidFill>
              <a:latin typeface="Arial"/>
              <a:ea typeface="Arial"/>
              <a:cs typeface="Arial"/>
              <a:sym typeface="Arial"/>
            </a:endParaRPr>
          </a:p>
        </p:txBody>
      </p:sp>
      <p:sp>
        <p:nvSpPr>
          <p:cNvPr id="1755" name="Google Shape;1755;p142"/>
          <p:cNvSpPr txBox="1"/>
          <p:nvPr/>
        </p:nvSpPr>
        <p:spPr>
          <a:xfrm>
            <a:off x="2778546" y="367765"/>
            <a:ext cx="3586907" cy="5727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chemeClr val="dk1"/>
              </a:buClr>
              <a:buSzPts val="2800"/>
              <a:buFont typeface="IBM Plex Sans Arabic"/>
              <a:buNone/>
            </a:pPr>
            <a:r>
              <a:rPr b="1" i="0" lang="en-GB" sz="2800" u="none" cap="none" strike="noStrike">
                <a:solidFill>
                  <a:srgbClr val="DA2B89"/>
                </a:solidFill>
                <a:latin typeface="IBM Plex Sans Arabic"/>
                <a:ea typeface="IBM Plex Sans Arabic"/>
                <a:cs typeface="IBM Plex Sans Arabic"/>
                <a:sym typeface="IBM Plex Sans Arabic"/>
              </a:rPr>
              <a:t>الملخص</a:t>
            </a:r>
            <a:endParaRPr b="0" i="0" sz="1400" u="none" cap="none" strike="noStrike">
              <a:solidFill>
                <a:srgbClr val="000000"/>
              </a:solidFill>
              <a:latin typeface="Arial"/>
              <a:ea typeface="Arial"/>
              <a:cs typeface="Arial"/>
              <a:sym typeface="Arial"/>
            </a:endParaRPr>
          </a:p>
        </p:txBody>
      </p:sp>
      <p:pic>
        <p:nvPicPr>
          <p:cNvPr descr="A blue and purple arrow&#10;&#10;Description automatically generated" id="1756" name="Google Shape;1756;p142"/>
          <p:cNvPicPr preferRelativeResize="0"/>
          <p:nvPr/>
        </p:nvPicPr>
        <p:blipFill rotWithShape="1">
          <a:blip r:embed="rId3">
            <a:alphaModFix/>
          </a:blip>
          <a:srcRect b="0" l="0" r="0" t="0"/>
          <a:stretch/>
        </p:blipFill>
        <p:spPr>
          <a:xfrm>
            <a:off x="4050275" y="2196010"/>
            <a:ext cx="521724" cy="521724"/>
          </a:xfrm>
          <a:prstGeom prst="rect">
            <a:avLst/>
          </a:prstGeom>
          <a:noFill/>
          <a:ln>
            <a:noFill/>
          </a:ln>
        </p:spPr>
      </p:pic>
      <p:pic>
        <p:nvPicPr>
          <p:cNvPr id="1757" name="Google Shape;1757;p142"/>
          <p:cNvPicPr preferRelativeResize="0"/>
          <p:nvPr/>
        </p:nvPicPr>
        <p:blipFill rotWithShape="1">
          <a:blip r:embed="rId4">
            <a:alphaModFix/>
          </a:blip>
          <a:srcRect b="0" l="0" r="0" t="0"/>
          <a:stretch/>
        </p:blipFill>
        <p:spPr>
          <a:xfrm>
            <a:off x="932873" y="2196010"/>
            <a:ext cx="2969620" cy="1704754"/>
          </a:xfrm>
          <a:prstGeom prst="rect">
            <a:avLst/>
          </a:prstGeom>
          <a:noFill/>
          <a:ln>
            <a:noFill/>
          </a:ln>
          <a:effectLst>
            <a:outerShdw blurRad="292100" rotWithShape="0" algn="tl" dir="2700000" dist="139700">
              <a:srgbClr val="333333">
                <a:alpha val="63921"/>
              </a:srgbClr>
            </a:outerShdw>
          </a:effectLst>
        </p:spPr>
      </p:pic>
      <p:sp>
        <p:nvSpPr>
          <p:cNvPr id="1758" name="Google Shape;1758;p142"/>
          <p:cNvSpPr txBox="1"/>
          <p:nvPr/>
        </p:nvSpPr>
        <p:spPr>
          <a:xfrm>
            <a:off x="534985" y="1503837"/>
            <a:ext cx="3889235" cy="953035"/>
          </a:xfrm>
          <a:prstGeom prst="rect">
            <a:avLst/>
          </a:prstGeom>
          <a:noFill/>
          <a:ln>
            <a:noFill/>
          </a:ln>
        </p:spPr>
        <p:txBody>
          <a:bodyPr anchorCtr="0" anchor="b" bIns="91425" lIns="91425" spcFirstLastPara="1" rIns="91425" wrap="square" tIns="91425">
            <a:noAutofit/>
          </a:bodyPr>
          <a:lstStyle/>
          <a:p>
            <a:pPr indent="0" lvl="0" marL="0" marR="0" rtl="1" algn="ctr">
              <a:lnSpc>
                <a:spcPct val="100000"/>
              </a:lnSpc>
              <a:spcBef>
                <a:spcPts val="0"/>
              </a:spcBef>
              <a:spcAft>
                <a:spcPts val="0"/>
              </a:spcAft>
              <a:buClr>
                <a:schemeClr val="dk1"/>
              </a:buClr>
              <a:buSzPts val="5200"/>
              <a:buFont typeface="Trispace"/>
              <a:buNone/>
            </a:pPr>
            <a:br>
              <a:rPr b="0" i="0" lang="en-GB" sz="2000" u="none" cap="none" strike="noStrike">
                <a:solidFill>
                  <a:schemeClr val="dk1"/>
                </a:solidFill>
                <a:latin typeface="IBM Plex Sans Arabic"/>
                <a:ea typeface="IBM Plex Sans Arabic"/>
                <a:cs typeface="IBM Plex Sans Arabic"/>
                <a:sym typeface="IBM Plex Sans Arabic"/>
              </a:rPr>
            </a:br>
            <a:r>
              <a:rPr b="1" i="0" lang="en-GB" sz="2000" u="none" cap="none" strike="noStrike">
                <a:solidFill>
                  <a:schemeClr val="dk1"/>
                </a:solidFill>
                <a:latin typeface="IBM Plex Sans Arabic"/>
                <a:ea typeface="IBM Plex Sans Arabic"/>
                <a:cs typeface="IBM Plex Sans Arabic"/>
                <a:sym typeface="IBM Plex Sans Arabic"/>
              </a:rPr>
              <a:t>“The Poetry of Al-Mutanabbi”</a:t>
            </a:r>
            <a:br>
              <a:rPr b="1" i="0" lang="en-GB" sz="2000" u="none" cap="none" strike="noStrike">
                <a:solidFill>
                  <a:schemeClr val="dk1"/>
                </a:solidFill>
                <a:latin typeface="IBM Plex Sans Arabic"/>
                <a:ea typeface="IBM Plex Sans Arabic"/>
                <a:cs typeface="IBM Plex Sans Arabic"/>
                <a:sym typeface="IBM Plex Sans Arabic"/>
              </a:rPr>
            </a:br>
            <a:r>
              <a:rPr b="1" i="0" lang="en-GB" sz="2000" u="none" cap="none" strike="noStrike">
                <a:solidFill>
                  <a:schemeClr val="dk1"/>
                </a:solidFill>
                <a:latin typeface="IBM Plex Sans Arabic"/>
                <a:ea typeface="IBM Plex Sans Arabic"/>
                <a:cs typeface="IBM Plex Sans Arabic"/>
                <a:sym typeface="IBM Plex Sans Arabic"/>
              </a:rPr>
              <a:t>نظمُ المتنبي</a:t>
            </a:r>
            <a:br>
              <a:rPr b="0" i="0" lang="en-GB" sz="2000" u="none" cap="none" strike="noStrike">
                <a:solidFill>
                  <a:schemeClr val="dk1"/>
                </a:solidFill>
                <a:latin typeface="IBM Plex Sans Arabic"/>
                <a:ea typeface="IBM Plex Sans Arabic"/>
                <a:cs typeface="IBM Plex Sans Arabic"/>
                <a:sym typeface="IBM Plex Sans Arabic"/>
              </a:rPr>
            </a:br>
            <a:endParaRPr b="0" i="0" sz="2000" u="none" cap="none" strike="noStrike">
              <a:solidFill>
                <a:schemeClr val="dk1"/>
              </a:solidFill>
              <a:latin typeface="IBM Plex Sans Arabic"/>
              <a:ea typeface="IBM Plex Sans Arabic"/>
              <a:cs typeface="IBM Plex Sans Arabic"/>
              <a:sym typeface="IBM Plex Sans Arabic"/>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sp>
        <p:nvSpPr>
          <p:cNvPr id="1763" name="Google Shape;1763;p143"/>
          <p:cNvSpPr/>
          <p:nvPr/>
        </p:nvSpPr>
        <p:spPr>
          <a:xfrm>
            <a:off x="0" y="-184666"/>
            <a:ext cx="9144000" cy="3693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64" name="Google Shape;1764;p143"/>
          <p:cNvSpPr txBox="1"/>
          <p:nvPr>
            <p:ph type="title"/>
          </p:nvPr>
        </p:nvSpPr>
        <p:spPr>
          <a:xfrm>
            <a:off x="1100550" y="388711"/>
            <a:ext cx="6942900" cy="572700"/>
          </a:xfrm>
          <a:prstGeom prst="rect">
            <a:avLst/>
          </a:prstGeom>
          <a:noFill/>
          <a:ln>
            <a:noFill/>
          </a:ln>
        </p:spPr>
        <p:txBody>
          <a:bodyPr anchorCtr="0" anchor="t" bIns="91425" lIns="91425" spcFirstLastPara="1" rIns="91425" wrap="square" tIns="91425">
            <a:noAutofit/>
          </a:bodyPr>
          <a:lstStyle/>
          <a:p>
            <a:pPr indent="0" lvl="0" marL="0" rtl="1" algn="ctr">
              <a:lnSpc>
                <a:spcPct val="100000"/>
              </a:lnSpc>
              <a:spcBef>
                <a:spcPts val="0"/>
              </a:spcBef>
              <a:spcAft>
                <a:spcPts val="0"/>
              </a:spcAft>
              <a:buSzPts val="2800"/>
              <a:buNone/>
            </a:pPr>
            <a:r>
              <a:rPr b="1" lang="en-GB">
                <a:solidFill>
                  <a:srgbClr val="DA2B89"/>
                </a:solidFill>
                <a:latin typeface="IBM Plex Sans Arabic"/>
                <a:ea typeface="IBM Plex Sans Arabic"/>
                <a:cs typeface="IBM Plex Sans Arabic"/>
                <a:sym typeface="IBM Plex Sans Arabic"/>
              </a:rPr>
              <a:t>الخاتمة</a:t>
            </a:r>
            <a:endParaRPr b="1">
              <a:solidFill>
                <a:srgbClr val="DA2B89"/>
              </a:solidFill>
              <a:latin typeface="IBM Plex Sans Arabic"/>
              <a:ea typeface="IBM Plex Sans Arabic"/>
              <a:cs typeface="IBM Plex Sans Arabic"/>
              <a:sym typeface="IBM Plex Sans Arabic"/>
            </a:endParaRPr>
          </a:p>
        </p:txBody>
      </p:sp>
      <p:pic>
        <p:nvPicPr>
          <p:cNvPr id="1765" name="Google Shape;1765;p143"/>
          <p:cNvPicPr preferRelativeResize="0"/>
          <p:nvPr/>
        </p:nvPicPr>
        <p:blipFill rotWithShape="1">
          <a:blip r:embed="rId3">
            <a:alphaModFix/>
          </a:blip>
          <a:srcRect b="0" l="0" r="3637" t="2886"/>
          <a:stretch/>
        </p:blipFill>
        <p:spPr>
          <a:xfrm>
            <a:off x="629779" y="1435666"/>
            <a:ext cx="1853774" cy="2793892"/>
          </a:xfrm>
          <a:prstGeom prst="rect">
            <a:avLst/>
          </a:prstGeom>
          <a:noFill/>
          <a:ln>
            <a:noFill/>
          </a:ln>
          <a:effectLst>
            <a:outerShdw blurRad="50800" rotWithShape="0" algn="tl" dir="2700000" dist="38100">
              <a:srgbClr val="000000">
                <a:alpha val="42352"/>
              </a:srgbClr>
            </a:outerShdw>
          </a:effectLst>
        </p:spPr>
      </p:pic>
      <p:sp>
        <p:nvSpPr>
          <p:cNvPr id="1766" name="Google Shape;1766;p143"/>
          <p:cNvSpPr txBox="1"/>
          <p:nvPr/>
        </p:nvSpPr>
        <p:spPr>
          <a:xfrm>
            <a:off x="3427059" y="2022769"/>
            <a:ext cx="4558521" cy="884318"/>
          </a:xfrm>
          <a:prstGeom prst="rect">
            <a:avLst/>
          </a:prstGeom>
          <a:noFill/>
          <a:ln>
            <a:noFill/>
          </a:ln>
        </p:spPr>
        <p:txBody>
          <a:bodyPr anchorCtr="0" anchor="b" bIns="91425" lIns="91425" spcFirstLastPara="1" rIns="91425" wrap="square" tIns="91425">
            <a:noAutofit/>
          </a:bodyPr>
          <a:lstStyle/>
          <a:p>
            <a:pPr indent="0" lvl="0" marL="0" marR="0" rtl="1" algn="r">
              <a:lnSpc>
                <a:spcPct val="150000"/>
              </a:lnSpc>
              <a:spcBef>
                <a:spcPts val="0"/>
              </a:spcBef>
              <a:spcAft>
                <a:spcPts val="0"/>
              </a:spcAft>
              <a:buClr>
                <a:schemeClr val="dk1"/>
              </a:buClr>
              <a:buSzPts val="5200"/>
              <a:buFont typeface="Trispace"/>
              <a:buNone/>
            </a:pPr>
            <a:r>
              <a:rPr b="1" i="0" lang="en-GB" sz="1800" u="none" cap="none" strike="noStrike">
                <a:solidFill>
                  <a:schemeClr val="dk1"/>
                </a:solidFill>
                <a:latin typeface="IBM Plex Sans Arabic"/>
                <a:ea typeface="IBM Plex Sans Arabic"/>
                <a:cs typeface="IBM Plex Sans Arabic"/>
                <a:sym typeface="IBM Plex Sans Arabic"/>
              </a:rPr>
              <a:t>خالص الشكر لسدايا ومنظمي تحدي علام، نقدمه في أبيات شعرية نسجها لكم تطبيق نظم المتنبي</a:t>
            </a:r>
            <a:endParaRPr b="0" i="0" sz="1400" u="none" cap="none" strike="noStrike">
              <a:solidFill>
                <a:srgbClr val="000000"/>
              </a:solidFill>
              <a:latin typeface="Arial"/>
              <a:ea typeface="Arial"/>
              <a:cs typeface="Arial"/>
              <a:sym typeface="Arial"/>
            </a:endParaRPr>
          </a:p>
        </p:txBody>
      </p:sp>
      <p:sp>
        <p:nvSpPr>
          <p:cNvPr id="1767" name="Google Shape;1767;p143"/>
          <p:cNvSpPr/>
          <p:nvPr/>
        </p:nvSpPr>
        <p:spPr>
          <a:xfrm>
            <a:off x="8062622" y="2129598"/>
            <a:ext cx="675808" cy="670661"/>
          </a:xfrm>
          <a:prstGeom prst="ellipse">
            <a:avLst/>
          </a:prstGeom>
          <a:gradFill>
            <a:gsLst>
              <a:gs pos="0">
                <a:srgbClr val="8134EC">
                  <a:alpha val="49411"/>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black background with a black square&#10;&#10;Description automatically generated with medium confidence" id="1768" name="Google Shape;1768;p143"/>
          <p:cNvPicPr preferRelativeResize="0"/>
          <p:nvPr/>
        </p:nvPicPr>
        <p:blipFill rotWithShape="1">
          <a:blip r:embed="rId4">
            <a:alphaModFix/>
          </a:blip>
          <a:srcRect b="0" l="0" r="0" t="0"/>
          <a:stretch/>
        </p:blipFill>
        <p:spPr>
          <a:xfrm>
            <a:off x="8183467" y="2247869"/>
            <a:ext cx="434118" cy="434118"/>
          </a:xfrm>
          <a:prstGeom prst="rect">
            <a:avLst/>
          </a:prstGeom>
          <a:noFill/>
          <a:ln>
            <a:noFill/>
          </a:ln>
        </p:spPr>
      </p:pic>
      <p:pic>
        <p:nvPicPr>
          <p:cNvPr descr="A blue and purple arrow&#10;&#10;Description automatically generated" id="1769" name="Google Shape;1769;p143"/>
          <p:cNvPicPr preferRelativeResize="0"/>
          <p:nvPr/>
        </p:nvPicPr>
        <p:blipFill rotWithShape="1">
          <a:blip r:embed="rId5">
            <a:alphaModFix/>
          </a:blip>
          <a:srcRect b="0" l="0" r="0" t="0"/>
          <a:stretch/>
        </p:blipFill>
        <p:spPr>
          <a:xfrm>
            <a:off x="2828293" y="2310888"/>
            <a:ext cx="521724" cy="521724"/>
          </a:xfrm>
          <a:prstGeom prst="rect">
            <a:avLst/>
          </a:prstGeom>
          <a:noFill/>
          <a:ln>
            <a:noFill/>
          </a:ln>
        </p:spPr>
      </p:pic>
      <p:grpSp>
        <p:nvGrpSpPr>
          <p:cNvPr id="1770" name="Google Shape;1770;p143"/>
          <p:cNvGrpSpPr/>
          <p:nvPr/>
        </p:nvGrpSpPr>
        <p:grpSpPr>
          <a:xfrm>
            <a:off x="388400" y="4554000"/>
            <a:ext cx="2236996" cy="400826"/>
            <a:chOff x="388400" y="4554000"/>
            <a:chExt cx="2236996" cy="400826"/>
          </a:xfrm>
        </p:grpSpPr>
        <p:pic>
          <p:nvPicPr>
            <p:cNvPr id="1771" name="Google Shape;1771;p143"/>
            <p:cNvPicPr preferRelativeResize="0"/>
            <p:nvPr/>
          </p:nvPicPr>
          <p:blipFill rotWithShape="1">
            <a:blip r:embed="rId6">
              <a:alphaModFix/>
            </a:blip>
            <a:srcRect b="32195" l="15494" r="15487" t="32196"/>
            <a:stretch/>
          </p:blipFill>
          <p:spPr>
            <a:xfrm>
              <a:off x="388400" y="4554001"/>
              <a:ext cx="1118505" cy="400825"/>
            </a:xfrm>
            <a:prstGeom prst="rect">
              <a:avLst/>
            </a:prstGeom>
            <a:noFill/>
            <a:ln>
              <a:noFill/>
            </a:ln>
          </p:spPr>
        </p:pic>
        <p:pic>
          <p:nvPicPr>
            <p:cNvPr id="1772" name="Google Shape;1772;p143"/>
            <p:cNvPicPr preferRelativeResize="0"/>
            <p:nvPr/>
          </p:nvPicPr>
          <p:blipFill rotWithShape="1">
            <a:blip r:embed="rId7">
              <a:alphaModFix/>
            </a:blip>
            <a:srcRect b="-14930" l="-11785" r="-11772" t="-14920"/>
            <a:stretch/>
          </p:blipFill>
          <p:spPr>
            <a:xfrm>
              <a:off x="1506897" y="4554000"/>
              <a:ext cx="1118499" cy="400825"/>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6"/>
          <p:cNvSpPr txBox="1"/>
          <p:nvPr>
            <p:ph type="title"/>
          </p:nvPr>
        </p:nvSpPr>
        <p:spPr>
          <a:xfrm>
            <a:off x="2778546" y="367765"/>
            <a:ext cx="3586907" cy="572700"/>
          </a:xfrm>
          <a:prstGeom prst="rect">
            <a:avLst/>
          </a:prstGeom>
          <a:noFill/>
          <a:ln>
            <a:noFill/>
          </a:ln>
        </p:spPr>
        <p:txBody>
          <a:bodyPr anchorCtr="0" anchor="t" bIns="91425" lIns="91425" spcFirstLastPara="1" rIns="91425" wrap="square" tIns="91425">
            <a:noAutofit/>
          </a:bodyPr>
          <a:lstStyle/>
          <a:p>
            <a:pPr indent="0" lvl="0" marL="0" rtl="1" algn="ctr">
              <a:lnSpc>
                <a:spcPct val="100000"/>
              </a:lnSpc>
              <a:spcBef>
                <a:spcPts val="0"/>
              </a:spcBef>
              <a:spcAft>
                <a:spcPts val="0"/>
              </a:spcAft>
              <a:buSzPts val="2800"/>
              <a:buNone/>
            </a:pPr>
            <a:r>
              <a:rPr b="1" lang="en-GB">
                <a:solidFill>
                  <a:srgbClr val="DA2B89"/>
                </a:solidFill>
              </a:rPr>
              <a:t>المشكلة</a:t>
            </a:r>
            <a:endParaRPr b="1">
              <a:solidFill>
                <a:srgbClr val="DA2B89"/>
              </a:solidFill>
            </a:endParaRPr>
          </a:p>
        </p:txBody>
      </p:sp>
      <p:sp>
        <p:nvSpPr>
          <p:cNvPr id="1061" name="Google Shape;1061;p6"/>
          <p:cNvSpPr/>
          <p:nvPr/>
        </p:nvSpPr>
        <p:spPr>
          <a:xfrm>
            <a:off x="1134836" y="1840393"/>
            <a:ext cx="6049735" cy="1283100"/>
          </a:xfrm>
          <a:prstGeom prst="rect">
            <a:avLst/>
          </a:prstGeom>
          <a:noFill/>
          <a:ln>
            <a:noFill/>
          </a:ln>
        </p:spPr>
        <p:txBody>
          <a:bodyPr anchorCtr="0" anchor="t"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2400"/>
              <a:buFont typeface="Arial"/>
              <a:buNone/>
            </a:pPr>
            <a:r>
              <a:rPr b="1" i="0" lang="en-GB" sz="2400" u="none" cap="none" strike="noStrike">
                <a:solidFill>
                  <a:schemeClr val="dk1"/>
                </a:solidFill>
                <a:latin typeface="IBM Plex Sans Arabic"/>
                <a:ea typeface="IBM Plex Sans Arabic"/>
                <a:cs typeface="IBM Plex Sans Arabic"/>
                <a:sym typeface="IBM Plex Sans Arabic"/>
              </a:rPr>
              <a:t>الشعر العربي، بثرائه وتاريخه العريق، يمثل جزءًا كبيرًا من هويتنا الثقافية</a:t>
            </a:r>
            <a:endParaRPr b="1" i="0" sz="2400" u="none" cap="none" strike="noStrike">
              <a:solidFill>
                <a:schemeClr val="dk1"/>
              </a:solidFill>
              <a:latin typeface="IBM Plex Sans Arabic"/>
              <a:ea typeface="IBM Plex Sans Arabic"/>
              <a:cs typeface="IBM Plex Sans Arabic"/>
              <a:sym typeface="IBM Plex Sans Arabic"/>
            </a:endParaRPr>
          </a:p>
        </p:txBody>
      </p:sp>
      <p:pic>
        <p:nvPicPr>
          <p:cNvPr descr="A book with a feather and a paper&#10;&#10;Description automatically generated" id="1062" name="Google Shape;1062;p6"/>
          <p:cNvPicPr preferRelativeResize="0"/>
          <p:nvPr/>
        </p:nvPicPr>
        <p:blipFill rotWithShape="1">
          <a:blip r:embed="rId3">
            <a:alphaModFix/>
          </a:blip>
          <a:srcRect b="0" l="0" r="0" t="0"/>
          <a:stretch/>
        </p:blipFill>
        <p:spPr>
          <a:xfrm>
            <a:off x="7184571" y="1558773"/>
            <a:ext cx="1070647" cy="107064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6" name="Shape 1776"/>
        <p:cNvGrpSpPr/>
        <p:nvPr/>
      </p:nvGrpSpPr>
      <p:grpSpPr>
        <a:xfrm>
          <a:off x="0" y="0"/>
          <a:ext cx="0" cy="0"/>
          <a:chOff x="0" y="0"/>
          <a:chExt cx="0" cy="0"/>
        </a:xfrm>
      </p:grpSpPr>
      <p:sp>
        <p:nvSpPr>
          <p:cNvPr id="1777" name="Google Shape;1777;p144"/>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GB">
                <a:solidFill>
                  <a:srgbClr val="DA2B89"/>
                </a:solidFill>
                <a:latin typeface="IBM Plex Sans Arabic"/>
                <a:ea typeface="IBM Plex Sans Arabic"/>
                <a:cs typeface="IBM Plex Sans Arabic"/>
                <a:sym typeface="IBM Plex Sans Arabic"/>
              </a:rPr>
              <a:t>ديمو تعريفي لتطبيق نَظمُ المتنبي</a:t>
            </a:r>
            <a:endParaRPr b="1">
              <a:solidFill>
                <a:srgbClr val="DA2B89"/>
              </a:solidFill>
              <a:latin typeface="IBM Plex Sans Arabic"/>
              <a:ea typeface="IBM Plex Sans Arabic"/>
              <a:cs typeface="IBM Plex Sans Arabic"/>
              <a:sym typeface="IBM Plex Sans Arabic"/>
            </a:endParaRPr>
          </a:p>
        </p:txBody>
      </p:sp>
      <p:grpSp>
        <p:nvGrpSpPr>
          <p:cNvPr id="1778" name="Google Shape;1778;p144"/>
          <p:cNvGrpSpPr/>
          <p:nvPr/>
        </p:nvGrpSpPr>
        <p:grpSpPr>
          <a:xfrm>
            <a:off x="388400" y="4554000"/>
            <a:ext cx="2236996" cy="400826"/>
            <a:chOff x="388400" y="4554000"/>
            <a:chExt cx="2236996" cy="400826"/>
          </a:xfrm>
        </p:grpSpPr>
        <p:pic>
          <p:nvPicPr>
            <p:cNvPr id="1779" name="Google Shape;1779;p144"/>
            <p:cNvPicPr preferRelativeResize="0"/>
            <p:nvPr/>
          </p:nvPicPr>
          <p:blipFill rotWithShape="1">
            <a:blip r:embed="rId3">
              <a:alphaModFix/>
            </a:blip>
            <a:srcRect b="32195" l="15494" r="15487" t="32196"/>
            <a:stretch/>
          </p:blipFill>
          <p:spPr>
            <a:xfrm>
              <a:off x="388400" y="4554001"/>
              <a:ext cx="1118505" cy="400825"/>
            </a:xfrm>
            <a:prstGeom prst="rect">
              <a:avLst/>
            </a:prstGeom>
            <a:noFill/>
            <a:ln>
              <a:noFill/>
            </a:ln>
          </p:spPr>
        </p:pic>
        <p:pic>
          <p:nvPicPr>
            <p:cNvPr id="1780" name="Google Shape;1780;p144"/>
            <p:cNvPicPr preferRelativeResize="0"/>
            <p:nvPr/>
          </p:nvPicPr>
          <p:blipFill rotWithShape="1">
            <a:blip r:embed="rId4">
              <a:alphaModFix/>
            </a:blip>
            <a:srcRect b="-14930" l="-11785" r="-11772" t="-14920"/>
            <a:stretch/>
          </p:blipFill>
          <p:spPr>
            <a:xfrm>
              <a:off x="1506897" y="4554000"/>
              <a:ext cx="1118499" cy="400825"/>
            </a:xfrm>
            <a:prstGeom prst="rect">
              <a:avLst/>
            </a:prstGeom>
            <a:noFill/>
            <a:ln>
              <a:noFill/>
            </a:ln>
          </p:spPr>
        </p:pic>
      </p:grpSp>
      <p:pic>
        <p:nvPicPr>
          <p:cNvPr id="1781" name="Google Shape;1781;p144" title="Demo copy 2:09.mov">
            <a:hlinkClick r:id="rId5"/>
          </p:cNvPr>
          <p:cNvPicPr preferRelativeResize="0"/>
          <p:nvPr/>
        </p:nvPicPr>
        <p:blipFill>
          <a:blip r:embed="rId6">
            <a:alphaModFix/>
          </a:blip>
          <a:stretch>
            <a:fillRect/>
          </a:stretch>
        </p:blipFill>
        <p:spPr>
          <a:xfrm>
            <a:off x="1016000" y="1306625"/>
            <a:ext cx="7373477" cy="2529500"/>
          </a:xfrm>
          <a:prstGeom prst="rect">
            <a:avLst/>
          </a:prstGeom>
          <a:noFill/>
          <a:ln>
            <a:noFill/>
          </a:ln>
        </p:spPr>
      </p:pic>
      <p:sp>
        <p:nvSpPr>
          <p:cNvPr id="1782" name="Google Shape;1782;p144"/>
          <p:cNvSpPr txBox="1"/>
          <p:nvPr/>
        </p:nvSpPr>
        <p:spPr>
          <a:xfrm>
            <a:off x="987975" y="3836125"/>
            <a:ext cx="744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https://docs.google.com/presentation/d/1DrhmtUuHiKvtf3etCjyXIZTWybh51URM/edit?usp=drive_link&amp;ouid=112179799764311988746&amp;rtpof=true&amp;sd=true</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1"/>
                                        </p:tgtEl>
                                        <p:attrNameLst>
                                          <p:attrName>style.visibility</p:attrName>
                                        </p:attrNameLst>
                                      </p:cBhvr>
                                      <p:to>
                                        <p:strVal val="visible"/>
                                      </p:to>
                                    </p:set>
                                    <p:animEffect filter="fade" transition="in">
                                      <p:cBhvr>
                                        <p:cTn dur="1000"/>
                                        <p:tgtEl>
                                          <p:spTgt spid="17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145"/>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GB">
                <a:solidFill>
                  <a:srgbClr val="DA2B89"/>
                </a:solidFill>
                <a:latin typeface="IBM Plex Sans Arabic"/>
                <a:ea typeface="IBM Plex Sans Arabic"/>
                <a:cs typeface="IBM Plex Sans Arabic"/>
                <a:sym typeface="IBM Plex Sans Arabic"/>
              </a:rPr>
              <a:t>ديمو لواجهات تطبيق نَظمُ المتنبي</a:t>
            </a:r>
            <a:endParaRPr b="1">
              <a:solidFill>
                <a:srgbClr val="DA2B89"/>
              </a:solidFill>
              <a:latin typeface="IBM Plex Sans Arabic"/>
              <a:ea typeface="IBM Plex Sans Arabic"/>
              <a:cs typeface="IBM Plex Sans Arabic"/>
              <a:sym typeface="IBM Plex Sans Arabic"/>
            </a:endParaRPr>
          </a:p>
        </p:txBody>
      </p:sp>
      <p:grpSp>
        <p:nvGrpSpPr>
          <p:cNvPr id="1788" name="Google Shape;1788;p145"/>
          <p:cNvGrpSpPr/>
          <p:nvPr/>
        </p:nvGrpSpPr>
        <p:grpSpPr>
          <a:xfrm>
            <a:off x="388400" y="4554000"/>
            <a:ext cx="2236996" cy="400826"/>
            <a:chOff x="388400" y="4554000"/>
            <a:chExt cx="2236996" cy="400826"/>
          </a:xfrm>
        </p:grpSpPr>
        <p:pic>
          <p:nvPicPr>
            <p:cNvPr id="1789" name="Google Shape;1789;p145"/>
            <p:cNvPicPr preferRelativeResize="0"/>
            <p:nvPr/>
          </p:nvPicPr>
          <p:blipFill rotWithShape="1">
            <a:blip r:embed="rId3">
              <a:alphaModFix/>
            </a:blip>
            <a:srcRect b="32195" l="15494" r="15487" t="32196"/>
            <a:stretch/>
          </p:blipFill>
          <p:spPr>
            <a:xfrm>
              <a:off x="388400" y="4554001"/>
              <a:ext cx="1118505" cy="400825"/>
            </a:xfrm>
            <a:prstGeom prst="rect">
              <a:avLst/>
            </a:prstGeom>
            <a:noFill/>
            <a:ln>
              <a:noFill/>
            </a:ln>
          </p:spPr>
        </p:pic>
        <p:pic>
          <p:nvPicPr>
            <p:cNvPr id="1790" name="Google Shape;1790;p145"/>
            <p:cNvPicPr preferRelativeResize="0"/>
            <p:nvPr/>
          </p:nvPicPr>
          <p:blipFill rotWithShape="1">
            <a:blip r:embed="rId4">
              <a:alphaModFix/>
            </a:blip>
            <a:srcRect b="-14930" l="-11785" r="-11772" t="-14920"/>
            <a:stretch/>
          </p:blipFill>
          <p:spPr>
            <a:xfrm>
              <a:off x="1506897" y="4554000"/>
              <a:ext cx="1118499" cy="400825"/>
            </a:xfrm>
            <a:prstGeom prst="rect">
              <a:avLst/>
            </a:prstGeom>
            <a:noFill/>
            <a:ln>
              <a:noFill/>
            </a:ln>
          </p:spPr>
        </p:pic>
      </p:grpSp>
      <p:pic>
        <p:nvPicPr>
          <p:cNvPr id="1791" name="Google Shape;1791;p145" title="Interfaces demo.mov">
            <a:hlinkClick r:id="rId5"/>
          </p:cNvPr>
          <p:cNvPicPr preferRelativeResize="0"/>
          <p:nvPr/>
        </p:nvPicPr>
        <p:blipFill>
          <a:blip r:embed="rId6">
            <a:alphaModFix/>
          </a:blip>
          <a:stretch>
            <a:fillRect/>
          </a:stretch>
        </p:blipFill>
        <p:spPr>
          <a:xfrm>
            <a:off x="892725" y="1264500"/>
            <a:ext cx="7373477" cy="2668075"/>
          </a:xfrm>
          <a:prstGeom prst="rect">
            <a:avLst/>
          </a:prstGeom>
          <a:noFill/>
          <a:ln>
            <a:noFill/>
          </a:ln>
        </p:spPr>
      </p:pic>
      <p:sp>
        <p:nvSpPr>
          <p:cNvPr id="1792" name="Google Shape;1792;p145"/>
          <p:cNvSpPr txBox="1"/>
          <p:nvPr/>
        </p:nvSpPr>
        <p:spPr>
          <a:xfrm>
            <a:off x="893813" y="3932575"/>
            <a:ext cx="767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https://drive.google.com/file/d/1kfrHRMXkcfjIS_y9H8HTpIHx2JWMkou_/view?usp=drive_link</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1"/>
                                        </p:tgtEl>
                                        <p:attrNameLst>
                                          <p:attrName>style.visibility</p:attrName>
                                        </p:attrNameLst>
                                      </p:cBhvr>
                                      <p:to>
                                        <p:strVal val="visible"/>
                                      </p:to>
                                    </p:set>
                                    <p:animEffect filter="fade" transition="in">
                                      <p:cBhvr>
                                        <p:cTn dur="1000"/>
                                        <p:tgtEl>
                                          <p:spTgt spid="17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6" name="Shape 1796"/>
        <p:cNvGrpSpPr/>
        <p:nvPr/>
      </p:nvGrpSpPr>
      <p:grpSpPr>
        <a:xfrm>
          <a:off x="0" y="0"/>
          <a:ext cx="0" cy="0"/>
          <a:chOff x="0" y="0"/>
          <a:chExt cx="0" cy="0"/>
        </a:xfrm>
      </p:grpSpPr>
      <p:sp>
        <p:nvSpPr>
          <p:cNvPr id="1797" name="Google Shape;1797;g31323ad7229_1_0"/>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GB">
                <a:solidFill>
                  <a:srgbClr val="DA2B89"/>
                </a:solidFill>
                <a:latin typeface="IBM Plex Sans Arabic"/>
                <a:ea typeface="IBM Plex Sans Arabic"/>
                <a:cs typeface="IBM Plex Sans Arabic"/>
                <a:sym typeface="IBM Plex Sans Arabic"/>
              </a:rPr>
              <a:t>رابط ملف تطبيق نَظمُ المتنبي</a:t>
            </a:r>
            <a:endParaRPr b="1">
              <a:solidFill>
                <a:srgbClr val="DA2B89"/>
              </a:solidFill>
              <a:latin typeface="IBM Plex Sans Arabic"/>
              <a:ea typeface="IBM Plex Sans Arabic"/>
              <a:cs typeface="IBM Plex Sans Arabic"/>
              <a:sym typeface="IBM Plex Sans Arabic"/>
            </a:endParaRPr>
          </a:p>
        </p:txBody>
      </p:sp>
      <p:grpSp>
        <p:nvGrpSpPr>
          <p:cNvPr id="1798" name="Google Shape;1798;g31323ad7229_1_0"/>
          <p:cNvGrpSpPr/>
          <p:nvPr/>
        </p:nvGrpSpPr>
        <p:grpSpPr>
          <a:xfrm>
            <a:off x="388400" y="4554000"/>
            <a:ext cx="2236996" cy="400826"/>
            <a:chOff x="388400" y="4554000"/>
            <a:chExt cx="2236996" cy="400826"/>
          </a:xfrm>
        </p:grpSpPr>
        <p:pic>
          <p:nvPicPr>
            <p:cNvPr id="1799" name="Google Shape;1799;g31323ad7229_1_0"/>
            <p:cNvPicPr preferRelativeResize="0"/>
            <p:nvPr/>
          </p:nvPicPr>
          <p:blipFill rotWithShape="1">
            <a:blip r:embed="rId3">
              <a:alphaModFix/>
            </a:blip>
            <a:srcRect b="32195" l="15494" r="15487" t="32196"/>
            <a:stretch/>
          </p:blipFill>
          <p:spPr>
            <a:xfrm>
              <a:off x="388400" y="4554001"/>
              <a:ext cx="1118505" cy="400825"/>
            </a:xfrm>
            <a:prstGeom prst="rect">
              <a:avLst/>
            </a:prstGeom>
            <a:noFill/>
            <a:ln>
              <a:noFill/>
            </a:ln>
          </p:spPr>
        </p:pic>
        <p:pic>
          <p:nvPicPr>
            <p:cNvPr id="1800" name="Google Shape;1800;g31323ad7229_1_0"/>
            <p:cNvPicPr preferRelativeResize="0"/>
            <p:nvPr/>
          </p:nvPicPr>
          <p:blipFill rotWithShape="1">
            <a:blip r:embed="rId4">
              <a:alphaModFix/>
            </a:blip>
            <a:srcRect b="-14932" l="-11786" r="-11774" t="-14920"/>
            <a:stretch/>
          </p:blipFill>
          <p:spPr>
            <a:xfrm>
              <a:off x="1506897" y="4554000"/>
              <a:ext cx="1118499" cy="400825"/>
            </a:xfrm>
            <a:prstGeom prst="rect">
              <a:avLst/>
            </a:prstGeom>
            <a:noFill/>
            <a:ln>
              <a:noFill/>
            </a:ln>
          </p:spPr>
        </p:pic>
      </p:grpSp>
      <p:sp>
        <p:nvSpPr>
          <p:cNvPr id="1801" name="Google Shape;1801;g31323ad7229_1_0"/>
          <p:cNvSpPr/>
          <p:nvPr/>
        </p:nvSpPr>
        <p:spPr>
          <a:xfrm>
            <a:off x="2074900" y="1812200"/>
            <a:ext cx="5259600" cy="26757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g31323ad7229_1_0"/>
          <p:cNvSpPr txBox="1"/>
          <p:nvPr/>
        </p:nvSpPr>
        <p:spPr>
          <a:xfrm>
            <a:off x="2558950" y="3454050"/>
            <a:ext cx="42915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Arial"/>
                <a:ea typeface="Arial"/>
                <a:cs typeface="Arial"/>
                <a:sym typeface="Arial"/>
              </a:rPr>
              <a:t>https://docs.google.com/document/d/1QDI8AlqxANY5H5ocDJGawFdBQG7Dk7z6/edit?usp=drive_link&amp;ouid=103422826394066106051&amp;rtpof=true&amp;sd=true</a:t>
            </a:r>
            <a:endParaRPr b="0" i="0" sz="1100" u="none" cap="none" strike="noStrike">
              <a:solidFill>
                <a:schemeClr val="dk1"/>
              </a:solidFill>
              <a:latin typeface="Arial"/>
              <a:ea typeface="Arial"/>
              <a:cs typeface="Arial"/>
              <a:sym typeface="Arial"/>
            </a:endParaRPr>
          </a:p>
        </p:txBody>
      </p:sp>
      <p:pic>
        <p:nvPicPr>
          <p:cNvPr id="1803" name="Google Shape;1803;g31323ad7229_1_0"/>
          <p:cNvPicPr preferRelativeResize="0"/>
          <p:nvPr/>
        </p:nvPicPr>
        <p:blipFill rotWithShape="1">
          <a:blip r:embed="rId5">
            <a:alphaModFix/>
          </a:blip>
          <a:srcRect b="0" l="0" r="0" t="0"/>
          <a:stretch/>
        </p:blipFill>
        <p:spPr>
          <a:xfrm>
            <a:off x="3788725" y="1689450"/>
            <a:ext cx="1831951" cy="1764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7"/>
          <p:cNvSpPr/>
          <p:nvPr/>
        </p:nvSpPr>
        <p:spPr>
          <a:xfrm>
            <a:off x="3726129" y="1654073"/>
            <a:ext cx="4208190" cy="917677"/>
          </a:xfrm>
          <a:prstGeom prst="rect">
            <a:avLst/>
          </a:prstGeom>
          <a:noFill/>
          <a:ln>
            <a:noFill/>
          </a:ln>
        </p:spPr>
        <p:txBody>
          <a:bodyPr anchorCtr="0" anchor="t"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2400"/>
              <a:buFont typeface="Arial"/>
              <a:buNone/>
            </a:pPr>
            <a:r>
              <a:rPr b="1" i="0" lang="en-GB" sz="2400" u="none" cap="none" strike="noStrike">
                <a:solidFill>
                  <a:schemeClr val="dk1"/>
                </a:solidFill>
                <a:latin typeface="IBM Plex Sans Arabic"/>
                <a:ea typeface="IBM Plex Sans Arabic"/>
                <a:cs typeface="IBM Plex Sans Arabic"/>
                <a:sym typeface="IBM Plex Sans Arabic"/>
              </a:rPr>
              <a:t>يعاني الكثير من عشاق الشعر من تحديات في تأليف الشعر</a:t>
            </a:r>
            <a:endParaRPr b="1" i="0" sz="2400" u="none" cap="none" strike="noStrike">
              <a:solidFill>
                <a:schemeClr val="dk1"/>
              </a:solidFill>
              <a:latin typeface="IBM Plex Sans Arabic"/>
              <a:ea typeface="IBM Plex Sans Arabic"/>
              <a:cs typeface="IBM Plex Sans Arabic"/>
              <a:sym typeface="IBM Plex Sans Arabic"/>
            </a:endParaRPr>
          </a:p>
        </p:txBody>
      </p:sp>
      <p:pic>
        <p:nvPicPr>
          <p:cNvPr id="1068" name="Google Shape;1068;p7"/>
          <p:cNvPicPr preferRelativeResize="0"/>
          <p:nvPr/>
        </p:nvPicPr>
        <p:blipFill rotWithShape="1">
          <a:blip r:embed="rId3">
            <a:alphaModFix/>
          </a:blip>
          <a:srcRect b="0" l="0" r="0" t="0"/>
          <a:stretch/>
        </p:blipFill>
        <p:spPr>
          <a:xfrm>
            <a:off x="736152" y="1178994"/>
            <a:ext cx="2289584" cy="2671859"/>
          </a:xfrm>
          <a:prstGeom prst="ellipse">
            <a:avLst/>
          </a:prstGeom>
          <a:noFill/>
          <a:ln>
            <a:noFill/>
          </a:ln>
        </p:spPr>
      </p:pic>
      <p:pic>
        <p:nvPicPr>
          <p:cNvPr id="1069" name="Google Shape;1069;p7"/>
          <p:cNvPicPr preferRelativeResize="0"/>
          <p:nvPr/>
        </p:nvPicPr>
        <p:blipFill rotWithShape="1">
          <a:blip r:embed="rId4">
            <a:alphaModFix/>
          </a:blip>
          <a:srcRect b="0" l="0" r="0" t="0"/>
          <a:stretch/>
        </p:blipFill>
        <p:spPr>
          <a:xfrm>
            <a:off x="2702261" y="2916635"/>
            <a:ext cx="1592874" cy="1276015"/>
          </a:xfrm>
          <a:prstGeom prst="ellipse">
            <a:avLst/>
          </a:prstGeom>
          <a:noFill/>
          <a:ln>
            <a:noFill/>
          </a:ln>
        </p:spPr>
      </p:pic>
      <p:pic>
        <p:nvPicPr>
          <p:cNvPr descr="A book with a feather and a paper&#10;&#10;Description automatically generated" id="1070" name="Google Shape;1070;p7"/>
          <p:cNvPicPr preferRelativeResize="0"/>
          <p:nvPr/>
        </p:nvPicPr>
        <p:blipFill rotWithShape="1">
          <a:blip r:embed="rId5">
            <a:alphaModFix/>
          </a:blip>
          <a:srcRect b="0" l="0" r="0" t="0"/>
          <a:stretch/>
        </p:blipFill>
        <p:spPr>
          <a:xfrm>
            <a:off x="7867033" y="1654073"/>
            <a:ext cx="588434" cy="588434"/>
          </a:xfrm>
          <a:prstGeom prst="rect">
            <a:avLst/>
          </a:prstGeom>
          <a:noFill/>
          <a:ln>
            <a:noFill/>
          </a:ln>
        </p:spPr>
      </p:pic>
      <p:sp>
        <p:nvSpPr>
          <p:cNvPr id="1071" name="Google Shape;1071;p7"/>
          <p:cNvSpPr txBox="1"/>
          <p:nvPr>
            <p:ph type="title"/>
          </p:nvPr>
        </p:nvSpPr>
        <p:spPr>
          <a:xfrm>
            <a:off x="2778546" y="367765"/>
            <a:ext cx="3586907" cy="572700"/>
          </a:xfrm>
          <a:prstGeom prst="rect">
            <a:avLst/>
          </a:prstGeom>
          <a:noFill/>
          <a:ln>
            <a:noFill/>
          </a:ln>
        </p:spPr>
        <p:txBody>
          <a:bodyPr anchorCtr="0" anchor="t" bIns="91425" lIns="91425" spcFirstLastPara="1" rIns="91425" wrap="square" tIns="91425">
            <a:noAutofit/>
          </a:bodyPr>
          <a:lstStyle/>
          <a:p>
            <a:pPr indent="0" lvl="0" marL="0" rtl="1" algn="ctr">
              <a:lnSpc>
                <a:spcPct val="100000"/>
              </a:lnSpc>
              <a:spcBef>
                <a:spcPts val="0"/>
              </a:spcBef>
              <a:spcAft>
                <a:spcPts val="0"/>
              </a:spcAft>
              <a:buSzPts val="2800"/>
              <a:buNone/>
            </a:pPr>
            <a:r>
              <a:rPr b="1" lang="en-GB">
                <a:solidFill>
                  <a:srgbClr val="DA2B89"/>
                </a:solidFill>
              </a:rPr>
              <a:t>المشكلة</a:t>
            </a:r>
            <a:endParaRPr b="1">
              <a:solidFill>
                <a:srgbClr val="DA2B8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pic>
        <p:nvPicPr>
          <p:cNvPr id="1076" name="Google Shape;1076;p8"/>
          <p:cNvPicPr preferRelativeResize="0"/>
          <p:nvPr/>
        </p:nvPicPr>
        <p:blipFill rotWithShape="1">
          <a:blip r:embed="rId3">
            <a:alphaModFix/>
          </a:blip>
          <a:srcRect b="0" l="0" r="0" t="0"/>
          <a:stretch/>
        </p:blipFill>
        <p:spPr>
          <a:xfrm>
            <a:off x="806599" y="1265080"/>
            <a:ext cx="5146281" cy="2613339"/>
          </a:xfrm>
          <a:prstGeom prst="rect">
            <a:avLst/>
          </a:prstGeom>
          <a:noFill/>
          <a:ln>
            <a:noFill/>
          </a:ln>
        </p:spPr>
      </p:pic>
      <p:sp>
        <p:nvSpPr>
          <p:cNvPr id="1077" name="Google Shape;1077;p8"/>
          <p:cNvSpPr/>
          <p:nvPr/>
        </p:nvSpPr>
        <p:spPr>
          <a:xfrm>
            <a:off x="6139001" y="1823093"/>
            <a:ext cx="2198400" cy="1378800"/>
          </a:xfrm>
          <a:prstGeom prst="rect">
            <a:avLst/>
          </a:prstGeom>
          <a:noFill/>
          <a:ln>
            <a:noFill/>
          </a:ln>
        </p:spPr>
        <p:txBody>
          <a:bodyPr anchorCtr="0" anchor="t" bIns="45700" lIns="91425" spcFirstLastPara="1" rIns="91425" wrap="square" tIns="45700">
            <a:noAutofit/>
          </a:bodyPr>
          <a:lstStyle/>
          <a:p>
            <a:pPr indent="0" lvl="0" marL="0" marR="0" rtl="1" algn="ctr">
              <a:lnSpc>
                <a:spcPct val="150000"/>
              </a:lnSpc>
              <a:spcBef>
                <a:spcPts val="0"/>
              </a:spcBef>
              <a:spcAft>
                <a:spcPts val="0"/>
              </a:spcAft>
              <a:buClr>
                <a:srgbClr val="000000"/>
              </a:buClr>
              <a:buSzPts val="1800"/>
              <a:buFont typeface="Arial"/>
              <a:buNone/>
            </a:pPr>
            <a:r>
              <a:rPr b="1" i="0" lang="en-GB" sz="1800" u="none" cap="none" strike="noStrike">
                <a:solidFill>
                  <a:schemeClr val="dk1"/>
                </a:solidFill>
                <a:latin typeface="IBM Plex Sans Arabic"/>
                <a:ea typeface="IBM Plex Sans Arabic"/>
                <a:cs typeface="IBM Plex Sans Arabic"/>
                <a:sym typeface="IBM Plex Sans Arabic"/>
              </a:rPr>
              <a:t>متكمن في نظم الشعر ولكنه يعاني من نقص الإلهام</a:t>
            </a:r>
            <a:endParaRPr b="1" i="0" sz="1800" u="none" cap="none" strike="noStrike">
              <a:solidFill>
                <a:schemeClr val="dk1"/>
              </a:solidFill>
              <a:latin typeface="IBM Plex Sans Arabic"/>
              <a:ea typeface="IBM Plex Sans Arabic"/>
              <a:cs typeface="IBM Plex Sans Arabic"/>
              <a:sym typeface="IBM Plex Sans Arabic"/>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1078" name="Google Shape;1078;p8"/>
          <p:cNvSpPr txBox="1"/>
          <p:nvPr>
            <p:ph type="title"/>
          </p:nvPr>
        </p:nvSpPr>
        <p:spPr>
          <a:xfrm>
            <a:off x="2778546" y="367765"/>
            <a:ext cx="3586907" cy="572700"/>
          </a:xfrm>
          <a:prstGeom prst="rect">
            <a:avLst/>
          </a:prstGeom>
          <a:noFill/>
          <a:ln>
            <a:noFill/>
          </a:ln>
        </p:spPr>
        <p:txBody>
          <a:bodyPr anchorCtr="0" anchor="t" bIns="91425" lIns="91425" spcFirstLastPara="1" rIns="91425" wrap="square" tIns="91425">
            <a:noAutofit/>
          </a:bodyPr>
          <a:lstStyle/>
          <a:p>
            <a:pPr indent="0" lvl="0" marL="0" rtl="1" algn="ctr">
              <a:lnSpc>
                <a:spcPct val="100000"/>
              </a:lnSpc>
              <a:spcBef>
                <a:spcPts val="0"/>
              </a:spcBef>
              <a:spcAft>
                <a:spcPts val="0"/>
              </a:spcAft>
              <a:buSzPts val="2800"/>
              <a:buNone/>
            </a:pPr>
            <a:r>
              <a:rPr b="1" lang="en-GB">
                <a:solidFill>
                  <a:srgbClr val="DA2B89"/>
                </a:solidFill>
              </a:rPr>
              <a:t>المشكلة</a:t>
            </a:r>
            <a:endParaRPr b="1">
              <a:solidFill>
                <a:srgbClr val="DA2B8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pic>
        <p:nvPicPr>
          <p:cNvPr id="1083" name="Google Shape;1083;p9"/>
          <p:cNvPicPr preferRelativeResize="0"/>
          <p:nvPr/>
        </p:nvPicPr>
        <p:blipFill rotWithShape="1">
          <a:blip r:embed="rId3">
            <a:alphaModFix/>
          </a:blip>
          <a:srcRect b="0" l="0" r="0" t="0"/>
          <a:stretch/>
        </p:blipFill>
        <p:spPr>
          <a:xfrm>
            <a:off x="809000" y="1265080"/>
            <a:ext cx="5146281" cy="2613339"/>
          </a:xfrm>
          <a:prstGeom prst="rect">
            <a:avLst/>
          </a:prstGeom>
          <a:noFill/>
          <a:ln>
            <a:noFill/>
          </a:ln>
        </p:spPr>
      </p:pic>
      <p:sp>
        <p:nvSpPr>
          <p:cNvPr id="1084" name="Google Shape;1084;p9"/>
          <p:cNvSpPr/>
          <p:nvPr/>
        </p:nvSpPr>
        <p:spPr>
          <a:xfrm>
            <a:off x="6122672" y="1145366"/>
            <a:ext cx="2424601" cy="2613339"/>
          </a:xfrm>
          <a:prstGeom prst="rect">
            <a:avLst/>
          </a:prstGeom>
          <a:noFill/>
          <a:ln>
            <a:noFill/>
          </a:ln>
        </p:spPr>
        <p:txBody>
          <a:bodyPr anchorCtr="0" anchor="t" bIns="45700" lIns="91425" spcFirstLastPara="1" rIns="91425" wrap="square" tIns="45700">
            <a:noAutofit/>
          </a:bodyPr>
          <a:lstStyle/>
          <a:p>
            <a:pPr indent="0" lvl="0" marL="0" marR="0" rtl="1" algn="ctr">
              <a:lnSpc>
                <a:spcPct val="15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1" algn="ctr">
              <a:lnSpc>
                <a:spcPct val="150000"/>
              </a:lnSpc>
              <a:spcBef>
                <a:spcPts val="0"/>
              </a:spcBef>
              <a:spcAft>
                <a:spcPts val="0"/>
              </a:spcAft>
              <a:buClr>
                <a:srgbClr val="000000"/>
              </a:buClr>
              <a:buSzPts val="1800"/>
              <a:buFont typeface="Arial"/>
              <a:buNone/>
            </a:pPr>
            <a:r>
              <a:rPr b="1" i="0" lang="en-GB" sz="1800" u="none" cap="none" strike="noStrike">
                <a:solidFill>
                  <a:schemeClr val="dk1"/>
                </a:solidFill>
                <a:latin typeface="IBM Plex Sans Arabic"/>
                <a:ea typeface="IBM Plex Sans Arabic"/>
                <a:cs typeface="IBM Plex Sans Arabic"/>
                <a:sym typeface="IBM Plex Sans Arabic"/>
              </a:rPr>
              <a:t>مبتدئ يسعى لاستخدام الشعر في حياته اليومية، لكنه يواجه تحديات في اختيار الكلمات المناسبة وتحقيق التوازن والإيقاع</a:t>
            </a:r>
            <a:endParaRPr b="1" i="0" sz="1800" u="none" cap="none" strike="noStrike">
              <a:solidFill>
                <a:schemeClr val="dk1"/>
              </a:solidFill>
              <a:latin typeface="IBM Plex Sans Arabic"/>
              <a:ea typeface="IBM Plex Sans Arabic"/>
              <a:cs typeface="IBM Plex Sans Arabic"/>
              <a:sym typeface="IBM Plex Sans Arabic"/>
            </a:endParaRPr>
          </a:p>
        </p:txBody>
      </p:sp>
      <p:sp>
        <p:nvSpPr>
          <p:cNvPr id="1085" name="Google Shape;1085;p9"/>
          <p:cNvSpPr txBox="1"/>
          <p:nvPr>
            <p:ph type="title"/>
          </p:nvPr>
        </p:nvSpPr>
        <p:spPr>
          <a:xfrm>
            <a:off x="2778546" y="367765"/>
            <a:ext cx="3586907" cy="572700"/>
          </a:xfrm>
          <a:prstGeom prst="rect">
            <a:avLst/>
          </a:prstGeom>
          <a:noFill/>
          <a:ln>
            <a:noFill/>
          </a:ln>
        </p:spPr>
        <p:txBody>
          <a:bodyPr anchorCtr="0" anchor="t" bIns="91425" lIns="91425" spcFirstLastPara="1" rIns="91425" wrap="square" tIns="91425">
            <a:noAutofit/>
          </a:bodyPr>
          <a:lstStyle/>
          <a:p>
            <a:pPr indent="0" lvl="0" marL="0" rtl="1" algn="ctr">
              <a:lnSpc>
                <a:spcPct val="100000"/>
              </a:lnSpc>
              <a:spcBef>
                <a:spcPts val="0"/>
              </a:spcBef>
              <a:spcAft>
                <a:spcPts val="0"/>
              </a:spcAft>
              <a:buSzPts val="2800"/>
              <a:buNone/>
            </a:pPr>
            <a:r>
              <a:rPr b="1" lang="en-GB">
                <a:solidFill>
                  <a:srgbClr val="DA2B89"/>
                </a:solidFill>
              </a:rPr>
              <a:t>المشكلة</a:t>
            </a:r>
            <a:endParaRPr b="1">
              <a:solidFill>
                <a:srgbClr val="DA2B8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1"/>
          <p:cNvSpPr/>
          <p:nvPr/>
        </p:nvSpPr>
        <p:spPr>
          <a:xfrm>
            <a:off x="955387" y="1220117"/>
            <a:ext cx="7229287" cy="923289"/>
          </a:xfrm>
          <a:prstGeom prst="rect">
            <a:avLst/>
          </a:prstGeom>
          <a:noFill/>
          <a:ln>
            <a:noFill/>
          </a:ln>
        </p:spPr>
        <p:txBody>
          <a:bodyPr anchorCtr="0" anchor="t" bIns="45700" lIns="91425" spcFirstLastPara="1" rIns="91425" wrap="square" tIns="45700">
            <a:spAutoFit/>
          </a:bodyPr>
          <a:lstStyle/>
          <a:p>
            <a:pPr indent="0" lvl="0" marL="158750" marR="0" rtl="1" algn="ct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IBM Plex Sans Arabic"/>
                <a:ea typeface="IBM Plex Sans Arabic"/>
                <a:cs typeface="IBM Plex Sans Arabic"/>
                <a:sym typeface="IBM Plex Sans Arabic"/>
              </a:rPr>
              <a:t>تم تطوير برنامج ذكي يسمى «نظم المتنبي» </a:t>
            </a:r>
            <a:endParaRPr b="0" i="0" sz="1400" u="none" cap="none" strike="noStrike">
              <a:solidFill>
                <a:srgbClr val="000000"/>
              </a:solidFill>
              <a:latin typeface="Arial"/>
              <a:ea typeface="Arial"/>
              <a:cs typeface="Arial"/>
              <a:sym typeface="Arial"/>
            </a:endParaRPr>
          </a:p>
          <a:p>
            <a:pPr indent="0" lvl="0" marL="158750" marR="0" rtl="1" algn="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IBM Plex Sans Arabic"/>
                <a:ea typeface="IBM Plex Sans Arabic"/>
                <a:cs typeface="IBM Plex Sans Arabic"/>
                <a:sym typeface="IBM Plex Sans Arabic"/>
              </a:rPr>
              <a:t>يتيح للمستخدمين استكشاف إمكانياتهم الشعرية بسهولة ويُسر و يساعدهم في كتابة و تأليف الشعر بأسلوب يحاكي أسلوب الشاعر البارز المتنبي</a:t>
            </a:r>
            <a:endParaRPr b="0" i="0" sz="1400" u="none" cap="none" strike="noStrike">
              <a:solidFill>
                <a:srgbClr val="000000"/>
              </a:solidFill>
              <a:latin typeface="Arial"/>
              <a:ea typeface="Arial"/>
              <a:cs typeface="Arial"/>
              <a:sym typeface="Arial"/>
            </a:endParaRPr>
          </a:p>
        </p:txBody>
      </p:sp>
      <p:pic>
        <p:nvPicPr>
          <p:cNvPr id="1091" name="Google Shape;1091;p11"/>
          <p:cNvPicPr preferRelativeResize="0"/>
          <p:nvPr/>
        </p:nvPicPr>
        <p:blipFill rotWithShape="1">
          <a:blip r:embed="rId3">
            <a:alphaModFix/>
          </a:blip>
          <a:srcRect b="0" l="0" r="0" t="0"/>
          <a:stretch/>
        </p:blipFill>
        <p:spPr>
          <a:xfrm>
            <a:off x="2578407" y="2349167"/>
            <a:ext cx="3983248" cy="1953412"/>
          </a:xfrm>
          <a:prstGeom prst="rect">
            <a:avLst/>
          </a:prstGeom>
          <a:noFill/>
          <a:ln>
            <a:noFill/>
          </a:ln>
        </p:spPr>
      </p:pic>
      <p:pic>
        <p:nvPicPr>
          <p:cNvPr id="1092" name="Google Shape;1092;p11"/>
          <p:cNvPicPr preferRelativeResize="0"/>
          <p:nvPr/>
        </p:nvPicPr>
        <p:blipFill rotWithShape="1">
          <a:blip r:embed="rId4">
            <a:alphaModFix/>
          </a:blip>
          <a:srcRect b="0" l="0" r="0" t="0"/>
          <a:stretch/>
        </p:blipFill>
        <p:spPr>
          <a:xfrm>
            <a:off x="5707340" y="4041125"/>
            <a:ext cx="717954" cy="163483"/>
          </a:xfrm>
          <a:prstGeom prst="rect">
            <a:avLst/>
          </a:prstGeom>
          <a:noFill/>
          <a:ln>
            <a:noFill/>
          </a:ln>
        </p:spPr>
      </p:pic>
      <p:sp>
        <p:nvSpPr>
          <p:cNvPr id="1093" name="Google Shape;1093;p11"/>
          <p:cNvSpPr/>
          <p:nvPr/>
        </p:nvSpPr>
        <p:spPr>
          <a:xfrm>
            <a:off x="8101423" y="1561220"/>
            <a:ext cx="563660" cy="535157"/>
          </a:xfrm>
          <a:prstGeom prst="ellipse">
            <a:avLst/>
          </a:prstGeom>
          <a:gradFill>
            <a:gsLst>
              <a:gs pos="0">
                <a:srgbClr val="8134EC">
                  <a:alpha val="48627"/>
                </a:srgbClr>
              </a:gs>
              <a:gs pos="77000">
                <a:srgbClr val="FFFFFF">
                  <a:alpha val="48627"/>
                </a:srgbClr>
              </a:gs>
              <a:gs pos="100000">
                <a:srgbClr val="FFFFFF">
                  <a:alpha val="48627"/>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4" name="Google Shape;1094;p11"/>
          <p:cNvGrpSpPr/>
          <p:nvPr/>
        </p:nvGrpSpPr>
        <p:grpSpPr>
          <a:xfrm>
            <a:off x="8251155" y="1681761"/>
            <a:ext cx="264196" cy="259444"/>
            <a:chOff x="1114375" y="3933464"/>
            <a:chExt cx="490313" cy="488411"/>
          </a:xfrm>
        </p:grpSpPr>
        <p:sp>
          <p:nvSpPr>
            <p:cNvPr id="1095" name="Google Shape;1095;p11"/>
            <p:cNvSpPr/>
            <p:nvPr/>
          </p:nvSpPr>
          <p:spPr>
            <a:xfrm>
              <a:off x="1316888" y="4019604"/>
              <a:ext cx="28536" cy="28537"/>
            </a:xfrm>
            <a:custGeom>
              <a:rect b="b" l="l" r="r" t="t"/>
              <a:pathLst>
                <a:path extrusionOk="0" h="269" w="269">
                  <a:moveTo>
                    <a:pt x="1" y="0"/>
                  </a:moveTo>
                  <a:lnTo>
                    <a:pt x="268" y="0"/>
                  </a:lnTo>
                  <a:lnTo>
                    <a:pt x="268" y="268"/>
                  </a:lnTo>
                  <a:lnTo>
                    <a:pt x="1" y="268"/>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11"/>
            <p:cNvSpPr/>
            <p:nvPr/>
          </p:nvSpPr>
          <p:spPr>
            <a:xfrm>
              <a:off x="1187254" y="3933464"/>
              <a:ext cx="344556" cy="202622"/>
            </a:xfrm>
            <a:custGeom>
              <a:rect b="b" l="l" r="r" t="t"/>
              <a:pathLst>
                <a:path extrusionOk="0" h="1910" w="3248">
                  <a:moveTo>
                    <a:pt x="2302" y="1615"/>
                  </a:moveTo>
                  <a:lnTo>
                    <a:pt x="2035" y="1615"/>
                  </a:lnTo>
                  <a:lnTo>
                    <a:pt x="2035" y="545"/>
                  </a:lnTo>
                  <a:lnTo>
                    <a:pt x="2302" y="545"/>
                  </a:lnTo>
                  <a:close/>
                  <a:moveTo>
                    <a:pt x="1758" y="1615"/>
                  </a:moveTo>
                  <a:lnTo>
                    <a:pt x="1490" y="1615"/>
                  </a:lnTo>
                  <a:lnTo>
                    <a:pt x="1490" y="1348"/>
                  </a:lnTo>
                  <a:lnTo>
                    <a:pt x="1223" y="1348"/>
                  </a:lnTo>
                  <a:lnTo>
                    <a:pt x="1223" y="1615"/>
                  </a:lnTo>
                  <a:lnTo>
                    <a:pt x="955" y="1615"/>
                  </a:lnTo>
                  <a:lnTo>
                    <a:pt x="955" y="545"/>
                  </a:lnTo>
                  <a:lnTo>
                    <a:pt x="1758" y="545"/>
                  </a:lnTo>
                  <a:close/>
                  <a:moveTo>
                    <a:pt x="3248" y="1"/>
                  </a:moveTo>
                  <a:lnTo>
                    <a:pt x="1" y="1"/>
                  </a:lnTo>
                  <a:lnTo>
                    <a:pt x="1" y="1910"/>
                  </a:lnTo>
                  <a:lnTo>
                    <a:pt x="3248" y="191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11"/>
            <p:cNvSpPr/>
            <p:nvPr/>
          </p:nvSpPr>
          <p:spPr>
            <a:xfrm>
              <a:off x="1114375" y="4164407"/>
              <a:ext cx="490313" cy="257468"/>
            </a:xfrm>
            <a:custGeom>
              <a:rect b="b" l="l" r="r" t="t"/>
              <a:pathLst>
                <a:path extrusionOk="0" h="2427" w="4622">
                  <a:moveTo>
                    <a:pt x="4069" y="1338"/>
                  </a:moveTo>
                  <a:cubicBezTo>
                    <a:pt x="3819" y="1338"/>
                    <a:pt x="3614" y="1517"/>
                    <a:pt x="3551" y="1749"/>
                  </a:cubicBezTo>
                  <a:lnTo>
                    <a:pt x="2838" y="1749"/>
                  </a:lnTo>
                  <a:cubicBezTo>
                    <a:pt x="2784" y="1561"/>
                    <a:pt x="2641" y="1410"/>
                    <a:pt x="2445" y="1356"/>
                  </a:cubicBezTo>
                  <a:lnTo>
                    <a:pt x="2445" y="536"/>
                  </a:lnTo>
                  <a:lnTo>
                    <a:pt x="4203" y="536"/>
                  </a:lnTo>
                  <a:lnTo>
                    <a:pt x="4203" y="0"/>
                  </a:lnTo>
                  <a:lnTo>
                    <a:pt x="420" y="0"/>
                  </a:lnTo>
                  <a:lnTo>
                    <a:pt x="420" y="536"/>
                  </a:lnTo>
                  <a:lnTo>
                    <a:pt x="2177" y="536"/>
                  </a:lnTo>
                  <a:lnTo>
                    <a:pt x="2177" y="1356"/>
                  </a:lnTo>
                  <a:cubicBezTo>
                    <a:pt x="1990" y="1410"/>
                    <a:pt x="1838" y="1561"/>
                    <a:pt x="1794" y="1749"/>
                  </a:cubicBezTo>
                  <a:lnTo>
                    <a:pt x="1080" y="1749"/>
                  </a:lnTo>
                  <a:cubicBezTo>
                    <a:pt x="1018" y="1508"/>
                    <a:pt x="795" y="1330"/>
                    <a:pt x="527" y="1347"/>
                  </a:cubicBezTo>
                  <a:cubicBezTo>
                    <a:pt x="259" y="1356"/>
                    <a:pt x="36" y="1579"/>
                    <a:pt x="19" y="1856"/>
                  </a:cubicBezTo>
                  <a:cubicBezTo>
                    <a:pt x="1" y="2159"/>
                    <a:pt x="250" y="2418"/>
                    <a:pt x="554" y="2418"/>
                  </a:cubicBezTo>
                  <a:cubicBezTo>
                    <a:pt x="804" y="2418"/>
                    <a:pt x="1018" y="2248"/>
                    <a:pt x="1080" y="2016"/>
                  </a:cubicBezTo>
                  <a:lnTo>
                    <a:pt x="1794" y="2016"/>
                  </a:lnTo>
                  <a:cubicBezTo>
                    <a:pt x="1856" y="2248"/>
                    <a:pt x="2061" y="2418"/>
                    <a:pt x="2311" y="2418"/>
                  </a:cubicBezTo>
                  <a:cubicBezTo>
                    <a:pt x="2561" y="2418"/>
                    <a:pt x="2775" y="2248"/>
                    <a:pt x="2838" y="2016"/>
                  </a:cubicBezTo>
                  <a:lnTo>
                    <a:pt x="3551" y="2016"/>
                  </a:lnTo>
                  <a:cubicBezTo>
                    <a:pt x="3614" y="2257"/>
                    <a:pt x="3837" y="2427"/>
                    <a:pt x="4095" y="2418"/>
                  </a:cubicBezTo>
                  <a:cubicBezTo>
                    <a:pt x="4372" y="2409"/>
                    <a:pt x="4595" y="2186"/>
                    <a:pt x="4613" y="1909"/>
                  </a:cubicBezTo>
                  <a:cubicBezTo>
                    <a:pt x="4622" y="1597"/>
                    <a:pt x="4381" y="1338"/>
                    <a:pt x="4069" y="133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8" name="Google Shape;1098;p11"/>
          <p:cNvSpPr txBox="1"/>
          <p:nvPr/>
        </p:nvSpPr>
        <p:spPr>
          <a:xfrm>
            <a:off x="2778546" y="367765"/>
            <a:ext cx="3586907" cy="5727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chemeClr val="dk1"/>
              </a:buClr>
              <a:buSzPts val="2800"/>
              <a:buFont typeface="IBM Plex Sans Arabic"/>
              <a:buNone/>
            </a:pPr>
            <a:r>
              <a:rPr b="1" i="0" lang="en-GB" sz="2800" u="none" cap="none" strike="noStrike">
                <a:solidFill>
                  <a:srgbClr val="DA2B89"/>
                </a:solidFill>
                <a:latin typeface="IBM Plex Sans Arabic"/>
                <a:ea typeface="IBM Plex Sans Arabic"/>
                <a:cs typeface="IBM Plex Sans Arabic"/>
                <a:sym typeface="IBM Plex Sans Arabic"/>
              </a:rPr>
              <a:t>الحل</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 App Pitch Deck by Slidesgo">
  <a:themeElements>
    <a:clrScheme name="Simple Light">
      <a:dk1>
        <a:srgbClr val="FFFFFF"/>
      </a:dk1>
      <a:lt1>
        <a:srgbClr val="0B0218"/>
      </a:lt1>
      <a:dk2>
        <a:srgbClr val="CEABFF"/>
      </a:dk2>
      <a:lt2>
        <a:srgbClr val="8134EC"/>
      </a:lt2>
      <a:accent1>
        <a:srgbClr val="240155"/>
      </a:accent1>
      <a:accent2>
        <a:srgbClr val="9101BE"/>
      </a:accent2>
      <a:accent3>
        <a:srgbClr val="4654F0"/>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I App Pitch Deck by Slidesgo">
  <a:themeElements>
    <a:clrScheme name="Simple Light">
      <a:dk1>
        <a:srgbClr val="FFFFFF"/>
      </a:dk1>
      <a:lt1>
        <a:srgbClr val="0B0218"/>
      </a:lt1>
      <a:dk2>
        <a:srgbClr val="CEABFF"/>
      </a:dk2>
      <a:lt2>
        <a:srgbClr val="8134EC"/>
      </a:lt2>
      <a:accent1>
        <a:srgbClr val="240155"/>
      </a:accent1>
      <a:accent2>
        <a:srgbClr val="9101BE"/>
      </a:accent2>
      <a:accent3>
        <a:srgbClr val="4654F0"/>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I App Pitch Deck by Slidesgo">
  <a:themeElements>
    <a:clrScheme name="Simple Light">
      <a:dk1>
        <a:srgbClr val="FFFFFF"/>
      </a:dk1>
      <a:lt1>
        <a:srgbClr val="0B0218"/>
      </a:lt1>
      <a:dk2>
        <a:srgbClr val="CEABFF"/>
      </a:dk2>
      <a:lt2>
        <a:srgbClr val="8134EC"/>
      </a:lt2>
      <a:accent1>
        <a:srgbClr val="240155"/>
      </a:accent1>
      <a:accent2>
        <a:srgbClr val="9101BE"/>
      </a:accent2>
      <a:accent3>
        <a:srgbClr val="4654F0"/>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ashwag M</dc:creator>
</cp:coreProperties>
</file>